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14"/>
  </p:notesMasterIdLst>
  <p:sldIdLst>
    <p:sldId id="519" r:id="rId3"/>
    <p:sldId id="5157" r:id="rId4"/>
    <p:sldId id="326" r:id="rId5"/>
    <p:sldId id="528" r:id="rId6"/>
    <p:sldId id="296" r:id="rId7"/>
    <p:sldId id="529" r:id="rId8"/>
    <p:sldId id="5158" r:id="rId9"/>
    <p:sldId id="5159" r:id="rId10"/>
    <p:sldId id="300" r:id="rId11"/>
    <p:sldId id="532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D583BA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09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3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61FA-3E4A-4DE7-8419-7373DC889611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727" r:id="rId18"/>
    <p:sldLayoutId id="214748372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2784"/>
            <a:ext cx="119483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58" y="3456541"/>
            <a:ext cx="5017227" cy="270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0F9461-DB40-14E9-37E5-C442E2F3A521}"/>
              </a:ext>
            </a:extLst>
          </p:cNvPr>
          <p:cNvSpPr/>
          <p:nvPr/>
        </p:nvSpPr>
        <p:spPr>
          <a:xfrm>
            <a:off x="922210" y="129224"/>
            <a:ext cx="10103969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1564" y="5126181"/>
            <a:ext cx="170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4007D-37CC-4AB3-FE24-7792DB7CC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059" y="1961732"/>
            <a:ext cx="6376541" cy="7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ạ?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1E20F-2F4D-5A18-F35D-8E39D7B3B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371" y="3811243"/>
            <a:ext cx="3429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B1D43-B0A2-C240-A517-50B67D56900C}"/>
              </a:ext>
            </a:extLst>
          </p:cNvPr>
          <p:cNvSpPr txBox="1"/>
          <p:nvPr/>
        </p:nvSpPr>
        <p:spPr>
          <a:xfrm>
            <a:off x="7016611" y="3656275"/>
            <a:ext cx="393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F5E17-96BC-D1FC-CA5A-2125590D3125}"/>
              </a:ext>
            </a:extLst>
          </p:cNvPr>
          <p:cNvSpPr txBox="1"/>
          <p:nvPr/>
        </p:nvSpPr>
        <p:spPr>
          <a:xfrm>
            <a:off x="6459086" y="4229400"/>
            <a:ext cx="2308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775E3-6556-AC15-81DE-06013917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04" y="980733"/>
            <a:ext cx="9440592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196770" y="2096745"/>
            <a:ext cx="1041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hiểu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bài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0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89724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1-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327345" y="2058147"/>
            <a:ext cx="4961007" cy="2853316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505849" y="585380"/>
            <a:ext cx="6186131" cy="2580338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350706" y="3259563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3489659" y="3998227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3489659" y="4723262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Google Shape;386;p32">
            <a:extLst>
              <a:ext uri="{FF2B5EF4-FFF2-40B4-BE49-F238E27FC236}">
                <a16:creationId xmlns:a16="http://schemas.microsoft.com/office/drawing/2014/main" id="{ED58E035-8973-4D0D-1F80-1061922A7B2C}"/>
              </a:ext>
            </a:extLst>
          </p:cNvPr>
          <p:cNvSpPr txBox="1">
            <a:spLocks/>
          </p:cNvSpPr>
          <p:nvPr/>
        </p:nvSpPr>
        <p:spPr>
          <a:xfrm>
            <a:off x="706149" y="5448297"/>
            <a:ext cx="5470600" cy="91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</a:p>
          <a:p>
            <a:pPr marL="0" indent="0"/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CÂU HỎI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6BFC7A-395A-1D6F-450C-B14CB5BED830}"/>
              </a:ext>
            </a:extLst>
          </p:cNvPr>
          <p:cNvSpPr txBox="1"/>
          <p:nvPr/>
        </p:nvSpPr>
        <p:spPr>
          <a:xfrm>
            <a:off x="1044851" y="388224"/>
            <a:ext cx="2122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2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737BFC-7174-2412-C2B3-6D9443CBFD0E}"/>
              </a:ext>
            </a:extLst>
          </p:cNvPr>
          <p:cNvSpPr txBox="1"/>
          <p:nvPr/>
        </p:nvSpPr>
        <p:spPr>
          <a:xfrm>
            <a:off x="2502832" y="132783"/>
            <a:ext cx="2122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3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8" grpId="0"/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021975" y="2306042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32805" y="2592767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162811" y="2549801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D383EE-C9B1-8623-016B-C2350F5057B6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021975" y="2306042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375609" y="2592767"/>
            <a:ext cx="7660005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8" name="Google Shape;808;p36"/>
          <p:cNvSpPr/>
          <p:nvPr/>
        </p:nvSpPr>
        <p:spPr>
          <a:xfrm>
            <a:off x="1162811" y="2549801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D383EE-C9B1-8623-016B-C2350F5057B6}"/>
              </a:ext>
            </a:extLst>
          </p:cNvPr>
          <p:cNvSpPr txBox="1"/>
          <p:nvPr/>
        </p:nvSpPr>
        <p:spPr>
          <a:xfrm>
            <a:off x="875155" y="4421622"/>
            <a:ext cx="10645775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  <a:sym typeface="Wingdings" panose="05000000000000000000" pitchFamily="2" charset="2"/>
              </a:rPr>
              <a:t>Nội</a:t>
            </a:r>
            <a:r>
              <a:rPr lang="en-US" sz="2800" dirty="0">
                <a:latin typeface="+mj-lt"/>
                <a:sym typeface="Wingdings" panose="05000000000000000000" pitchFamily="2" charset="2"/>
              </a:rPr>
              <a:t> dung: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mọi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5116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351692" y="493644"/>
            <a:ext cx="117506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351692" y="1623569"/>
            <a:ext cx="116269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351692" y="4878466"/>
            <a:ext cx="118522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2" name="Google Shape;1686;p48">
            <a:extLst>
              <a:ext uri="{FF2B5EF4-FFF2-40B4-BE49-F238E27FC236}">
                <a16:creationId xmlns:a16="http://schemas.microsoft.com/office/drawing/2014/main" id="{1049FC76-55BE-4E0C-D579-BF4D184B5EB5}"/>
              </a:ext>
            </a:extLst>
          </p:cNvPr>
          <p:cNvSpPr txBox="1">
            <a:spLocks/>
          </p:cNvSpPr>
          <p:nvPr/>
        </p:nvSpPr>
        <p:spPr>
          <a:xfrm>
            <a:off x="9011839" y="-65156"/>
            <a:ext cx="2966800" cy="55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686;p48">
            <a:extLst>
              <a:ext uri="{FF2B5EF4-FFF2-40B4-BE49-F238E27FC236}">
                <a16:creationId xmlns:a16="http://schemas.microsoft.com/office/drawing/2014/main" id="{9A13DF19-2B7B-A142-23CD-513BE83D754C}"/>
              </a:ext>
            </a:extLst>
          </p:cNvPr>
          <p:cNvSpPr txBox="1">
            <a:spLocks/>
          </p:cNvSpPr>
          <p:nvPr/>
        </p:nvSpPr>
        <p:spPr>
          <a:xfrm>
            <a:off x="35813" y="-26309"/>
            <a:ext cx="2966800" cy="55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40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660</Words>
  <Application>Microsoft Office PowerPoint</Application>
  <PresentationFormat>Widescreen</PresentationFormat>
  <Paragraphs>63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Linhtu75@gmail.com</cp:lastModifiedBy>
  <cp:revision>219</cp:revision>
  <dcterms:created xsi:type="dcterms:W3CDTF">2021-06-19T10:18:58Z</dcterms:created>
  <dcterms:modified xsi:type="dcterms:W3CDTF">2026-04-13T14:35:17Z</dcterms:modified>
</cp:coreProperties>
</file>