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701" r:id="rId3"/>
    <p:sldMasterId id="2147483725" r:id="rId4"/>
  </p:sldMasterIdLst>
  <p:notesMasterIdLst>
    <p:notesMasterId r:id="rId22"/>
  </p:notesMasterIdLst>
  <p:sldIdLst>
    <p:sldId id="582" r:id="rId5"/>
    <p:sldId id="474" r:id="rId6"/>
    <p:sldId id="599" r:id="rId7"/>
    <p:sldId id="601" r:id="rId8"/>
    <p:sldId id="603" r:id="rId9"/>
    <p:sldId id="541" r:id="rId10"/>
    <p:sldId id="265" r:id="rId11"/>
    <p:sldId id="545" r:id="rId12"/>
    <p:sldId id="546" r:id="rId13"/>
    <p:sldId id="564" r:id="rId14"/>
    <p:sldId id="288" r:id="rId15"/>
    <p:sldId id="567" r:id="rId16"/>
    <p:sldId id="569" r:id="rId17"/>
    <p:sldId id="571" r:id="rId18"/>
    <p:sldId id="572" r:id="rId19"/>
    <p:sldId id="573" r:id="rId20"/>
    <p:sldId id="57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sldOrd delMainMaster">
      <pc:chgData name="Linhtu75@gmail.com" userId="d5e45f71a37cd62f" providerId="LiveId" clId="{A0B9B50A-D845-45F9-BF19-9BFF9CE25122}" dt="2026-04-13T14:54:14.094" v="41" actId="47"/>
      <pc:docMkLst>
        <pc:docMk/>
      </pc:docMkLst>
      <pc:sldChg chg="modSp mod">
        <pc:chgData name="Linhtu75@gmail.com" userId="d5e45f71a37cd62f" providerId="LiveId" clId="{A0B9B50A-D845-45F9-BF19-9BFF9CE25122}" dt="2026-04-13T14:52:43.298" v="8" actId="20577"/>
        <pc:sldMkLst>
          <pc:docMk/>
          <pc:sldMk cId="0" sldId="265"/>
        </pc:sldMkLst>
        <pc:spChg chg="mod">
          <ac:chgData name="Linhtu75@gmail.com" userId="d5e45f71a37cd62f" providerId="LiveId" clId="{A0B9B50A-D845-45F9-BF19-9BFF9CE25122}" dt="2026-04-13T14:52:43.298" v="8" actId="20577"/>
          <ac:spMkLst>
            <pc:docMk/>
            <pc:sldMk cId="0" sldId="265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6-04-13T14:52:55.882" v="9" actId="47"/>
        <pc:sldMkLst>
          <pc:docMk/>
          <pc:sldMk cId="0" sldId="271"/>
        </pc:sldMkLst>
      </pc:sldChg>
      <pc:sldChg chg="del">
        <pc:chgData name="Linhtu75@gmail.com" userId="d5e45f71a37cd62f" providerId="LiveId" clId="{A0B9B50A-D845-45F9-BF19-9BFF9CE25122}" dt="2026-04-13T14:53:03.685" v="19" actId="47"/>
        <pc:sldMkLst>
          <pc:docMk/>
          <pc:sldMk cId="0" sldId="272"/>
        </pc:sldMkLst>
      </pc:sldChg>
      <pc:sldChg chg="del">
        <pc:chgData name="Linhtu75@gmail.com" userId="d5e45f71a37cd62f" providerId="LiveId" clId="{A0B9B50A-D845-45F9-BF19-9BFF9CE25122}" dt="2026-04-13T14:53:04.950" v="20" actId="47"/>
        <pc:sldMkLst>
          <pc:docMk/>
          <pc:sldMk cId="0" sldId="273"/>
        </pc:sldMkLst>
      </pc:sldChg>
      <pc:sldChg chg="del">
        <pc:chgData name="Linhtu75@gmail.com" userId="d5e45f71a37cd62f" providerId="LiveId" clId="{A0B9B50A-D845-45F9-BF19-9BFF9CE25122}" dt="2026-04-13T14:53:09.839" v="29" actId="47"/>
        <pc:sldMkLst>
          <pc:docMk/>
          <pc:sldMk cId="0" sldId="278"/>
        </pc:sldMkLst>
      </pc:sldChg>
      <pc:sldChg chg="del">
        <pc:chgData name="Linhtu75@gmail.com" userId="d5e45f71a37cd62f" providerId="LiveId" clId="{A0B9B50A-D845-45F9-BF19-9BFF9CE25122}" dt="2026-04-13T14:52:58.272" v="12" actId="47"/>
        <pc:sldMkLst>
          <pc:docMk/>
          <pc:sldMk cId="0" sldId="292"/>
        </pc:sldMkLst>
      </pc:sldChg>
      <pc:sldChg chg="del">
        <pc:chgData name="Linhtu75@gmail.com" userId="d5e45f71a37cd62f" providerId="LiveId" clId="{A0B9B50A-D845-45F9-BF19-9BFF9CE25122}" dt="2026-04-13T14:53:10.187" v="30" actId="47"/>
        <pc:sldMkLst>
          <pc:docMk/>
          <pc:sldMk cId="0" sldId="295"/>
        </pc:sldMkLst>
      </pc:sldChg>
      <pc:sldChg chg="modSp del mod">
        <pc:chgData name="Linhtu75@gmail.com" userId="d5e45f71a37cd62f" providerId="LiveId" clId="{A0B9B50A-D845-45F9-BF19-9BFF9CE25122}" dt="2026-04-13T14:54:14.094" v="41" actId="47"/>
        <pc:sldMkLst>
          <pc:docMk/>
          <pc:sldMk cId="0" sldId="300"/>
        </pc:sldMkLst>
        <pc:spChg chg="mod">
          <ac:chgData name="Linhtu75@gmail.com" userId="d5e45f71a37cd62f" providerId="LiveId" clId="{A0B9B50A-D845-45F9-BF19-9BFF9CE25122}" dt="2026-04-13T14:51:57.516" v="0" actId="1076"/>
          <ac:spMkLst>
            <pc:docMk/>
            <pc:sldMk cId="0" sldId="300"/>
            <ac:spMk id="7" creationId="{AF46DA02-F02D-4620-A33C-7EF5A18F9064}"/>
          </ac:spMkLst>
        </pc:spChg>
      </pc:sldChg>
      <pc:sldChg chg="ord">
        <pc:chgData name="Linhtu75@gmail.com" userId="d5e45f71a37cd62f" providerId="LiveId" clId="{A0B9B50A-D845-45F9-BF19-9BFF9CE25122}" dt="2026-04-13T14:52:13.718" v="2"/>
        <pc:sldMkLst>
          <pc:docMk/>
          <pc:sldMk cId="0" sldId="474"/>
        </pc:sldMkLst>
      </pc:sldChg>
      <pc:sldChg chg="del">
        <pc:chgData name="Linhtu75@gmail.com" userId="d5e45f71a37cd62f" providerId="LiveId" clId="{A0B9B50A-D845-45F9-BF19-9BFF9CE25122}" dt="2026-04-13T14:52:22.141" v="3" actId="47"/>
        <pc:sldMkLst>
          <pc:docMk/>
          <pc:sldMk cId="1077363598" sldId="544"/>
        </pc:sldMkLst>
      </pc:sldChg>
      <pc:sldChg chg="del">
        <pc:chgData name="Linhtu75@gmail.com" userId="d5e45f71a37cd62f" providerId="LiveId" clId="{A0B9B50A-D845-45F9-BF19-9BFF9CE25122}" dt="2026-04-13T14:53:16.044" v="40" actId="47"/>
        <pc:sldMkLst>
          <pc:docMk/>
          <pc:sldMk cId="1530674169" sldId="550"/>
        </pc:sldMkLst>
      </pc:sldChg>
      <pc:sldChg chg="del">
        <pc:chgData name="Linhtu75@gmail.com" userId="d5e45f71a37cd62f" providerId="LiveId" clId="{A0B9B50A-D845-45F9-BF19-9BFF9CE25122}" dt="2026-04-13T14:52:56.537" v="10" actId="47"/>
        <pc:sldMkLst>
          <pc:docMk/>
          <pc:sldMk cId="1853047467" sldId="551"/>
        </pc:sldMkLst>
      </pc:sldChg>
      <pc:sldChg chg="del">
        <pc:chgData name="Linhtu75@gmail.com" userId="d5e45f71a37cd62f" providerId="LiveId" clId="{A0B9B50A-D845-45F9-BF19-9BFF9CE25122}" dt="2026-04-13T14:52:57.699" v="11" actId="47"/>
        <pc:sldMkLst>
          <pc:docMk/>
          <pc:sldMk cId="2954083484" sldId="552"/>
        </pc:sldMkLst>
      </pc:sldChg>
      <pc:sldChg chg="del">
        <pc:chgData name="Linhtu75@gmail.com" userId="d5e45f71a37cd62f" providerId="LiveId" clId="{A0B9B50A-D845-45F9-BF19-9BFF9CE25122}" dt="2026-04-13T14:53:00.901" v="15" actId="47"/>
        <pc:sldMkLst>
          <pc:docMk/>
          <pc:sldMk cId="3044238718" sldId="553"/>
        </pc:sldMkLst>
      </pc:sldChg>
      <pc:sldChg chg="del">
        <pc:chgData name="Linhtu75@gmail.com" userId="d5e45f71a37cd62f" providerId="LiveId" clId="{A0B9B50A-D845-45F9-BF19-9BFF9CE25122}" dt="2026-04-13T14:53:01.544" v="16" actId="47"/>
        <pc:sldMkLst>
          <pc:docMk/>
          <pc:sldMk cId="765361138" sldId="554"/>
        </pc:sldMkLst>
      </pc:sldChg>
      <pc:sldChg chg="del">
        <pc:chgData name="Linhtu75@gmail.com" userId="d5e45f71a37cd62f" providerId="LiveId" clId="{A0B9B50A-D845-45F9-BF19-9BFF9CE25122}" dt="2026-04-13T14:53:02.173" v="17" actId="47"/>
        <pc:sldMkLst>
          <pc:docMk/>
          <pc:sldMk cId="988015535" sldId="555"/>
        </pc:sldMkLst>
      </pc:sldChg>
      <pc:sldChg chg="del">
        <pc:chgData name="Linhtu75@gmail.com" userId="d5e45f71a37cd62f" providerId="LiveId" clId="{A0B9B50A-D845-45F9-BF19-9BFF9CE25122}" dt="2026-04-13T14:53:10.446" v="31" actId="47"/>
        <pc:sldMkLst>
          <pc:docMk/>
          <pc:sldMk cId="1586799441" sldId="557"/>
        </pc:sldMkLst>
      </pc:sldChg>
      <pc:sldChg chg="del">
        <pc:chgData name="Linhtu75@gmail.com" userId="d5e45f71a37cd62f" providerId="LiveId" clId="{A0B9B50A-D845-45F9-BF19-9BFF9CE25122}" dt="2026-04-13T14:53:10.666" v="32" actId="47"/>
        <pc:sldMkLst>
          <pc:docMk/>
          <pc:sldMk cId="1585393716" sldId="558"/>
        </pc:sldMkLst>
      </pc:sldChg>
      <pc:sldChg chg="del">
        <pc:chgData name="Linhtu75@gmail.com" userId="d5e45f71a37cd62f" providerId="LiveId" clId="{A0B9B50A-D845-45F9-BF19-9BFF9CE25122}" dt="2026-04-13T14:53:12.473" v="36" actId="47"/>
        <pc:sldMkLst>
          <pc:docMk/>
          <pc:sldMk cId="4208193168" sldId="559"/>
        </pc:sldMkLst>
      </pc:sldChg>
      <pc:sldChg chg="del">
        <pc:chgData name="Linhtu75@gmail.com" userId="d5e45f71a37cd62f" providerId="LiveId" clId="{A0B9B50A-D845-45F9-BF19-9BFF9CE25122}" dt="2026-04-13T14:53:13.702" v="38" actId="47"/>
        <pc:sldMkLst>
          <pc:docMk/>
          <pc:sldMk cId="2100537377" sldId="561"/>
        </pc:sldMkLst>
      </pc:sldChg>
      <pc:sldChg chg="del">
        <pc:chgData name="Linhtu75@gmail.com" userId="d5e45f71a37cd62f" providerId="LiveId" clId="{A0B9B50A-D845-45F9-BF19-9BFF9CE25122}" dt="2026-04-13T14:53:14.104" v="39" actId="47"/>
        <pc:sldMkLst>
          <pc:docMk/>
          <pc:sldMk cId="3344030973" sldId="562"/>
        </pc:sldMkLst>
      </pc:sldChg>
      <pc:sldChg chg="del">
        <pc:chgData name="Linhtu75@gmail.com" userId="d5e45f71a37cd62f" providerId="LiveId" clId="{A0B9B50A-D845-45F9-BF19-9BFF9CE25122}" dt="2026-04-13T14:52:58.639" v="13" actId="47"/>
        <pc:sldMkLst>
          <pc:docMk/>
          <pc:sldMk cId="2574094763" sldId="576"/>
        </pc:sldMkLst>
      </pc:sldChg>
      <pc:sldChg chg="del">
        <pc:chgData name="Linhtu75@gmail.com" userId="d5e45f71a37cd62f" providerId="LiveId" clId="{A0B9B50A-D845-45F9-BF19-9BFF9CE25122}" dt="2026-04-13T14:52:59.489" v="14" actId="47"/>
        <pc:sldMkLst>
          <pc:docMk/>
          <pc:sldMk cId="3494205054" sldId="578"/>
        </pc:sldMkLst>
      </pc:sldChg>
      <pc:sldChg chg="del">
        <pc:chgData name="Linhtu75@gmail.com" userId="d5e45f71a37cd62f" providerId="LiveId" clId="{A0B9B50A-D845-45F9-BF19-9BFF9CE25122}" dt="2026-04-13T14:53:03.657" v="18" actId="47"/>
        <pc:sldMkLst>
          <pc:docMk/>
          <pc:sldMk cId="3929196722" sldId="579"/>
        </pc:sldMkLst>
      </pc:sldChg>
      <pc:sldChg chg="del">
        <pc:chgData name="Linhtu75@gmail.com" userId="d5e45f71a37cd62f" providerId="LiveId" clId="{A0B9B50A-D845-45F9-BF19-9BFF9CE25122}" dt="2026-04-13T14:53:05.534" v="21" actId="47"/>
        <pc:sldMkLst>
          <pc:docMk/>
          <pc:sldMk cId="3852652162" sldId="581"/>
        </pc:sldMkLst>
      </pc:sldChg>
      <pc:sldChg chg="ord">
        <pc:chgData name="Linhtu75@gmail.com" userId="d5e45f71a37cd62f" providerId="LiveId" clId="{A0B9B50A-D845-45F9-BF19-9BFF9CE25122}" dt="2026-04-13T14:52:33.695" v="5"/>
        <pc:sldMkLst>
          <pc:docMk/>
          <pc:sldMk cId="2181521143" sldId="582"/>
        </pc:sldMkLst>
      </pc:sldChg>
      <pc:sldChg chg="del">
        <pc:chgData name="Linhtu75@gmail.com" userId="d5e45f71a37cd62f" providerId="LiveId" clId="{A0B9B50A-D845-45F9-BF19-9BFF9CE25122}" dt="2026-04-13T14:53:11.150" v="33" actId="47"/>
        <pc:sldMkLst>
          <pc:docMk/>
          <pc:sldMk cId="1579233438" sldId="587"/>
        </pc:sldMkLst>
      </pc:sldChg>
      <pc:sldChg chg="del">
        <pc:chgData name="Linhtu75@gmail.com" userId="d5e45f71a37cd62f" providerId="LiveId" clId="{A0B9B50A-D845-45F9-BF19-9BFF9CE25122}" dt="2026-04-13T14:53:11.747" v="34" actId="47"/>
        <pc:sldMkLst>
          <pc:docMk/>
          <pc:sldMk cId="2314277462" sldId="588"/>
        </pc:sldMkLst>
      </pc:sldChg>
      <pc:sldChg chg="del">
        <pc:chgData name="Linhtu75@gmail.com" userId="d5e45f71a37cd62f" providerId="LiveId" clId="{A0B9B50A-D845-45F9-BF19-9BFF9CE25122}" dt="2026-04-13T14:53:12.196" v="35" actId="47"/>
        <pc:sldMkLst>
          <pc:docMk/>
          <pc:sldMk cId="1486387217" sldId="589"/>
        </pc:sldMkLst>
      </pc:sldChg>
      <pc:sldChg chg="del">
        <pc:chgData name="Linhtu75@gmail.com" userId="d5e45f71a37cd62f" providerId="LiveId" clId="{A0B9B50A-D845-45F9-BF19-9BFF9CE25122}" dt="2026-04-13T14:53:13.162" v="37" actId="47"/>
        <pc:sldMkLst>
          <pc:docMk/>
          <pc:sldMk cId="1885331359" sldId="590"/>
        </pc:sldMkLst>
      </pc:sldChg>
      <pc:sldChg chg="del">
        <pc:chgData name="Linhtu75@gmail.com" userId="d5e45f71a37cd62f" providerId="LiveId" clId="{A0B9B50A-D845-45F9-BF19-9BFF9CE25122}" dt="2026-04-13T14:53:06.767" v="24" actId="47"/>
        <pc:sldMkLst>
          <pc:docMk/>
          <pc:sldMk cId="11993493" sldId="591"/>
        </pc:sldMkLst>
      </pc:sldChg>
      <pc:sldChg chg="del">
        <pc:chgData name="Linhtu75@gmail.com" userId="d5e45f71a37cd62f" providerId="LiveId" clId="{A0B9B50A-D845-45F9-BF19-9BFF9CE25122}" dt="2026-04-13T14:53:05.998" v="22" actId="47"/>
        <pc:sldMkLst>
          <pc:docMk/>
          <pc:sldMk cId="2578076453" sldId="592"/>
        </pc:sldMkLst>
      </pc:sldChg>
      <pc:sldChg chg="del">
        <pc:chgData name="Linhtu75@gmail.com" userId="d5e45f71a37cd62f" providerId="LiveId" clId="{A0B9B50A-D845-45F9-BF19-9BFF9CE25122}" dt="2026-04-13T14:53:07.440" v="25" actId="47"/>
        <pc:sldMkLst>
          <pc:docMk/>
          <pc:sldMk cId="54587479" sldId="593"/>
        </pc:sldMkLst>
      </pc:sldChg>
      <pc:sldChg chg="del">
        <pc:chgData name="Linhtu75@gmail.com" userId="d5e45f71a37cd62f" providerId="LiveId" clId="{A0B9B50A-D845-45F9-BF19-9BFF9CE25122}" dt="2026-04-13T14:53:06.421" v="23" actId="47"/>
        <pc:sldMkLst>
          <pc:docMk/>
          <pc:sldMk cId="271543651" sldId="594"/>
        </pc:sldMkLst>
      </pc:sldChg>
      <pc:sldChg chg="del">
        <pc:chgData name="Linhtu75@gmail.com" userId="d5e45f71a37cd62f" providerId="LiveId" clId="{A0B9B50A-D845-45F9-BF19-9BFF9CE25122}" dt="2026-04-13T14:53:07.794" v="26" actId="47"/>
        <pc:sldMkLst>
          <pc:docMk/>
          <pc:sldMk cId="4013545293" sldId="595"/>
        </pc:sldMkLst>
      </pc:sldChg>
      <pc:sldChg chg="del">
        <pc:chgData name="Linhtu75@gmail.com" userId="d5e45f71a37cd62f" providerId="LiveId" clId="{A0B9B50A-D845-45F9-BF19-9BFF9CE25122}" dt="2026-04-13T14:53:08.938" v="28" actId="47"/>
        <pc:sldMkLst>
          <pc:docMk/>
          <pc:sldMk cId="2732943274" sldId="596"/>
        </pc:sldMkLst>
      </pc:sldChg>
      <pc:sldChg chg="del">
        <pc:chgData name="Linhtu75@gmail.com" userId="d5e45f71a37cd62f" providerId="LiveId" clId="{A0B9B50A-D845-45F9-BF19-9BFF9CE25122}" dt="2026-04-13T14:53:08.417" v="27" actId="47"/>
        <pc:sldMkLst>
          <pc:docMk/>
          <pc:sldMk cId="3188049426" sldId="597"/>
        </pc:sldMkLst>
      </pc:sldChg>
      <pc:sldMasterChg chg="del delSldLayout">
        <pc:chgData name="Linhtu75@gmail.com" userId="d5e45f71a37cd62f" providerId="LiveId" clId="{A0B9B50A-D845-45F9-BF19-9BFF9CE25122}" dt="2026-04-13T14:53:16.044" v="40" actId="47"/>
        <pc:sldMasterMkLst>
          <pc:docMk/>
          <pc:sldMasterMk cId="0" sldId="2147483699"/>
        </pc:sldMasterMkLst>
        <pc:sldLayoutChg chg="del">
          <pc:chgData name="Linhtu75@gmail.com" userId="d5e45f71a37cd62f" providerId="LiveId" clId="{A0B9B50A-D845-45F9-BF19-9BFF9CE25122}" dt="2026-04-13T14:53:16.044" v="40" actId="47"/>
          <pc:sldLayoutMkLst>
            <pc:docMk/>
            <pc:sldMasterMk cId="0" sldId="2147483699"/>
            <pc:sldLayoutMk cId="0" sldId="2147483700"/>
          </pc:sldLayoutMkLst>
        </pc:sldLayoutChg>
        <pc:sldLayoutChg chg="del">
          <pc:chgData name="Linhtu75@gmail.com" userId="d5e45f71a37cd62f" providerId="LiveId" clId="{A0B9B50A-D845-45F9-BF19-9BFF9CE25122}" dt="2026-04-13T14:53:16.044" v="40" actId="47"/>
          <pc:sldLayoutMkLst>
            <pc:docMk/>
            <pc:sldMasterMk cId="0" sldId="2147483699"/>
            <pc:sldLayoutMk cId="1441378644" sldId="214748382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2:59.489" v="14" actId="47"/>
        <pc:sldMasterMkLst>
          <pc:docMk/>
          <pc:sldMasterMk cId="1316413005" sldId="2147483825"/>
        </pc:sldMasterMkLst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1136688529" sldId="2147483826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899043729" sldId="2147483827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61380209" sldId="2147483828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599788344" sldId="2147483829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2340655" sldId="2147483830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3760204440" sldId="2147483831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501073559" sldId="2147483832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1463414773" sldId="2147483833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3936680630" sldId="2147483834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714469533" sldId="2147483835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2005128163" sldId="2147483836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3244729887" sldId="2147483837"/>
          </pc:sldLayoutMkLst>
        </pc:sldLayoutChg>
        <pc:sldLayoutChg chg="del">
          <pc:chgData name="Linhtu75@gmail.com" userId="d5e45f71a37cd62f" providerId="LiveId" clId="{A0B9B50A-D845-45F9-BF19-9BFF9CE25122}" dt="2026-04-13T14:52:59.489" v="14" actId="47"/>
          <pc:sldLayoutMkLst>
            <pc:docMk/>
            <pc:sldMasterMk cId="1316413005" sldId="2147483825"/>
            <pc:sldLayoutMk cId="1183941414" sldId="2147483838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3:03.657" v="18" actId="47"/>
        <pc:sldMasterMkLst>
          <pc:docMk/>
          <pc:sldMasterMk cId="3149782636" sldId="2147483839"/>
        </pc:sldMasterMkLst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1504707860" sldId="2147483840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880386093" sldId="2147483841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2168191661" sldId="2147483842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3867660324" sldId="2147483843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618874981" sldId="2147483844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2618754674" sldId="2147483845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2274249608" sldId="2147483846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3467693551" sldId="2147483847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968389558" sldId="2147483848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3088072652" sldId="2147483849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2059176693" sldId="2147483850"/>
          </pc:sldLayoutMkLst>
        </pc:sldLayoutChg>
        <pc:sldLayoutChg chg="del">
          <pc:chgData name="Linhtu75@gmail.com" userId="d5e45f71a37cd62f" providerId="LiveId" clId="{A0B9B50A-D845-45F9-BF19-9BFF9CE25122}" dt="2026-04-13T14:53:03.657" v="18" actId="47"/>
          <pc:sldLayoutMkLst>
            <pc:docMk/>
            <pc:sldMasterMk cId="3149782636" sldId="2147483839"/>
            <pc:sldLayoutMk cId="1558379324" sldId="2147483851"/>
          </pc:sldLayoutMkLst>
        </pc:sldLayoutChg>
      </pc:sldMasterChg>
      <pc:sldMasterChg chg="del delSldLayout">
        <pc:chgData name="Linhtu75@gmail.com" userId="d5e45f71a37cd62f" providerId="LiveId" clId="{A0B9B50A-D845-45F9-BF19-9BFF9CE25122}" dt="2026-04-13T14:53:08.938" v="28" actId="47"/>
        <pc:sldMasterMkLst>
          <pc:docMk/>
          <pc:sldMasterMk cId="659767675" sldId="2147483852"/>
        </pc:sldMasterMkLst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3271581330" sldId="2147483853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3032870743" sldId="2147483854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4113621865" sldId="2147483855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2505034091" sldId="2147483856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3601444143" sldId="2147483857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117172907" sldId="2147483858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2211434814" sldId="2147483859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3512625465" sldId="2147483860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3503936264" sldId="2147483861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2821551829" sldId="2147483862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1606415360" sldId="2147483863"/>
          </pc:sldLayoutMkLst>
        </pc:sldLayoutChg>
        <pc:sldLayoutChg chg="del">
          <pc:chgData name="Linhtu75@gmail.com" userId="d5e45f71a37cd62f" providerId="LiveId" clId="{A0B9B50A-D845-45F9-BF19-9BFF9CE25122}" dt="2026-04-13T14:53:08.938" v="28" actId="47"/>
          <pc:sldLayoutMkLst>
            <pc:docMk/>
            <pc:sldMasterMk cId="659767675" sldId="2147483852"/>
            <pc:sldLayoutMk cId="2985110787" sldId="21474838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97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2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8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0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74918" y="1001143"/>
            <a:ext cx="99633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21</a:t>
            </a:r>
          </a:p>
          <a:p>
            <a:pPr algn="ctr">
              <a:defRPr/>
            </a:pP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 An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Tiêm</a:t>
            </a:r>
            <a:endParaRPr lang="en-US" sz="88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3AF0B-D580-2DFB-4B49-FE31D4D1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77" y="3961893"/>
            <a:ext cx="7190167" cy="8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21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4635159" y="1661327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ói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4532449" y="2366106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4758974" y="3043979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4561297" y="3703587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3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43701" y="254067"/>
            <a:ext cx="307074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8"/>
            <a:ext cx="3526033" cy="2700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29098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128560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941044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874360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5961017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68622"/>
            <a:ext cx="4098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F8C57-5A77-4E4D-B003-39DFA980B9A9}"/>
              </a:ext>
            </a:extLst>
          </p:cNvPr>
          <p:cNvSpPr/>
          <p:nvPr/>
        </p:nvSpPr>
        <p:spPr>
          <a:xfrm>
            <a:off x="343474" y="86775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E7A990-258B-49F8-943D-214A34D851BF}"/>
              </a:ext>
            </a:extLst>
          </p:cNvPr>
          <p:cNvSpPr/>
          <p:nvPr/>
        </p:nvSpPr>
        <p:spPr>
          <a:xfrm>
            <a:off x="343474" y="21260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F38441-72FC-4D6F-9C0A-65B5CB9F5ACC}"/>
              </a:ext>
            </a:extLst>
          </p:cNvPr>
          <p:cNvSpPr/>
          <p:nvPr/>
        </p:nvSpPr>
        <p:spPr>
          <a:xfrm>
            <a:off x="323045" y="296215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5BC5FF-836C-4B93-9E3F-D5C933052537}"/>
              </a:ext>
            </a:extLst>
          </p:cNvPr>
          <p:cNvSpPr/>
          <p:nvPr/>
        </p:nvSpPr>
        <p:spPr>
          <a:xfrm>
            <a:off x="346651" y="4926273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559558" y="1497842"/>
            <a:ext cx="11013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7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736980" y="514911"/>
            <a:ext cx="10645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2832110" y="55121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8636182" y="51491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456151" y="103971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5538243" y="1051120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747134" y="159410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2933052" y="1596377"/>
            <a:ext cx="4040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06" y="2374710"/>
            <a:ext cx="7165074" cy="40124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747134" y="2340517"/>
            <a:ext cx="1063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đưa đến sống hoặc giam ở một nơi xa, hẻo lánh </a:t>
            </a:r>
          </a:p>
          <a:p>
            <a:r>
              <a:rPr 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loại hình phạt)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627797" y="1746419"/>
            <a:ext cx="1089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3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518615" y="1508028"/>
            <a:ext cx="11000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0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832514" y="1508028"/>
            <a:ext cx="1039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6708074" y="153532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635918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3173303" y="2046637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8704480" y="150802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80327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7406385" y="2010334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1543" y="620635"/>
            <a:ext cx="4551373" cy="718872"/>
          </a:xfrm>
          <a:prstGeom prst="rect">
            <a:avLst/>
          </a:prstGeom>
          <a:solidFill>
            <a:srgbClr val="FDF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20"/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709684" y="1612538"/>
            <a:ext cx="110000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4678125"/>
            <a:ext cx="784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614225" y="4841430"/>
            <a:ext cx="2706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562714" y="4840688"/>
            <a:ext cx="11254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9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666572" y="749169"/>
            <a:ext cx="1089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666573" y="2366106"/>
            <a:ext cx="544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1119499" y="3264493"/>
            <a:ext cx="847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1239140" y="4207788"/>
            <a:ext cx="9742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387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666572" y="749169"/>
            <a:ext cx="1089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666573" y="2366106"/>
            <a:ext cx="544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1119500" y="3264493"/>
            <a:ext cx="734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1239141" y="4207788"/>
            <a:ext cx="6494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72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666572" y="749169"/>
            <a:ext cx="10895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666572" y="2366106"/>
            <a:ext cx="10630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Laptop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apha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316195" y="3689545"/>
            <a:ext cx="5016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521295" y="4720535"/>
            <a:ext cx="361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339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00890-0F1F-4CDA-AFA7-34290BA4C640}"/>
              </a:ext>
            </a:extLst>
          </p:cNvPr>
          <p:cNvSpPr txBox="1"/>
          <p:nvPr/>
        </p:nvSpPr>
        <p:spPr>
          <a:xfrm>
            <a:off x="4614252" y="5133129"/>
            <a:ext cx="3699629" cy="769441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4534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02950" y="283036"/>
            <a:ext cx="925350" cy="523220"/>
            <a:chOff x="708943" y="6020023"/>
            <a:chExt cx="5825836" cy="106787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967936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6020023"/>
              <a:ext cx="5167381" cy="1067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endParaRPr lang="en-US" sz="2800" b="1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47" y="506083"/>
            <a:ext cx="3526033" cy="2402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005728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28318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4724232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33209" y="5933721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195915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807721" y="940241"/>
            <a:ext cx="3627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9242" y="2060457"/>
            <a:ext cx="951249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1027</Words>
  <Application>Microsoft Office PowerPoint</Application>
  <PresentationFormat>Widescreen</PresentationFormat>
  <Paragraphs>77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Calibri Light</vt:lpstr>
      <vt:lpstr>Times New Roman</vt:lpstr>
      <vt:lpstr>1_Office Theme</vt:lpstr>
      <vt:lpstr>6_Office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Linhtu75@gmail.com</cp:lastModifiedBy>
  <cp:revision>104</cp:revision>
  <dcterms:created xsi:type="dcterms:W3CDTF">2021-05-24T09:52:12Z</dcterms:created>
  <dcterms:modified xsi:type="dcterms:W3CDTF">2026-04-13T14:54:50Z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