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699" r:id="rId2"/>
    <p:sldMasterId id="2147483701" r:id="rId3"/>
    <p:sldMasterId id="2147483725" r:id="rId4"/>
    <p:sldMasterId id="2147483825" r:id="rId5"/>
  </p:sldMasterIdLst>
  <p:notesMasterIdLst>
    <p:notesMasterId r:id="rId19"/>
  </p:notesMasterIdLst>
  <p:sldIdLst>
    <p:sldId id="582" r:id="rId6"/>
    <p:sldId id="265" r:id="rId7"/>
    <p:sldId id="550" r:id="rId8"/>
    <p:sldId id="271" r:id="rId9"/>
    <p:sldId id="551" r:id="rId10"/>
    <p:sldId id="552" r:id="rId11"/>
    <p:sldId id="292" r:id="rId12"/>
    <p:sldId id="576" r:id="rId13"/>
    <p:sldId id="578" r:id="rId14"/>
    <p:sldId id="553" r:id="rId15"/>
    <p:sldId id="554" r:id="rId16"/>
    <p:sldId id="555" r:id="rId17"/>
    <p:sldId id="56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custSel delSld modSld delMainMaster">
      <pc:chgData name="Linhtu75@gmail.com" userId="d5e45f71a37cd62f" providerId="LiveId" clId="{A0B9B50A-D845-45F9-BF19-9BFF9CE25122}" dt="2026-04-13T15:04:37.084" v="43" actId="47"/>
      <pc:docMkLst>
        <pc:docMk/>
      </pc:docMkLst>
      <pc:sldChg chg="modSp mod">
        <pc:chgData name="Linhtu75@gmail.com" userId="d5e45f71a37cd62f" providerId="LiveId" clId="{A0B9B50A-D845-45F9-BF19-9BFF9CE25122}" dt="2026-04-13T14:55:23.545" v="11" actId="20577"/>
        <pc:sldMkLst>
          <pc:docMk/>
          <pc:sldMk cId="0" sldId="265"/>
        </pc:sldMkLst>
        <pc:spChg chg="mod">
          <ac:chgData name="Linhtu75@gmail.com" userId="d5e45f71a37cd62f" providerId="LiveId" clId="{A0B9B50A-D845-45F9-BF19-9BFF9CE25122}" dt="2026-04-13T14:55:23.545" v="11" actId="20577"/>
          <ac:spMkLst>
            <pc:docMk/>
            <pc:sldMk cId="0" sldId="265"/>
            <ac:spMk id="19" creationId="{00000000-0000-0000-0000-000000000000}"/>
          </ac:spMkLst>
        </pc:spChg>
      </pc:sldChg>
      <pc:sldChg chg="del">
        <pc:chgData name="Linhtu75@gmail.com" userId="d5e45f71a37cd62f" providerId="LiveId" clId="{A0B9B50A-D845-45F9-BF19-9BFF9CE25122}" dt="2026-04-13T14:55:55.555" v="41" actId="47"/>
        <pc:sldMkLst>
          <pc:docMk/>
          <pc:sldMk cId="0" sldId="272"/>
        </pc:sldMkLst>
      </pc:sldChg>
      <pc:sldChg chg="del">
        <pc:chgData name="Linhtu75@gmail.com" userId="d5e45f71a37cd62f" providerId="LiveId" clId="{A0B9B50A-D845-45F9-BF19-9BFF9CE25122}" dt="2026-04-13T14:55:38.082" v="22" actId="47"/>
        <pc:sldMkLst>
          <pc:docMk/>
          <pc:sldMk cId="0" sldId="273"/>
        </pc:sldMkLst>
      </pc:sldChg>
      <pc:sldChg chg="del">
        <pc:chgData name="Linhtu75@gmail.com" userId="d5e45f71a37cd62f" providerId="LiveId" clId="{A0B9B50A-D845-45F9-BF19-9BFF9CE25122}" dt="2026-04-13T14:55:44.523" v="31" actId="47"/>
        <pc:sldMkLst>
          <pc:docMk/>
          <pc:sldMk cId="0" sldId="278"/>
        </pc:sldMkLst>
      </pc:sldChg>
      <pc:sldChg chg="del">
        <pc:chgData name="Linhtu75@gmail.com" userId="d5e45f71a37cd62f" providerId="LiveId" clId="{A0B9B50A-D845-45F9-BF19-9BFF9CE25122}" dt="2026-04-13T14:55:28.005" v="15" actId="47"/>
        <pc:sldMkLst>
          <pc:docMk/>
          <pc:sldMk cId="0" sldId="288"/>
        </pc:sldMkLst>
      </pc:sldChg>
      <pc:sldChg chg="delSp mod">
        <pc:chgData name="Linhtu75@gmail.com" userId="d5e45f71a37cd62f" providerId="LiveId" clId="{A0B9B50A-D845-45F9-BF19-9BFF9CE25122}" dt="2026-04-13T15:04:28.761" v="42" actId="478"/>
        <pc:sldMkLst>
          <pc:docMk/>
          <pc:sldMk cId="0" sldId="292"/>
        </pc:sldMkLst>
        <pc:picChg chg="del">
          <ac:chgData name="Linhtu75@gmail.com" userId="d5e45f71a37cd62f" providerId="LiveId" clId="{A0B9B50A-D845-45F9-BF19-9BFF9CE25122}" dt="2026-04-13T15:04:28.761" v="42" actId="478"/>
          <ac:picMkLst>
            <pc:docMk/>
            <pc:sldMk cId="0" sldId="292"/>
            <ac:picMk id="15" creationId="{A3286073-27E5-4E18-9BC0-D850EF16DD59}"/>
          </ac:picMkLst>
        </pc:picChg>
      </pc:sldChg>
      <pc:sldChg chg="del">
        <pc:chgData name="Linhtu75@gmail.com" userId="d5e45f71a37cd62f" providerId="LiveId" clId="{A0B9B50A-D845-45F9-BF19-9BFF9CE25122}" dt="2026-04-13T14:55:45.685" v="32" actId="47"/>
        <pc:sldMkLst>
          <pc:docMk/>
          <pc:sldMk cId="0" sldId="295"/>
        </pc:sldMkLst>
      </pc:sldChg>
      <pc:sldChg chg="del">
        <pc:chgData name="Linhtu75@gmail.com" userId="d5e45f71a37cd62f" providerId="LiveId" clId="{A0B9B50A-D845-45F9-BF19-9BFF9CE25122}" dt="2026-04-13T14:55:10.420" v="0" actId="47"/>
        <pc:sldMkLst>
          <pc:docMk/>
          <pc:sldMk cId="0" sldId="300"/>
        </pc:sldMkLst>
      </pc:sldChg>
      <pc:sldChg chg="del">
        <pc:chgData name="Linhtu75@gmail.com" userId="d5e45f71a37cd62f" providerId="LiveId" clId="{A0B9B50A-D845-45F9-BF19-9BFF9CE25122}" dt="2026-04-13T14:55:13.204" v="4" actId="47"/>
        <pc:sldMkLst>
          <pc:docMk/>
          <pc:sldMk cId="0" sldId="474"/>
        </pc:sldMkLst>
      </pc:sldChg>
      <pc:sldChg chg="del">
        <pc:chgData name="Linhtu75@gmail.com" userId="d5e45f71a37cd62f" providerId="LiveId" clId="{A0B9B50A-D845-45F9-BF19-9BFF9CE25122}" dt="2026-04-13T14:55:14.184" v="5" actId="47"/>
        <pc:sldMkLst>
          <pc:docMk/>
          <pc:sldMk cId="2687524650" sldId="541"/>
        </pc:sldMkLst>
      </pc:sldChg>
      <pc:sldChg chg="del">
        <pc:chgData name="Linhtu75@gmail.com" userId="d5e45f71a37cd62f" providerId="LiveId" clId="{A0B9B50A-D845-45F9-BF19-9BFF9CE25122}" dt="2026-04-13T14:55:15.036" v="6" actId="47"/>
        <pc:sldMkLst>
          <pc:docMk/>
          <pc:sldMk cId="1077363598" sldId="544"/>
        </pc:sldMkLst>
      </pc:sldChg>
      <pc:sldChg chg="del">
        <pc:chgData name="Linhtu75@gmail.com" userId="d5e45f71a37cd62f" providerId="LiveId" clId="{A0B9B50A-D845-45F9-BF19-9BFF9CE25122}" dt="2026-04-13T14:55:25.060" v="12" actId="47"/>
        <pc:sldMkLst>
          <pc:docMk/>
          <pc:sldMk cId="3350814128" sldId="545"/>
        </pc:sldMkLst>
      </pc:sldChg>
      <pc:sldChg chg="del">
        <pc:chgData name="Linhtu75@gmail.com" userId="d5e45f71a37cd62f" providerId="LiveId" clId="{A0B9B50A-D845-45F9-BF19-9BFF9CE25122}" dt="2026-04-13T14:55:26.138" v="13" actId="47"/>
        <pc:sldMkLst>
          <pc:docMk/>
          <pc:sldMk cId="1920112572" sldId="546"/>
        </pc:sldMkLst>
      </pc:sldChg>
      <pc:sldChg chg="del">
        <pc:chgData name="Linhtu75@gmail.com" userId="d5e45f71a37cd62f" providerId="LiveId" clId="{A0B9B50A-D845-45F9-BF19-9BFF9CE25122}" dt="2026-04-13T14:55:45.985" v="33" actId="47"/>
        <pc:sldMkLst>
          <pc:docMk/>
          <pc:sldMk cId="1586799441" sldId="557"/>
        </pc:sldMkLst>
      </pc:sldChg>
      <pc:sldChg chg="del">
        <pc:chgData name="Linhtu75@gmail.com" userId="d5e45f71a37cd62f" providerId="LiveId" clId="{A0B9B50A-D845-45F9-BF19-9BFF9CE25122}" dt="2026-04-13T14:55:46.225" v="34" actId="47"/>
        <pc:sldMkLst>
          <pc:docMk/>
          <pc:sldMk cId="1585393716" sldId="558"/>
        </pc:sldMkLst>
      </pc:sldChg>
      <pc:sldChg chg="del">
        <pc:chgData name="Linhtu75@gmail.com" userId="d5e45f71a37cd62f" providerId="LiveId" clId="{A0B9B50A-D845-45F9-BF19-9BFF9CE25122}" dt="2026-04-13T14:55:50.102" v="38" actId="47"/>
        <pc:sldMkLst>
          <pc:docMk/>
          <pc:sldMk cId="4208193168" sldId="559"/>
        </pc:sldMkLst>
      </pc:sldChg>
      <pc:sldChg chg="del">
        <pc:chgData name="Linhtu75@gmail.com" userId="d5e45f71a37cd62f" providerId="LiveId" clId="{A0B9B50A-D845-45F9-BF19-9BFF9CE25122}" dt="2026-04-13T14:55:53.415" v="40" actId="47"/>
        <pc:sldMkLst>
          <pc:docMk/>
          <pc:sldMk cId="2100537377" sldId="561"/>
        </pc:sldMkLst>
      </pc:sldChg>
      <pc:sldChg chg="del">
        <pc:chgData name="Linhtu75@gmail.com" userId="d5e45f71a37cd62f" providerId="LiveId" clId="{A0B9B50A-D845-45F9-BF19-9BFF9CE25122}" dt="2026-04-13T14:55:27.013" v="14" actId="47"/>
        <pc:sldMkLst>
          <pc:docMk/>
          <pc:sldMk cId="743923147" sldId="564"/>
        </pc:sldMkLst>
      </pc:sldChg>
      <pc:sldChg chg="del">
        <pc:chgData name="Linhtu75@gmail.com" userId="d5e45f71a37cd62f" providerId="LiveId" clId="{A0B9B50A-D845-45F9-BF19-9BFF9CE25122}" dt="2026-04-13T14:55:29.037" v="16" actId="47"/>
        <pc:sldMkLst>
          <pc:docMk/>
          <pc:sldMk cId="2412070305" sldId="567"/>
        </pc:sldMkLst>
      </pc:sldChg>
      <pc:sldChg chg="del">
        <pc:chgData name="Linhtu75@gmail.com" userId="d5e45f71a37cd62f" providerId="LiveId" clId="{A0B9B50A-D845-45F9-BF19-9BFF9CE25122}" dt="2026-04-13T14:55:30.034" v="17" actId="47"/>
        <pc:sldMkLst>
          <pc:docMk/>
          <pc:sldMk cId="3808006210" sldId="569"/>
        </pc:sldMkLst>
      </pc:sldChg>
      <pc:sldChg chg="del">
        <pc:chgData name="Linhtu75@gmail.com" userId="d5e45f71a37cd62f" providerId="LiveId" clId="{A0B9B50A-D845-45F9-BF19-9BFF9CE25122}" dt="2026-04-13T14:55:31.031" v="18" actId="47"/>
        <pc:sldMkLst>
          <pc:docMk/>
          <pc:sldMk cId="2159231657" sldId="571"/>
        </pc:sldMkLst>
      </pc:sldChg>
      <pc:sldChg chg="del">
        <pc:chgData name="Linhtu75@gmail.com" userId="d5e45f71a37cd62f" providerId="LiveId" clId="{A0B9B50A-D845-45F9-BF19-9BFF9CE25122}" dt="2026-04-13T14:55:31.987" v="19" actId="47"/>
        <pc:sldMkLst>
          <pc:docMk/>
          <pc:sldMk cId="3783000651" sldId="572"/>
        </pc:sldMkLst>
      </pc:sldChg>
      <pc:sldChg chg="del">
        <pc:chgData name="Linhtu75@gmail.com" userId="d5e45f71a37cd62f" providerId="LiveId" clId="{A0B9B50A-D845-45F9-BF19-9BFF9CE25122}" dt="2026-04-13T14:55:33.060" v="20" actId="47"/>
        <pc:sldMkLst>
          <pc:docMk/>
          <pc:sldMk cId="352076973" sldId="573"/>
        </pc:sldMkLst>
      </pc:sldChg>
      <pc:sldChg chg="del">
        <pc:chgData name="Linhtu75@gmail.com" userId="d5e45f71a37cd62f" providerId="LiveId" clId="{A0B9B50A-D845-45F9-BF19-9BFF9CE25122}" dt="2026-04-13T14:55:34.118" v="21" actId="47"/>
        <pc:sldMkLst>
          <pc:docMk/>
          <pc:sldMk cId="394399531" sldId="574"/>
        </pc:sldMkLst>
      </pc:sldChg>
      <pc:sldChg chg="del">
        <pc:chgData name="Linhtu75@gmail.com" userId="d5e45f71a37cd62f" providerId="LiveId" clId="{A0B9B50A-D845-45F9-BF19-9BFF9CE25122}" dt="2026-04-13T15:04:37.084" v="43" actId="47"/>
        <pc:sldMkLst>
          <pc:docMk/>
          <pc:sldMk cId="3929196722" sldId="579"/>
        </pc:sldMkLst>
      </pc:sldChg>
      <pc:sldChg chg="del">
        <pc:chgData name="Linhtu75@gmail.com" userId="d5e45f71a37cd62f" providerId="LiveId" clId="{A0B9B50A-D845-45F9-BF19-9BFF9CE25122}" dt="2026-04-13T14:55:38.911" v="23" actId="47"/>
        <pc:sldMkLst>
          <pc:docMk/>
          <pc:sldMk cId="3852652162" sldId="581"/>
        </pc:sldMkLst>
      </pc:sldChg>
      <pc:sldChg chg="delSp mod">
        <pc:chgData name="Linhtu75@gmail.com" userId="d5e45f71a37cd62f" providerId="LiveId" clId="{A0B9B50A-D845-45F9-BF19-9BFF9CE25122}" dt="2026-04-13T14:55:18.591" v="7" actId="478"/>
        <pc:sldMkLst>
          <pc:docMk/>
          <pc:sldMk cId="2181521143" sldId="582"/>
        </pc:sldMkLst>
        <pc:picChg chg="del">
          <ac:chgData name="Linhtu75@gmail.com" userId="d5e45f71a37cd62f" providerId="LiveId" clId="{A0B9B50A-D845-45F9-BF19-9BFF9CE25122}" dt="2026-04-13T14:55:18.591" v="7" actId="478"/>
          <ac:picMkLst>
            <pc:docMk/>
            <pc:sldMk cId="2181521143" sldId="582"/>
            <ac:picMk id="3" creationId="{7AB49A4F-4D9B-CB6B-661F-464062184004}"/>
          </ac:picMkLst>
        </pc:picChg>
      </pc:sldChg>
      <pc:sldChg chg="del">
        <pc:chgData name="Linhtu75@gmail.com" userId="d5e45f71a37cd62f" providerId="LiveId" clId="{A0B9B50A-D845-45F9-BF19-9BFF9CE25122}" dt="2026-04-13T14:55:46.799" v="35" actId="47"/>
        <pc:sldMkLst>
          <pc:docMk/>
          <pc:sldMk cId="1579233438" sldId="587"/>
        </pc:sldMkLst>
      </pc:sldChg>
      <pc:sldChg chg="del">
        <pc:chgData name="Linhtu75@gmail.com" userId="d5e45f71a37cd62f" providerId="LiveId" clId="{A0B9B50A-D845-45F9-BF19-9BFF9CE25122}" dt="2026-04-13T14:55:48.912" v="36" actId="47"/>
        <pc:sldMkLst>
          <pc:docMk/>
          <pc:sldMk cId="2314277462" sldId="588"/>
        </pc:sldMkLst>
      </pc:sldChg>
      <pc:sldChg chg="del">
        <pc:chgData name="Linhtu75@gmail.com" userId="d5e45f71a37cd62f" providerId="LiveId" clId="{A0B9B50A-D845-45F9-BF19-9BFF9CE25122}" dt="2026-04-13T14:55:49.589" v="37" actId="47"/>
        <pc:sldMkLst>
          <pc:docMk/>
          <pc:sldMk cId="1486387217" sldId="589"/>
        </pc:sldMkLst>
      </pc:sldChg>
      <pc:sldChg chg="del">
        <pc:chgData name="Linhtu75@gmail.com" userId="d5e45f71a37cd62f" providerId="LiveId" clId="{A0B9B50A-D845-45F9-BF19-9BFF9CE25122}" dt="2026-04-13T14:55:51.934" v="39" actId="47"/>
        <pc:sldMkLst>
          <pc:docMk/>
          <pc:sldMk cId="1885331359" sldId="590"/>
        </pc:sldMkLst>
      </pc:sldChg>
      <pc:sldChg chg="del">
        <pc:chgData name="Linhtu75@gmail.com" userId="d5e45f71a37cd62f" providerId="LiveId" clId="{A0B9B50A-D845-45F9-BF19-9BFF9CE25122}" dt="2026-04-13T14:55:39.928" v="26" actId="47"/>
        <pc:sldMkLst>
          <pc:docMk/>
          <pc:sldMk cId="11993493" sldId="591"/>
        </pc:sldMkLst>
      </pc:sldChg>
      <pc:sldChg chg="del">
        <pc:chgData name="Linhtu75@gmail.com" userId="d5e45f71a37cd62f" providerId="LiveId" clId="{A0B9B50A-D845-45F9-BF19-9BFF9CE25122}" dt="2026-04-13T14:55:39.340" v="24" actId="47"/>
        <pc:sldMkLst>
          <pc:docMk/>
          <pc:sldMk cId="2578076453" sldId="592"/>
        </pc:sldMkLst>
      </pc:sldChg>
      <pc:sldChg chg="del">
        <pc:chgData name="Linhtu75@gmail.com" userId="d5e45f71a37cd62f" providerId="LiveId" clId="{A0B9B50A-D845-45F9-BF19-9BFF9CE25122}" dt="2026-04-13T14:55:40.971" v="27" actId="47"/>
        <pc:sldMkLst>
          <pc:docMk/>
          <pc:sldMk cId="54587479" sldId="593"/>
        </pc:sldMkLst>
      </pc:sldChg>
      <pc:sldChg chg="del">
        <pc:chgData name="Linhtu75@gmail.com" userId="d5e45f71a37cd62f" providerId="LiveId" clId="{A0B9B50A-D845-45F9-BF19-9BFF9CE25122}" dt="2026-04-13T14:55:39.704" v="25" actId="47"/>
        <pc:sldMkLst>
          <pc:docMk/>
          <pc:sldMk cId="271543651" sldId="594"/>
        </pc:sldMkLst>
      </pc:sldChg>
      <pc:sldChg chg="del">
        <pc:chgData name="Linhtu75@gmail.com" userId="d5e45f71a37cd62f" providerId="LiveId" clId="{A0B9B50A-D845-45F9-BF19-9BFF9CE25122}" dt="2026-04-13T14:55:41.542" v="28" actId="47"/>
        <pc:sldMkLst>
          <pc:docMk/>
          <pc:sldMk cId="4013545293" sldId="595"/>
        </pc:sldMkLst>
      </pc:sldChg>
      <pc:sldChg chg="del">
        <pc:chgData name="Linhtu75@gmail.com" userId="d5e45f71a37cd62f" providerId="LiveId" clId="{A0B9B50A-D845-45F9-BF19-9BFF9CE25122}" dt="2026-04-13T14:55:42.538" v="30" actId="47"/>
        <pc:sldMkLst>
          <pc:docMk/>
          <pc:sldMk cId="2732943274" sldId="596"/>
        </pc:sldMkLst>
      </pc:sldChg>
      <pc:sldChg chg="del">
        <pc:chgData name="Linhtu75@gmail.com" userId="d5e45f71a37cd62f" providerId="LiveId" clId="{A0B9B50A-D845-45F9-BF19-9BFF9CE25122}" dt="2026-04-13T14:55:42.092" v="29" actId="47"/>
        <pc:sldMkLst>
          <pc:docMk/>
          <pc:sldMk cId="3188049426" sldId="597"/>
        </pc:sldMkLst>
      </pc:sldChg>
      <pc:sldChg chg="del">
        <pc:chgData name="Linhtu75@gmail.com" userId="d5e45f71a37cd62f" providerId="LiveId" clId="{A0B9B50A-D845-45F9-BF19-9BFF9CE25122}" dt="2026-04-13T14:55:11.318" v="1" actId="47"/>
        <pc:sldMkLst>
          <pc:docMk/>
          <pc:sldMk cId="4008038794" sldId="599"/>
        </pc:sldMkLst>
      </pc:sldChg>
      <pc:sldChg chg="del">
        <pc:chgData name="Linhtu75@gmail.com" userId="d5e45f71a37cd62f" providerId="LiveId" clId="{A0B9B50A-D845-45F9-BF19-9BFF9CE25122}" dt="2026-04-13T14:55:11.865" v="2" actId="47"/>
        <pc:sldMkLst>
          <pc:docMk/>
          <pc:sldMk cId="3917572943" sldId="601"/>
        </pc:sldMkLst>
      </pc:sldChg>
      <pc:sldChg chg="del">
        <pc:chgData name="Linhtu75@gmail.com" userId="d5e45f71a37cd62f" providerId="LiveId" clId="{A0B9B50A-D845-45F9-BF19-9BFF9CE25122}" dt="2026-04-13T14:55:12.734" v="3" actId="47"/>
        <pc:sldMkLst>
          <pc:docMk/>
          <pc:sldMk cId="3996933994" sldId="603"/>
        </pc:sldMkLst>
      </pc:sldChg>
      <pc:sldMasterChg chg="del delSldLayout">
        <pc:chgData name="Linhtu75@gmail.com" userId="d5e45f71a37cd62f" providerId="LiveId" clId="{A0B9B50A-D845-45F9-BF19-9BFF9CE25122}" dt="2026-04-13T14:55:15.036" v="6" actId="47"/>
        <pc:sldMasterMkLst>
          <pc:docMk/>
          <pc:sldMasterMk cId="0" sldId="2147483648"/>
        </pc:sldMasterMkLst>
        <pc:sldLayoutChg chg="del">
          <pc:chgData name="Linhtu75@gmail.com" userId="d5e45f71a37cd62f" providerId="LiveId" clId="{A0B9B50A-D845-45F9-BF19-9BFF9CE25122}" dt="2026-04-13T14:55:15.036" v="6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Linhtu75@gmail.com" userId="d5e45f71a37cd62f" providerId="LiveId" clId="{A0B9B50A-D845-45F9-BF19-9BFF9CE25122}" dt="2026-04-13T14:55:15.036" v="6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Linhtu75@gmail.com" userId="d5e45f71a37cd62f" providerId="LiveId" clId="{A0B9B50A-D845-45F9-BF19-9BFF9CE25122}" dt="2026-04-13T14:55:15.036" v="6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Linhtu75@gmail.com" userId="d5e45f71a37cd62f" providerId="LiveId" clId="{A0B9B50A-D845-45F9-BF19-9BFF9CE25122}" dt="2026-04-13T14:55:15.036" v="6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Linhtu75@gmail.com" userId="d5e45f71a37cd62f" providerId="LiveId" clId="{A0B9B50A-D845-45F9-BF19-9BFF9CE25122}" dt="2026-04-13T14:55:15.036" v="6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Linhtu75@gmail.com" userId="d5e45f71a37cd62f" providerId="LiveId" clId="{A0B9B50A-D845-45F9-BF19-9BFF9CE25122}" dt="2026-04-13T14:55:15.036" v="6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Linhtu75@gmail.com" userId="d5e45f71a37cd62f" providerId="LiveId" clId="{A0B9B50A-D845-45F9-BF19-9BFF9CE25122}" dt="2026-04-13T14:55:15.036" v="6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Linhtu75@gmail.com" userId="d5e45f71a37cd62f" providerId="LiveId" clId="{A0B9B50A-D845-45F9-BF19-9BFF9CE25122}" dt="2026-04-13T14:55:15.036" v="6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Linhtu75@gmail.com" userId="d5e45f71a37cd62f" providerId="LiveId" clId="{A0B9B50A-D845-45F9-BF19-9BFF9CE25122}" dt="2026-04-13T14:55:15.036" v="6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Linhtu75@gmail.com" userId="d5e45f71a37cd62f" providerId="LiveId" clId="{A0B9B50A-D845-45F9-BF19-9BFF9CE25122}" dt="2026-04-13T14:55:15.036" v="6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Linhtu75@gmail.com" userId="d5e45f71a37cd62f" providerId="LiveId" clId="{A0B9B50A-D845-45F9-BF19-9BFF9CE25122}" dt="2026-04-13T14:55:15.036" v="6" actId="47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Linhtu75@gmail.com" userId="d5e45f71a37cd62f" providerId="LiveId" clId="{A0B9B50A-D845-45F9-BF19-9BFF9CE25122}" dt="2026-04-13T14:55:15.036" v="6" actId="47"/>
          <pc:sldLayoutMkLst>
            <pc:docMk/>
            <pc:sldMasterMk cId="0" sldId="2147483648"/>
            <pc:sldLayoutMk cId="3003639469" sldId="2147483763"/>
          </pc:sldLayoutMkLst>
        </pc:sldLayoutChg>
      </pc:sldMasterChg>
      <pc:sldMasterChg chg="del delSldLayout">
        <pc:chgData name="Linhtu75@gmail.com" userId="d5e45f71a37cd62f" providerId="LiveId" clId="{A0B9B50A-D845-45F9-BF19-9BFF9CE25122}" dt="2026-04-13T15:04:37.084" v="43" actId="47"/>
        <pc:sldMasterMkLst>
          <pc:docMk/>
          <pc:sldMasterMk cId="3149782636" sldId="2147483839"/>
        </pc:sldMasterMkLst>
        <pc:sldLayoutChg chg="del">
          <pc:chgData name="Linhtu75@gmail.com" userId="d5e45f71a37cd62f" providerId="LiveId" clId="{A0B9B50A-D845-45F9-BF19-9BFF9CE25122}" dt="2026-04-13T15:04:37.084" v="43" actId="47"/>
          <pc:sldLayoutMkLst>
            <pc:docMk/>
            <pc:sldMasterMk cId="3149782636" sldId="2147483839"/>
            <pc:sldLayoutMk cId="1504707860" sldId="2147483840"/>
          </pc:sldLayoutMkLst>
        </pc:sldLayoutChg>
        <pc:sldLayoutChg chg="del">
          <pc:chgData name="Linhtu75@gmail.com" userId="d5e45f71a37cd62f" providerId="LiveId" clId="{A0B9B50A-D845-45F9-BF19-9BFF9CE25122}" dt="2026-04-13T15:04:37.084" v="43" actId="47"/>
          <pc:sldLayoutMkLst>
            <pc:docMk/>
            <pc:sldMasterMk cId="3149782636" sldId="2147483839"/>
            <pc:sldLayoutMk cId="880386093" sldId="2147483841"/>
          </pc:sldLayoutMkLst>
        </pc:sldLayoutChg>
        <pc:sldLayoutChg chg="del">
          <pc:chgData name="Linhtu75@gmail.com" userId="d5e45f71a37cd62f" providerId="LiveId" clId="{A0B9B50A-D845-45F9-BF19-9BFF9CE25122}" dt="2026-04-13T15:04:37.084" v="43" actId="47"/>
          <pc:sldLayoutMkLst>
            <pc:docMk/>
            <pc:sldMasterMk cId="3149782636" sldId="2147483839"/>
            <pc:sldLayoutMk cId="2168191661" sldId="2147483842"/>
          </pc:sldLayoutMkLst>
        </pc:sldLayoutChg>
        <pc:sldLayoutChg chg="del">
          <pc:chgData name="Linhtu75@gmail.com" userId="d5e45f71a37cd62f" providerId="LiveId" clId="{A0B9B50A-D845-45F9-BF19-9BFF9CE25122}" dt="2026-04-13T15:04:37.084" v="43" actId="47"/>
          <pc:sldLayoutMkLst>
            <pc:docMk/>
            <pc:sldMasterMk cId="3149782636" sldId="2147483839"/>
            <pc:sldLayoutMk cId="3867660324" sldId="2147483843"/>
          </pc:sldLayoutMkLst>
        </pc:sldLayoutChg>
        <pc:sldLayoutChg chg="del">
          <pc:chgData name="Linhtu75@gmail.com" userId="d5e45f71a37cd62f" providerId="LiveId" clId="{A0B9B50A-D845-45F9-BF19-9BFF9CE25122}" dt="2026-04-13T15:04:37.084" v="43" actId="47"/>
          <pc:sldLayoutMkLst>
            <pc:docMk/>
            <pc:sldMasterMk cId="3149782636" sldId="2147483839"/>
            <pc:sldLayoutMk cId="618874981" sldId="2147483844"/>
          </pc:sldLayoutMkLst>
        </pc:sldLayoutChg>
        <pc:sldLayoutChg chg="del">
          <pc:chgData name="Linhtu75@gmail.com" userId="d5e45f71a37cd62f" providerId="LiveId" clId="{A0B9B50A-D845-45F9-BF19-9BFF9CE25122}" dt="2026-04-13T15:04:37.084" v="43" actId="47"/>
          <pc:sldLayoutMkLst>
            <pc:docMk/>
            <pc:sldMasterMk cId="3149782636" sldId="2147483839"/>
            <pc:sldLayoutMk cId="2618754674" sldId="2147483845"/>
          </pc:sldLayoutMkLst>
        </pc:sldLayoutChg>
        <pc:sldLayoutChg chg="del">
          <pc:chgData name="Linhtu75@gmail.com" userId="d5e45f71a37cd62f" providerId="LiveId" clId="{A0B9B50A-D845-45F9-BF19-9BFF9CE25122}" dt="2026-04-13T15:04:37.084" v="43" actId="47"/>
          <pc:sldLayoutMkLst>
            <pc:docMk/>
            <pc:sldMasterMk cId="3149782636" sldId="2147483839"/>
            <pc:sldLayoutMk cId="2274249608" sldId="2147483846"/>
          </pc:sldLayoutMkLst>
        </pc:sldLayoutChg>
        <pc:sldLayoutChg chg="del">
          <pc:chgData name="Linhtu75@gmail.com" userId="d5e45f71a37cd62f" providerId="LiveId" clId="{A0B9B50A-D845-45F9-BF19-9BFF9CE25122}" dt="2026-04-13T15:04:37.084" v="43" actId="47"/>
          <pc:sldLayoutMkLst>
            <pc:docMk/>
            <pc:sldMasterMk cId="3149782636" sldId="2147483839"/>
            <pc:sldLayoutMk cId="3467693551" sldId="2147483847"/>
          </pc:sldLayoutMkLst>
        </pc:sldLayoutChg>
        <pc:sldLayoutChg chg="del">
          <pc:chgData name="Linhtu75@gmail.com" userId="d5e45f71a37cd62f" providerId="LiveId" clId="{A0B9B50A-D845-45F9-BF19-9BFF9CE25122}" dt="2026-04-13T15:04:37.084" v="43" actId="47"/>
          <pc:sldLayoutMkLst>
            <pc:docMk/>
            <pc:sldMasterMk cId="3149782636" sldId="2147483839"/>
            <pc:sldLayoutMk cId="968389558" sldId="2147483848"/>
          </pc:sldLayoutMkLst>
        </pc:sldLayoutChg>
        <pc:sldLayoutChg chg="del">
          <pc:chgData name="Linhtu75@gmail.com" userId="d5e45f71a37cd62f" providerId="LiveId" clId="{A0B9B50A-D845-45F9-BF19-9BFF9CE25122}" dt="2026-04-13T15:04:37.084" v="43" actId="47"/>
          <pc:sldLayoutMkLst>
            <pc:docMk/>
            <pc:sldMasterMk cId="3149782636" sldId="2147483839"/>
            <pc:sldLayoutMk cId="3088072652" sldId="2147483849"/>
          </pc:sldLayoutMkLst>
        </pc:sldLayoutChg>
        <pc:sldLayoutChg chg="del">
          <pc:chgData name="Linhtu75@gmail.com" userId="d5e45f71a37cd62f" providerId="LiveId" clId="{A0B9B50A-D845-45F9-BF19-9BFF9CE25122}" dt="2026-04-13T15:04:37.084" v="43" actId="47"/>
          <pc:sldLayoutMkLst>
            <pc:docMk/>
            <pc:sldMasterMk cId="3149782636" sldId="2147483839"/>
            <pc:sldLayoutMk cId="2059176693" sldId="2147483850"/>
          </pc:sldLayoutMkLst>
        </pc:sldLayoutChg>
        <pc:sldLayoutChg chg="del">
          <pc:chgData name="Linhtu75@gmail.com" userId="d5e45f71a37cd62f" providerId="LiveId" clId="{A0B9B50A-D845-45F9-BF19-9BFF9CE25122}" dt="2026-04-13T15:04:37.084" v="43" actId="47"/>
          <pc:sldLayoutMkLst>
            <pc:docMk/>
            <pc:sldMasterMk cId="3149782636" sldId="2147483839"/>
            <pc:sldLayoutMk cId="1558379324" sldId="2147483851"/>
          </pc:sldLayoutMkLst>
        </pc:sldLayoutChg>
      </pc:sldMasterChg>
      <pc:sldMasterChg chg="del delSldLayout">
        <pc:chgData name="Linhtu75@gmail.com" userId="d5e45f71a37cd62f" providerId="LiveId" clId="{A0B9B50A-D845-45F9-BF19-9BFF9CE25122}" dt="2026-04-13T14:55:42.538" v="30" actId="47"/>
        <pc:sldMasterMkLst>
          <pc:docMk/>
          <pc:sldMasterMk cId="659767675" sldId="2147483852"/>
        </pc:sldMasterMkLst>
        <pc:sldLayoutChg chg="del">
          <pc:chgData name="Linhtu75@gmail.com" userId="d5e45f71a37cd62f" providerId="LiveId" clId="{A0B9B50A-D845-45F9-BF19-9BFF9CE25122}" dt="2026-04-13T14:55:42.538" v="30" actId="47"/>
          <pc:sldLayoutMkLst>
            <pc:docMk/>
            <pc:sldMasterMk cId="659767675" sldId="2147483852"/>
            <pc:sldLayoutMk cId="3271581330" sldId="2147483853"/>
          </pc:sldLayoutMkLst>
        </pc:sldLayoutChg>
        <pc:sldLayoutChg chg="del">
          <pc:chgData name="Linhtu75@gmail.com" userId="d5e45f71a37cd62f" providerId="LiveId" clId="{A0B9B50A-D845-45F9-BF19-9BFF9CE25122}" dt="2026-04-13T14:55:42.538" v="30" actId="47"/>
          <pc:sldLayoutMkLst>
            <pc:docMk/>
            <pc:sldMasterMk cId="659767675" sldId="2147483852"/>
            <pc:sldLayoutMk cId="3032870743" sldId="2147483854"/>
          </pc:sldLayoutMkLst>
        </pc:sldLayoutChg>
        <pc:sldLayoutChg chg="del">
          <pc:chgData name="Linhtu75@gmail.com" userId="d5e45f71a37cd62f" providerId="LiveId" clId="{A0B9B50A-D845-45F9-BF19-9BFF9CE25122}" dt="2026-04-13T14:55:42.538" v="30" actId="47"/>
          <pc:sldLayoutMkLst>
            <pc:docMk/>
            <pc:sldMasterMk cId="659767675" sldId="2147483852"/>
            <pc:sldLayoutMk cId="4113621865" sldId="2147483855"/>
          </pc:sldLayoutMkLst>
        </pc:sldLayoutChg>
        <pc:sldLayoutChg chg="del">
          <pc:chgData name="Linhtu75@gmail.com" userId="d5e45f71a37cd62f" providerId="LiveId" clId="{A0B9B50A-D845-45F9-BF19-9BFF9CE25122}" dt="2026-04-13T14:55:42.538" v="30" actId="47"/>
          <pc:sldLayoutMkLst>
            <pc:docMk/>
            <pc:sldMasterMk cId="659767675" sldId="2147483852"/>
            <pc:sldLayoutMk cId="2505034091" sldId="2147483856"/>
          </pc:sldLayoutMkLst>
        </pc:sldLayoutChg>
        <pc:sldLayoutChg chg="del">
          <pc:chgData name="Linhtu75@gmail.com" userId="d5e45f71a37cd62f" providerId="LiveId" clId="{A0B9B50A-D845-45F9-BF19-9BFF9CE25122}" dt="2026-04-13T14:55:42.538" v="30" actId="47"/>
          <pc:sldLayoutMkLst>
            <pc:docMk/>
            <pc:sldMasterMk cId="659767675" sldId="2147483852"/>
            <pc:sldLayoutMk cId="3601444143" sldId="2147483857"/>
          </pc:sldLayoutMkLst>
        </pc:sldLayoutChg>
        <pc:sldLayoutChg chg="del">
          <pc:chgData name="Linhtu75@gmail.com" userId="d5e45f71a37cd62f" providerId="LiveId" clId="{A0B9B50A-D845-45F9-BF19-9BFF9CE25122}" dt="2026-04-13T14:55:42.538" v="30" actId="47"/>
          <pc:sldLayoutMkLst>
            <pc:docMk/>
            <pc:sldMasterMk cId="659767675" sldId="2147483852"/>
            <pc:sldLayoutMk cId="117172907" sldId="2147483858"/>
          </pc:sldLayoutMkLst>
        </pc:sldLayoutChg>
        <pc:sldLayoutChg chg="del">
          <pc:chgData name="Linhtu75@gmail.com" userId="d5e45f71a37cd62f" providerId="LiveId" clId="{A0B9B50A-D845-45F9-BF19-9BFF9CE25122}" dt="2026-04-13T14:55:42.538" v="30" actId="47"/>
          <pc:sldLayoutMkLst>
            <pc:docMk/>
            <pc:sldMasterMk cId="659767675" sldId="2147483852"/>
            <pc:sldLayoutMk cId="2211434814" sldId="2147483859"/>
          </pc:sldLayoutMkLst>
        </pc:sldLayoutChg>
        <pc:sldLayoutChg chg="del">
          <pc:chgData name="Linhtu75@gmail.com" userId="d5e45f71a37cd62f" providerId="LiveId" clId="{A0B9B50A-D845-45F9-BF19-9BFF9CE25122}" dt="2026-04-13T14:55:42.538" v="30" actId="47"/>
          <pc:sldLayoutMkLst>
            <pc:docMk/>
            <pc:sldMasterMk cId="659767675" sldId="2147483852"/>
            <pc:sldLayoutMk cId="3512625465" sldId="2147483860"/>
          </pc:sldLayoutMkLst>
        </pc:sldLayoutChg>
        <pc:sldLayoutChg chg="del">
          <pc:chgData name="Linhtu75@gmail.com" userId="d5e45f71a37cd62f" providerId="LiveId" clId="{A0B9B50A-D845-45F9-BF19-9BFF9CE25122}" dt="2026-04-13T14:55:42.538" v="30" actId="47"/>
          <pc:sldLayoutMkLst>
            <pc:docMk/>
            <pc:sldMasterMk cId="659767675" sldId="2147483852"/>
            <pc:sldLayoutMk cId="3503936264" sldId="2147483861"/>
          </pc:sldLayoutMkLst>
        </pc:sldLayoutChg>
        <pc:sldLayoutChg chg="del">
          <pc:chgData name="Linhtu75@gmail.com" userId="d5e45f71a37cd62f" providerId="LiveId" clId="{A0B9B50A-D845-45F9-BF19-9BFF9CE25122}" dt="2026-04-13T14:55:42.538" v="30" actId="47"/>
          <pc:sldLayoutMkLst>
            <pc:docMk/>
            <pc:sldMasterMk cId="659767675" sldId="2147483852"/>
            <pc:sldLayoutMk cId="2821551829" sldId="2147483862"/>
          </pc:sldLayoutMkLst>
        </pc:sldLayoutChg>
        <pc:sldLayoutChg chg="del">
          <pc:chgData name="Linhtu75@gmail.com" userId="d5e45f71a37cd62f" providerId="LiveId" clId="{A0B9B50A-D845-45F9-BF19-9BFF9CE25122}" dt="2026-04-13T14:55:42.538" v="30" actId="47"/>
          <pc:sldLayoutMkLst>
            <pc:docMk/>
            <pc:sldMasterMk cId="659767675" sldId="2147483852"/>
            <pc:sldLayoutMk cId="1606415360" sldId="2147483863"/>
          </pc:sldLayoutMkLst>
        </pc:sldLayoutChg>
        <pc:sldLayoutChg chg="del">
          <pc:chgData name="Linhtu75@gmail.com" userId="d5e45f71a37cd62f" providerId="LiveId" clId="{A0B9B50A-D845-45F9-BF19-9BFF9CE25122}" dt="2026-04-13T14:55:42.538" v="30" actId="47"/>
          <pc:sldLayoutMkLst>
            <pc:docMk/>
            <pc:sldMasterMk cId="659767675" sldId="2147483852"/>
            <pc:sldLayoutMk cId="2985110787" sldId="21474838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97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4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9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07" indent="0" algn="ctr">
              <a:buNone/>
              <a:defRPr/>
            </a:lvl2pPr>
            <a:lvl3pPr marL="1219020" indent="0" algn="ctr">
              <a:buNone/>
              <a:defRPr/>
            </a:lvl3pPr>
            <a:lvl4pPr marL="1828528" indent="0" algn="ctr">
              <a:buNone/>
              <a:defRPr/>
            </a:lvl4pPr>
            <a:lvl5pPr marL="2438038" indent="0" algn="ctr">
              <a:buNone/>
              <a:defRPr/>
            </a:lvl5pPr>
            <a:lvl6pPr marL="3047544" indent="0" algn="ctr">
              <a:buNone/>
              <a:defRPr/>
            </a:lvl6pPr>
            <a:lvl7pPr marL="3657051" indent="0" algn="ctr">
              <a:buNone/>
              <a:defRPr/>
            </a:lvl7pPr>
            <a:lvl8pPr marL="4266560" indent="0" algn="ctr">
              <a:buNone/>
              <a:defRPr/>
            </a:lvl8pPr>
            <a:lvl9pPr marL="48760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EBEB9-566C-4234-BF37-0F4172D513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88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806E7-A614-452B-83B0-CDC8575DF7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4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07" indent="0">
              <a:buNone/>
              <a:defRPr sz="2400"/>
            </a:lvl2pPr>
            <a:lvl3pPr marL="1219020" indent="0">
              <a:buNone/>
              <a:defRPr sz="2133"/>
            </a:lvl3pPr>
            <a:lvl4pPr marL="1828528" indent="0">
              <a:buNone/>
              <a:defRPr sz="1867"/>
            </a:lvl4pPr>
            <a:lvl5pPr marL="2438038" indent="0">
              <a:buNone/>
              <a:defRPr sz="1867"/>
            </a:lvl5pPr>
            <a:lvl6pPr marL="3047544" indent="0">
              <a:buNone/>
              <a:defRPr sz="1867"/>
            </a:lvl6pPr>
            <a:lvl7pPr marL="3657051" indent="0">
              <a:buNone/>
              <a:defRPr sz="1867"/>
            </a:lvl7pPr>
            <a:lvl8pPr marL="4266560" indent="0">
              <a:buNone/>
              <a:defRPr sz="1867"/>
            </a:lvl8pPr>
            <a:lvl9pPr marL="4876069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0D12A-058B-4DF3-8FD6-CDF9537878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0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0720-56DC-4EBF-851D-75860B09D7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88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667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33" b="1"/>
            </a:lvl4pPr>
            <a:lvl5pPr marL="2438038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0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667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33" b="1"/>
            </a:lvl4pPr>
            <a:lvl5pPr marL="2438038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0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F6EA1-F314-4D06-84AF-CDB44B74DA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82E92-1AB3-43CA-94EE-943D3D7115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04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699B0-5347-4388-A0C5-09E759010F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735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7" indent="0">
              <a:buNone/>
              <a:defRPr sz="1600"/>
            </a:lvl2pPr>
            <a:lvl3pPr marL="1219020" indent="0">
              <a:buNone/>
              <a:defRPr sz="1333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C829B-77F7-4071-BE96-6DC18900E7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147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7" indent="0">
              <a:buNone/>
              <a:defRPr sz="3733"/>
            </a:lvl2pPr>
            <a:lvl3pPr marL="1219020" indent="0">
              <a:buNone/>
              <a:defRPr sz="3200"/>
            </a:lvl3pPr>
            <a:lvl4pPr marL="1828528" indent="0">
              <a:buNone/>
              <a:defRPr sz="2667"/>
            </a:lvl4pPr>
            <a:lvl5pPr marL="2438038" indent="0">
              <a:buNone/>
              <a:defRPr sz="2667"/>
            </a:lvl5pPr>
            <a:lvl6pPr marL="3047544" indent="0">
              <a:buNone/>
              <a:defRPr sz="2667"/>
            </a:lvl6pPr>
            <a:lvl7pPr marL="3657051" indent="0">
              <a:buNone/>
              <a:defRPr sz="2667"/>
            </a:lvl7pPr>
            <a:lvl8pPr marL="4266560" indent="0">
              <a:buNone/>
              <a:defRPr sz="2667"/>
            </a:lvl8pPr>
            <a:lvl9pPr marL="487606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7" indent="0">
              <a:buNone/>
              <a:defRPr sz="1600"/>
            </a:lvl2pPr>
            <a:lvl3pPr marL="1219020" indent="0">
              <a:buNone/>
              <a:defRPr sz="1333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872C8-6960-407B-ABC4-E843C14908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80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5257A-8721-4000-8BD2-E6D5EFFC25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69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D78CF-1780-4133-813D-948362125E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28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16A8F831-4DE7-462B-BDB6-4D6651813A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2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4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867"/>
            </a:lvl1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867"/>
            </a:lvl1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pPr defTabSz="1219020" fontAlgn="base">
              <a:spcBef>
                <a:spcPct val="0"/>
              </a:spcBef>
              <a:spcAft>
                <a:spcPct val="0"/>
              </a:spcAft>
            </a:pPr>
            <a:fld id="{1A86E93B-6794-4BE2-841D-F063D0E005B7}" type="slidenum">
              <a:rPr lang="en-US" smtClean="0">
                <a:solidFill>
                  <a:srgbClr val="000000"/>
                </a:solidFill>
              </a:rPr>
              <a:pPr defTabSz="121902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1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609507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21902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82852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43803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57131" indent="-457131" algn="l" rtl="0" fontAlgn="base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rtl="0" fontAlgn="base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cs typeface="+mn-cs"/>
        </a:defRPr>
      </a:lvl2pPr>
      <a:lvl3pPr marL="1523773" indent="-30475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280" indent="-304752" algn="l" rtl="0" fontAlgn="base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cs typeface="+mn-cs"/>
        </a:defRPr>
      </a:lvl4pPr>
      <a:lvl5pPr marL="2742790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5pPr>
      <a:lvl6pPr marL="3352296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6pPr>
      <a:lvl7pPr marL="3961808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7pPr>
      <a:lvl8pPr marL="4571316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8pPr>
      <a:lvl9pPr marL="5180824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174918" y="1001143"/>
            <a:ext cx="99633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21</a:t>
            </a:r>
          </a:p>
          <a:p>
            <a:pPr algn="ctr">
              <a:defRPr/>
            </a:pPr>
            <a:r>
              <a:rPr lang="en-US" sz="88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 An </a:t>
            </a:r>
            <a:r>
              <a:rPr lang="en-US" sz="88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Tiêm</a:t>
            </a:r>
            <a:endParaRPr lang="en-US" sz="88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03AF0B-D580-2DFB-4B49-FE31D4D12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77" y="3961893"/>
            <a:ext cx="7190167" cy="8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21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680635"/>
            <a:ext cx="11300346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2947915" y="2264470"/>
            <a:ext cx="640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38718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18474" y="509047"/>
            <a:ext cx="11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AB3EF-BE52-4B30-8827-A301E6FE6BBB}"/>
              </a:ext>
            </a:extLst>
          </p:cNvPr>
          <p:cNvSpPr txBox="1"/>
          <p:nvPr/>
        </p:nvSpPr>
        <p:spPr>
          <a:xfrm>
            <a:off x="709683" y="1471512"/>
            <a:ext cx="10849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/>
          <p:nvPr/>
        </p:nvCxnSpPr>
        <p:spPr>
          <a:xfrm>
            <a:off x="1100616" y="1075493"/>
            <a:ext cx="17798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B04C84-8FCD-4815-AFE7-8C41C57DA929}"/>
              </a:ext>
            </a:extLst>
          </p:cNvPr>
          <p:cNvCxnSpPr>
            <a:cxnSpLocks/>
          </p:cNvCxnSpPr>
          <p:nvPr/>
        </p:nvCxnSpPr>
        <p:spPr>
          <a:xfrm>
            <a:off x="3136891" y="1075493"/>
            <a:ext cx="22427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0BA4C-8078-45CA-9737-8BDB9C4D91BB}"/>
              </a:ext>
            </a:extLst>
          </p:cNvPr>
          <p:cNvCxnSpPr>
            <a:cxnSpLocks/>
          </p:cNvCxnSpPr>
          <p:nvPr/>
        </p:nvCxnSpPr>
        <p:spPr>
          <a:xfrm>
            <a:off x="2688912" y="1953649"/>
            <a:ext cx="809464" cy="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35FA20-E1F2-4761-A444-5EE5B357991C}"/>
              </a:ext>
            </a:extLst>
          </p:cNvPr>
          <p:cNvCxnSpPr>
            <a:cxnSpLocks/>
          </p:cNvCxnSpPr>
          <p:nvPr/>
        </p:nvCxnSpPr>
        <p:spPr>
          <a:xfrm>
            <a:off x="6675611" y="1991095"/>
            <a:ext cx="489803" cy="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4A5557-0046-4DB4-81F6-0C030EAD5A43}"/>
              </a:ext>
            </a:extLst>
          </p:cNvPr>
          <p:cNvCxnSpPr>
            <a:cxnSpLocks/>
          </p:cNvCxnSpPr>
          <p:nvPr/>
        </p:nvCxnSpPr>
        <p:spPr>
          <a:xfrm flipV="1">
            <a:off x="5585276" y="2456597"/>
            <a:ext cx="541204" cy="8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A68D72-CD78-481C-9D33-C5773FCEEA80}"/>
              </a:ext>
            </a:extLst>
          </p:cNvPr>
          <p:cNvCxnSpPr>
            <a:cxnSpLocks/>
          </p:cNvCxnSpPr>
          <p:nvPr/>
        </p:nvCxnSpPr>
        <p:spPr>
          <a:xfrm>
            <a:off x="9329079" y="1991095"/>
            <a:ext cx="5282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1FC6B1-46A1-4C2C-82DE-588A152FBBEB}"/>
              </a:ext>
            </a:extLst>
          </p:cNvPr>
          <p:cNvCxnSpPr>
            <a:cxnSpLocks/>
          </p:cNvCxnSpPr>
          <p:nvPr/>
        </p:nvCxnSpPr>
        <p:spPr>
          <a:xfrm>
            <a:off x="10923668" y="1991095"/>
            <a:ext cx="5404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506C5F-3778-415F-8512-D9961D96098C}"/>
              </a:ext>
            </a:extLst>
          </p:cNvPr>
          <p:cNvCxnSpPr>
            <a:cxnSpLocks/>
          </p:cNvCxnSpPr>
          <p:nvPr/>
        </p:nvCxnSpPr>
        <p:spPr>
          <a:xfrm>
            <a:off x="8283431" y="2490907"/>
            <a:ext cx="6522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C04CFC-F61C-4B53-86A3-8D529F26EB01}"/>
              </a:ext>
            </a:extLst>
          </p:cNvPr>
          <p:cNvCxnSpPr>
            <a:cxnSpLocks/>
          </p:cNvCxnSpPr>
          <p:nvPr/>
        </p:nvCxnSpPr>
        <p:spPr>
          <a:xfrm flipV="1">
            <a:off x="9123301" y="2490907"/>
            <a:ext cx="734022" cy="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C59242-DF58-43A5-880F-56B5262E6825}"/>
              </a:ext>
            </a:extLst>
          </p:cNvPr>
          <p:cNvCxnSpPr>
            <a:cxnSpLocks/>
          </p:cNvCxnSpPr>
          <p:nvPr/>
        </p:nvCxnSpPr>
        <p:spPr>
          <a:xfrm>
            <a:off x="2759880" y="2999338"/>
            <a:ext cx="66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20D334-E8EB-44C1-9FB2-60B490EADFED}"/>
              </a:ext>
            </a:extLst>
          </p:cNvPr>
          <p:cNvCxnSpPr>
            <a:cxnSpLocks/>
          </p:cNvCxnSpPr>
          <p:nvPr/>
        </p:nvCxnSpPr>
        <p:spPr>
          <a:xfrm>
            <a:off x="6675611" y="2956474"/>
            <a:ext cx="9110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2302415" y="3490992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4430935" y="3481390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8CBE9E-2CC8-470B-A402-4D03608CC266}"/>
              </a:ext>
            </a:extLst>
          </p:cNvPr>
          <p:cNvSpPr/>
          <p:nvPr/>
        </p:nvSpPr>
        <p:spPr>
          <a:xfrm>
            <a:off x="6559455" y="3482806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774335" y="3482806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B8C6B2-B3CA-4047-9775-D0A9FB412B02}"/>
              </a:ext>
            </a:extLst>
          </p:cNvPr>
          <p:cNvSpPr/>
          <p:nvPr/>
        </p:nvSpPr>
        <p:spPr>
          <a:xfrm>
            <a:off x="1100234" y="469373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FA0FC05-D489-42D4-982F-1609E066378A}"/>
              </a:ext>
            </a:extLst>
          </p:cNvPr>
          <p:cNvSpPr/>
          <p:nvPr/>
        </p:nvSpPr>
        <p:spPr>
          <a:xfrm>
            <a:off x="3056034" y="469373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52CF98B-DBD5-404E-821D-A0BFE5EC2F71}"/>
              </a:ext>
            </a:extLst>
          </p:cNvPr>
          <p:cNvSpPr/>
          <p:nvPr/>
        </p:nvSpPr>
        <p:spPr>
          <a:xfrm>
            <a:off x="5093038" y="469373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7155442" y="4662204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42B2158-661D-4236-8482-B0A7FC14D3BD}"/>
              </a:ext>
            </a:extLst>
          </p:cNvPr>
          <p:cNvSpPr/>
          <p:nvPr/>
        </p:nvSpPr>
        <p:spPr>
          <a:xfrm>
            <a:off x="9217846" y="4662204"/>
            <a:ext cx="1564944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18474" y="509047"/>
            <a:ext cx="1131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1963344" y="1649215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4091864" y="1639613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8CBE9E-2CC8-470B-A402-4D03608CC266}"/>
              </a:ext>
            </a:extLst>
          </p:cNvPr>
          <p:cNvSpPr/>
          <p:nvPr/>
        </p:nvSpPr>
        <p:spPr>
          <a:xfrm>
            <a:off x="6220384" y="1641029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435264" y="1641029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B8C6B2-B3CA-4047-9775-D0A9FB412B02}"/>
              </a:ext>
            </a:extLst>
          </p:cNvPr>
          <p:cNvSpPr/>
          <p:nvPr/>
        </p:nvSpPr>
        <p:spPr>
          <a:xfrm>
            <a:off x="1102360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FA0FC05-D489-42D4-982F-1609E066378A}"/>
              </a:ext>
            </a:extLst>
          </p:cNvPr>
          <p:cNvSpPr/>
          <p:nvPr/>
        </p:nvSpPr>
        <p:spPr>
          <a:xfrm>
            <a:off x="3058160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52CF98B-DBD5-404E-821D-A0BFE5EC2F71}"/>
              </a:ext>
            </a:extLst>
          </p:cNvPr>
          <p:cNvSpPr/>
          <p:nvPr/>
        </p:nvSpPr>
        <p:spPr>
          <a:xfrm>
            <a:off x="5095164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7157568" y="261571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42B2158-661D-4236-8482-B0A7FC14D3BD}"/>
              </a:ext>
            </a:extLst>
          </p:cNvPr>
          <p:cNvSpPr/>
          <p:nvPr/>
        </p:nvSpPr>
        <p:spPr>
          <a:xfrm>
            <a:off x="9291244" y="261571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33C9BD-510B-41E4-91AF-C266AC740154}"/>
              </a:ext>
            </a:extLst>
          </p:cNvPr>
          <p:cNvCxnSpPr>
            <a:cxnSpLocks/>
          </p:cNvCxnSpPr>
          <p:nvPr/>
        </p:nvCxnSpPr>
        <p:spPr>
          <a:xfrm flipV="1">
            <a:off x="3870723" y="1093822"/>
            <a:ext cx="3567307" cy="8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660F0C-B37B-48FB-B0CB-352E903A542A}"/>
              </a:ext>
            </a:extLst>
          </p:cNvPr>
          <p:cNvSpPr txBox="1"/>
          <p:nvPr/>
        </p:nvSpPr>
        <p:spPr>
          <a:xfrm>
            <a:off x="1102360" y="3870960"/>
            <a:ext cx="960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33C9BD-510B-41E4-91AF-C266AC740154}"/>
              </a:ext>
            </a:extLst>
          </p:cNvPr>
          <p:cNvCxnSpPr>
            <a:cxnSpLocks/>
          </p:cNvCxnSpPr>
          <p:nvPr/>
        </p:nvCxnSpPr>
        <p:spPr>
          <a:xfrm>
            <a:off x="1069317" y="1100444"/>
            <a:ext cx="2166252" cy="2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0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6F050E6-2764-4F39-9BB0-E01580F9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A797B2-8053-4ABD-95AF-131AFE421524}"/>
              </a:ext>
            </a:extLst>
          </p:cNvPr>
          <p:cNvSpPr txBox="1"/>
          <p:nvPr/>
        </p:nvSpPr>
        <p:spPr>
          <a:xfrm>
            <a:off x="1719941" y="2346518"/>
            <a:ext cx="87521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i="1" dirty="0" err="1">
                <a:solidFill>
                  <a:srgbClr val="00B050"/>
                </a:solidFill>
                <a:latin typeface="#9Slide05 IcielSanelma" pitchFamily="2" charset="0"/>
              </a:rPr>
              <a:t>Tạm</a:t>
            </a:r>
            <a:r>
              <a:rPr lang="en-US" sz="8800" i="1" dirty="0">
                <a:solidFill>
                  <a:srgbClr val="00B050"/>
                </a:solidFill>
                <a:latin typeface="#9Slide05 IcielSanelma" pitchFamily="2" charset="0"/>
              </a:rPr>
              <a:t> </a:t>
            </a:r>
            <a:r>
              <a:rPr lang="en-US" sz="8800" i="1" dirty="0" err="1">
                <a:solidFill>
                  <a:srgbClr val="00B050"/>
                </a:solidFill>
                <a:latin typeface="#9Slide05 IcielSanelma" pitchFamily="2" charset="0"/>
              </a:rPr>
              <a:t>biệt</a:t>
            </a:r>
            <a:r>
              <a:rPr lang="en-US" sz="8800" i="1" dirty="0">
                <a:solidFill>
                  <a:srgbClr val="00B050"/>
                </a:solidFill>
                <a:latin typeface="#9Slide05 IcielSanelma" pitchFamily="2" charset="0"/>
              </a:rPr>
              <a:t> </a:t>
            </a:r>
            <a:r>
              <a:rPr lang="en-US" sz="8800" i="1" dirty="0" err="1">
                <a:solidFill>
                  <a:srgbClr val="00B050"/>
                </a:solidFill>
                <a:latin typeface="#9Slide05 IcielSanelma" pitchFamily="2" charset="0"/>
              </a:rPr>
              <a:t>các</a:t>
            </a:r>
            <a:r>
              <a:rPr lang="en-US" sz="8800" i="1" dirty="0">
                <a:solidFill>
                  <a:srgbClr val="00B050"/>
                </a:solidFill>
                <a:latin typeface="#9Slide05 IcielSanelma" pitchFamily="2" charset="0"/>
              </a:rPr>
              <a:t> </a:t>
            </a:r>
            <a:r>
              <a:rPr lang="en-US" sz="8800" i="1" dirty="0" err="1">
                <a:solidFill>
                  <a:srgbClr val="00B050"/>
                </a:solidFill>
                <a:latin typeface="#9Slide05 IcielSanelma" pitchFamily="2" charset="0"/>
              </a:rPr>
              <a:t>em</a:t>
            </a:r>
            <a:r>
              <a:rPr lang="en-US" sz="8800" i="1" dirty="0">
                <a:solidFill>
                  <a:srgbClr val="00B050"/>
                </a:solidFill>
                <a:latin typeface="#9Slide05 IcielSanelma" pitchFamily="2" charset="0"/>
              </a:rPr>
              <a:t>!</a:t>
            </a:r>
            <a:endParaRPr lang="vi-VN" sz="8800" i="1" dirty="0">
              <a:solidFill>
                <a:srgbClr val="00B050"/>
              </a:solidFill>
              <a:latin typeface="#9Slide05 IcielSanel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30973"/>
      </p:ext>
    </p:extLst>
  </p:cSld>
  <p:clrMapOvr>
    <a:masterClrMapping/>
  </p:clrMapOvr>
  <p:transition spd="slow" advClick="0" advTm="0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3869474" y="2274849"/>
            <a:ext cx="478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TRẢ</a:t>
            </a:r>
            <a:r>
              <a:rPr lang="en-US" sz="4800" b="1" dirty="0"/>
              <a:t> </a:t>
            </a:r>
            <a:r>
              <a:rPr lang="en-US" sz="4800" b="1" dirty="0" err="1"/>
              <a:t>LỜI</a:t>
            </a:r>
            <a:r>
              <a:rPr lang="en-US" sz="4800" b="1" dirty="0"/>
              <a:t> </a:t>
            </a:r>
            <a:r>
              <a:rPr lang="en-US" sz="4800" b="1" dirty="0" err="1"/>
              <a:t>CÂU</a:t>
            </a:r>
            <a:r>
              <a:rPr lang="en-US" sz="4800" b="1" dirty="0"/>
              <a:t> </a:t>
            </a:r>
            <a:r>
              <a:rPr lang="en-US" sz="4800" b="1" dirty="0" err="1"/>
              <a:t>HỎI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530674169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20" y="1035832"/>
            <a:ext cx="10995103" cy="477676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A52150-1D97-45E8-953F-CDBF9354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9" y="2317155"/>
            <a:ext cx="8748214" cy="4293951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BEA020F1-F335-4583-962D-CA3AA872D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4" y="3077509"/>
            <a:ext cx="7356144" cy="31397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73F508-6A25-4CBE-BA35-E5764BA3B0DF}"/>
              </a:ext>
            </a:extLst>
          </p:cNvPr>
          <p:cNvSpPr txBox="1"/>
          <p:nvPr/>
        </p:nvSpPr>
        <p:spPr>
          <a:xfrm>
            <a:off x="526920" y="1622944"/>
            <a:ext cx="1082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9428A6-66F0-4447-82A5-0E3ABECEE195}"/>
              </a:ext>
            </a:extLst>
          </p:cNvPr>
          <p:cNvSpPr txBox="1"/>
          <p:nvPr/>
        </p:nvSpPr>
        <p:spPr>
          <a:xfrm>
            <a:off x="526920" y="2283652"/>
            <a:ext cx="1099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8033" y="352651"/>
            <a:ext cx="3239872" cy="584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 defTabSz="914288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49" y="1376343"/>
            <a:ext cx="10852520" cy="132556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2.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9436BE5-9547-4338-92A7-5D877F226175}"/>
              </a:ext>
            </a:extLst>
          </p:cNvPr>
          <p:cNvSpPr txBox="1"/>
          <p:nvPr/>
        </p:nvSpPr>
        <p:spPr>
          <a:xfrm>
            <a:off x="614149" y="2569221"/>
            <a:ext cx="1085252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8033" y="475484"/>
            <a:ext cx="3239872" cy="584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 defTabSz="914288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30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4" y="790622"/>
            <a:ext cx="11205477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52C2970-5620-4A80-94E5-91E70A3FEA6D}"/>
              </a:ext>
            </a:extLst>
          </p:cNvPr>
          <p:cNvSpPr txBox="1"/>
          <p:nvPr/>
        </p:nvSpPr>
        <p:spPr>
          <a:xfrm>
            <a:off x="635817" y="2353903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19B66-ACAD-4B91-A332-353E0983CF38}"/>
              </a:ext>
            </a:extLst>
          </p:cNvPr>
          <p:cNvSpPr txBox="1"/>
          <p:nvPr/>
        </p:nvSpPr>
        <p:spPr>
          <a:xfrm>
            <a:off x="635817" y="3741951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1ADE0-BF45-48B2-BE23-0F2F3321EABF}"/>
              </a:ext>
            </a:extLst>
          </p:cNvPr>
          <p:cNvSpPr txBox="1"/>
          <p:nvPr/>
        </p:nvSpPr>
        <p:spPr>
          <a:xfrm>
            <a:off x="635817" y="2328599"/>
            <a:ext cx="1068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9B4C8-D4BC-45EF-86B6-FFA0C9E84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74" y="3429000"/>
            <a:ext cx="4940987" cy="1622169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5006E5-309E-4108-BB6D-62107216821C}"/>
              </a:ext>
            </a:extLst>
          </p:cNvPr>
          <p:cNvSpPr txBox="1"/>
          <p:nvPr/>
        </p:nvSpPr>
        <p:spPr>
          <a:xfrm>
            <a:off x="888486" y="5331129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8033" y="284412"/>
            <a:ext cx="3239872" cy="584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 defTabSz="914288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40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00143 0.2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0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1" grpId="1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59BBB86D-1697-4DCC-9602-4DE2D0D570DE}"/>
              </a:ext>
            </a:extLst>
          </p:cNvPr>
          <p:cNvSpPr/>
          <p:nvPr/>
        </p:nvSpPr>
        <p:spPr>
          <a:xfrm>
            <a:off x="1617781" y="1674058"/>
            <a:ext cx="9861453" cy="1336431"/>
          </a:xfrm>
          <a:prstGeom prst="cloudCallout">
            <a:avLst>
              <a:gd name="adj1" fmla="val -58853"/>
              <a:gd name="adj2" fmla="val 104973"/>
            </a:avLst>
          </a:prstGeom>
          <a:solidFill>
            <a:schemeClr val="bg1">
              <a:alpha val="17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565F7A-B3B0-40D9-A4B2-5564E4A16383}"/>
              </a:ext>
            </a:extLst>
          </p:cNvPr>
          <p:cNvSpPr txBox="1"/>
          <p:nvPr/>
        </p:nvSpPr>
        <p:spPr>
          <a:xfrm>
            <a:off x="2180490" y="1854911"/>
            <a:ext cx="920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8033" y="411024"/>
            <a:ext cx="3239872" cy="584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 defTabSz="914288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148773" y="3167390"/>
            <a:ext cx="5711481" cy="206210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Mai An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dám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dám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988221" y="371624"/>
            <a:ext cx="252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218361" y="287995"/>
            <a:ext cx="2920624" cy="564024"/>
            <a:chOff x="708943" y="5965174"/>
            <a:chExt cx="5825836" cy="2516863"/>
          </a:xfrm>
          <a:solidFill>
            <a:schemeClr val="bg1"/>
          </a:solidFill>
        </p:grpSpPr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7"/>
              <a:ext cx="5825836" cy="2371170"/>
            </a:xfrm>
            <a:prstGeom prst="roundRect">
              <a:avLst>
                <a:gd name="adj" fmla="val 50000"/>
              </a:avLst>
            </a:prstGeom>
            <a:grpFill/>
          </p:spPr>
          <p:txBody>
            <a:bodyPr wrap="square" lIns="91403" tIns="45702" rIns="91403" bIns="45702" rtlCol="0">
              <a:spAutoFit/>
            </a:bodyPr>
            <a:lstStyle/>
            <a:p>
              <a:endParaRPr 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366328" y="5965174"/>
              <a:ext cx="4839224" cy="247212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Luyện</a:t>
              </a:r>
              <a:r>
                <a:rPr 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lại</a:t>
              </a:r>
              <a:endPara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few women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47" y="506083"/>
            <a:ext cx="3526033" cy="24020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8582E0-57B1-4BB1-BC2B-51DA012C0E1D}"/>
              </a:ext>
            </a:extLst>
          </p:cNvPr>
          <p:cNvSpPr txBox="1"/>
          <p:nvPr/>
        </p:nvSpPr>
        <p:spPr>
          <a:xfrm>
            <a:off x="302949" y="801802"/>
            <a:ext cx="798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4CF53-0F2A-4A14-9B4B-DEDC6CF4A12F}"/>
              </a:ext>
            </a:extLst>
          </p:cNvPr>
          <p:cNvSpPr txBox="1"/>
          <p:nvPr/>
        </p:nvSpPr>
        <p:spPr>
          <a:xfrm>
            <a:off x="260506" y="2005728"/>
            <a:ext cx="81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282119" y="2831859"/>
            <a:ext cx="11666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E18FF-2C75-470A-A7CC-30B9A0FE1CDB}"/>
              </a:ext>
            </a:extLst>
          </p:cNvPr>
          <p:cNvSpPr txBox="1"/>
          <p:nvPr/>
        </p:nvSpPr>
        <p:spPr>
          <a:xfrm>
            <a:off x="260505" y="4724232"/>
            <a:ext cx="116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FE4E1-59EC-4575-98F8-30F24D23779E}"/>
              </a:ext>
            </a:extLst>
          </p:cNvPr>
          <p:cNvSpPr txBox="1"/>
          <p:nvPr/>
        </p:nvSpPr>
        <p:spPr>
          <a:xfrm>
            <a:off x="233209" y="5933721"/>
            <a:ext cx="78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02366-A06F-4124-92FB-8EC21ECBF372}"/>
              </a:ext>
            </a:extLst>
          </p:cNvPr>
          <p:cNvSpPr txBox="1"/>
          <p:nvPr/>
        </p:nvSpPr>
        <p:spPr>
          <a:xfrm>
            <a:off x="7599021" y="6195915"/>
            <a:ext cx="409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(Theo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3"/>
          <a:stretch/>
        </p:blipFill>
        <p:spPr bwMode="auto">
          <a:xfrm>
            <a:off x="1" y="2081626"/>
            <a:ext cx="3142409" cy="413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loud Callout 43"/>
          <p:cNvSpPr/>
          <p:nvPr/>
        </p:nvSpPr>
        <p:spPr>
          <a:xfrm>
            <a:off x="1719615" y="992094"/>
            <a:ext cx="9867331" cy="1027776"/>
          </a:xfrm>
          <a:prstGeom prst="cloudCallout">
            <a:avLst>
              <a:gd name="adj1" fmla="val -53760"/>
              <a:gd name="adj2" fmla="val 51914"/>
            </a:avLst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2883" y="2852381"/>
            <a:ext cx="8488907" cy="210175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12700" indent="-190500" algn="just">
              <a:spcAft>
                <a:spcPts val="0"/>
              </a:spcAft>
              <a:tabLst>
                <a:tab pos="177165" algn="l"/>
              </a:tabLs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Mai 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ần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can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1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0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623</Words>
  <Application>Microsoft Office PowerPoint</Application>
  <PresentationFormat>Widescreen</PresentationFormat>
  <Paragraphs>60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Microsoft YaHei</vt:lpstr>
      <vt:lpstr>#9Slide05 IcielSanelma</vt:lpstr>
      <vt:lpstr>Arial</vt:lpstr>
      <vt:lpstr>Calibri</vt:lpstr>
      <vt:lpstr>Calibri Light</vt:lpstr>
      <vt:lpstr>Times New Roman</vt:lpstr>
      <vt:lpstr>6_Office Theme</vt:lpstr>
      <vt:lpstr>4_Office Theme</vt:lpstr>
      <vt:lpstr>2_Office 主题​​</vt:lpstr>
      <vt:lpstr>7_Office Theme</vt:lpstr>
      <vt:lpstr>1_Default Design</vt:lpstr>
      <vt:lpstr>PowerPoint Presentation</vt:lpstr>
      <vt:lpstr>PowerPoint Presentation</vt:lpstr>
      <vt:lpstr>PowerPoint Presentation</vt:lpstr>
      <vt:lpstr>1. Vợ chồng Mai An Tiêm đã làm gì trên đảo hoang?</vt:lpstr>
      <vt:lpstr>   2. Mai An Tiêm nghĩ gì khi nhặt và gieo trồng loại hạt do chim thả xuống?</vt:lpstr>
      <vt:lpstr>3. Nối tiếp các câu sau đây để giới thiệu loại quả Mai An Tiêm đã trồng.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Linhtu75@gmail.com</cp:lastModifiedBy>
  <cp:revision>105</cp:revision>
  <dcterms:created xsi:type="dcterms:W3CDTF">2021-05-24T09:52:12Z</dcterms:created>
  <dcterms:modified xsi:type="dcterms:W3CDTF">2026-04-13T15:04:48Z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