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9" r:id="rId2"/>
    <p:sldMasterId id="2147483701" r:id="rId3"/>
    <p:sldMasterId id="2147483725" r:id="rId4"/>
    <p:sldMasterId id="2147483852" r:id="rId5"/>
  </p:sldMasterIdLst>
  <p:notesMasterIdLst>
    <p:notesMasterId r:id="rId16"/>
  </p:notesMasterIdLst>
  <p:sldIdLst>
    <p:sldId id="582" r:id="rId6"/>
    <p:sldId id="272" r:id="rId7"/>
    <p:sldId id="273" r:id="rId8"/>
    <p:sldId id="581" r:id="rId9"/>
    <p:sldId id="592" r:id="rId10"/>
    <p:sldId id="591" r:id="rId11"/>
    <p:sldId id="595" r:id="rId12"/>
    <p:sldId id="597" r:id="rId13"/>
    <p:sldId id="596" r:id="rId14"/>
    <p:sldId id="56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delMainMaster">
      <pc:chgData name="Linhtu75@gmail.com" userId="d5e45f71a37cd62f" providerId="LiveId" clId="{A0B9B50A-D845-45F9-BF19-9BFF9CE25122}" dt="2026-04-13T14:58:05.964" v="40" actId="47"/>
      <pc:docMkLst>
        <pc:docMk/>
      </pc:docMkLst>
      <pc:sldChg chg="del">
        <pc:chgData name="Linhtu75@gmail.com" userId="d5e45f71a37cd62f" providerId="LiveId" clId="{A0B9B50A-D845-45F9-BF19-9BFF9CE25122}" dt="2026-04-13T14:57:35.041" v="7" actId="47"/>
        <pc:sldMkLst>
          <pc:docMk/>
          <pc:sldMk cId="0" sldId="265"/>
        </pc:sldMkLst>
      </pc:sldChg>
      <pc:sldChg chg="del">
        <pc:chgData name="Linhtu75@gmail.com" userId="d5e45f71a37cd62f" providerId="LiveId" clId="{A0B9B50A-D845-45F9-BF19-9BFF9CE25122}" dt="2026-04-13T14:57:38.793" v="19" actId="47"/>
        <pc:sldMkLst>
          <pc:docMk/>
          <pc:sldMk cId="0" sldId="271"/>
        </pc:sldMkLst>
      </pc:sldChg>
      <pc:sldChg chg="del">
        <pc:chgData name="Linhtu75@gmail.com" userId="d5e45f71a37cd62f" providerId="LiveId" clId="{A0B9B50A-D845-45F9-BF19-9BFF9CE25122}" dt="2026-04-13T14:57:54.410" v="38" actId="47"/>
        <pc:sldMkLst>
          <pc:docMk/>
          <pc:sldMk cId="0" sldId="278"/>
        </pc:sldMkLst>
      </pc:sldChg>
      <pc:sldChg chg="del">
        <pc:chgData name="Linhtu75@gmail.com" userId="d5e45f71a37cd62f" providerId="LiveId" clId="{A0B9B50A-D845-45F9-BF19-9BFF9CE25122}" dt="2026-04-13T14:57:36.496" v="11" actId="47"/>
        <pc:sldMkLst>
          <pc:docMk/>
          <pc:sldMk cId="0" sldId="288"/>
        </pc:sldMkLst>
      </pc:sldChg>
      <pc:sldChg chg="del">
        <pc:chgData name="Linhtu75@gmail.com" userId="d5e45f71a37cd62f" providerId="LiveId" clId="{A0B9B50A-D845-45F9-BF19-9BFF9CE25122}" dt="2026-04-13T14:57:40.164" v="22" actId="47"/>
        <pc:sldMkLst>
          <pc:docMk/>
          <pc:sldMk cId="0" sldId="292"/>
        </pc:sldMkLst>
      </pc:sldChg>
      <pc:sldChg chg="del">
        <pc:chgData name="Linhtu75@gmail.com" userId="d5e45f71a37cd62f" providerId="LiveId" clId="{A0B9B50A-D845-45F9-BF19-9BFF9CE25122}" dt="2026-04-13T14:57:47.652" v="29" actId="47"/>
        <pc:sldMkLst>
          <pc:docMk/>
          <pc:sldMk cId="0" sldId="295"/>
        </pc:sldMkLst>
      </pc:sldChg>
      <pc:sldChg chg="del">
        <pc:chgData name="Linhtu75@gmail.com" userId="d5e45f71a37cd62f" providerId="LiveId" clId="{A0B9B50A-D845-45F9-BF19-9BFF9CE25122}" dt="2026-04-13T14:57:26.939" v="0" actId="47"/>
        <pc:sldMkLst>
          <pc:docMk/>
          <pc:sldMk cId="0" sldId="300"/>
        </pc:sldMkLst>
      </pc:sldChg>
      <pc:sldChg chg="del">
        <pc:chgData name="Linhtu75@gmail.com" userId="d5e45f71a37cd62f" providerId="LiveId" clId="{A0B9B50A-D845-45F9-BF19-9BFF9CE25122}" dt="2026-04-13T14:57:31.271" v="4" actId="47"/>
        <pc:sldMkLst>
          <pc:docMk/>
          <pc:sldMk cId="0" sldId="474"/>
        </pc:sldMkLst>
      </pc:sldChg>
      <pc:sldChg chg="del">
        <pc:chgData name="Linhtu75@gmail.com" userId="d5e45f71a37cd62f" providerId="LiveId" clId="{A0B9B50A-D845-45F9-BF19-9BFF9CE25122}" dt="2026-04-13T14:57:31.950" v="5" actId="47"/>
        <pc:sldMkLst>
          <pc:docMk/>
          <pc:sldMk cId="2687524650" sldId="541"/>
        </pc:sldMkLst>
      </pc:sldChg>
      <pc:sldChg chg="del">
        <pc:chgData name="Linhtu75@gmail.com" userId="d5e45f71a37cd62f" providerId="LiveId" clId="{A0B9B50A-D845-45F9-BF19-9BFF9CE25122}" dt="2026-04-13T14:57:32.870" v="6" actId="47"/>
        <pc:sldMkLst>
          <pc:docMk/>
          <pc:sldMk cId="1077363598" sldId="544"/>
        </pc:sldMkLst>
      </pc:sldChg>
      <pc:sldChg chg="del">
        <pc:chgData name="Linhtu75@gmail.com" userId="d5e45f71a37cd62f" providerId="LiveId" clId="{A0B9B50A-D845-45F9-BF19-9BFF9CE25122}" dt="2026-04-13T14:57:35.487" v="8" actId="47"/>
        <pc:sldMkLst>
          <pc:docMk/>
          <pc:sldMk cId="3350814128" sldId="545"/>
        </pc:sldMkLst>
      </pc:sldChg>
      <pc:sldChg chg="del">
        <pc:chgData name="Linhtu75@gmail.com" userId="d5e45f71a37cd62f" providerId="LiveId" clId="{A0B9B50A-D845-45F9-BF19-9BFF9CE25122}" dt="2026-04-13T14:57:35.799" v="9" actId="47"/>
        <pc:sldMkLst>
          <pc:docMk/>
          <pc:sldMk cId="1920112572" sldId="546"/>
        </pc:sldMkLst>
      </pc:sldChg>
      <pc:sldChg chg="del">
        <pc:chgData name="Linhtu75@gmail.com" userId="d5e45f71a37cd62f" providerId="LiveId" clId="{A0B9B50A-D845-45F9-BF19-9BFF9CE25122}" dt="2026-04-13T14:57:38.744" v="18" actId="47"/>
        <pc:sldMkLst>
          <pc:docMk/>
          <pc:sldMk cId="1530674169" sldId="550"/>
        </pc:sldMkLst>
      </pc:sldChg>
      <pc:sldChg chg="del">
        <pc:chgData name="Linhtu75@gmail.com" userId="d5e45f71a37cd62f" providerId="LiveId" clId="{A0B9B50A-D845-45F9-BF19-9BFF9CE25122}" dt="2026-04-13T14:57:38.822" v="20" actId="47"/>
        <pc:sldMkLst>
          <pc:docMk/>
          <pc:sldMk cId="1853047467" sldId="551"/>
        </pc:sldMkLst>
      </pc:sldChg>
      <pc:sldChg chg="del">
        <pc:chgData name="Linhtu75@gmail.com" userId="d5e45f71a37cd62f" providerId="LiveId" clId="{A0B9B50A-D845-45F9-BF19-9BFF9CE25122}" dt="2026-04-13T14:57:39.815" v="21" actId="47"/>
        <pc:sldMkLst>
          <pc:docMk/>
          <pc:sldMk cId="2954083484" sldId="552"/>
        </pc:sldMkLst>
      </pc:sldChg>
      <pc:sldChg chg="del">
        <pc:chgData name="Linhtu75@gmail.com" userId="d5e45f71a37cd62f" providerId="LiveId" clId="{A0B9B50A-D845-45F9-BF19-9BFF9CE25122}" dt="2026-04-13T14:57:41.437" v="25" actId="47"/>
        <pc:sldMkLst>
          <pc:docMk/>
          <pc:sldMk cId="3044238718" sldId="553"/>
        </pc:sldMkLst>
      </pc:sldChg>
      <pc:sldChg chg="del">
        <pc:chgData name="Linhtu75@gmail.com" userId="d5e45f71a37cd62f" providerId="LiveId" clId="{A0B9B50A-D845-45F9-BF19-9BFF9CE25122}" dt="2026-04-13T14:57:41.887" v="26" actId="47"/>
        <pc:sldMkLst>
          <pc:docMk/>
          <pc:sldMk cId="765361138" sldId="554"/>
        </pc:sldMkLst>
      </pc:sldChg>
      <pc:sldChg chg="del">
        <pc:chgData name="Linhtu75@gmail.com" userId="d5e45f71a37cd62f" providerId="LiveId" clId="{A0B9B50A-D845-45F9-BF19-9BFF9CE25122}" dt="2026-04-13T14:57:42.306" v="27" actId="47"/>
        <pc:sldMkLst>
          <pc:docMk/>
          <pc:sldMk cId="988015535" sldId="555"/>
        </pc:sldMkLst>
      </pc:sldChg>
      <pc:sldChg chg="del">
        <pc:chgData name="Linhtu75@gmail.com" userId="d5e45f71a37cd62f" providerId="LiveId" clId="{A0B9B50A-D845-45F9-BF19-9BFF9CE25122}" dt="2026-04-13T14:57:48.982" v="30" actId="47"/>
        <pc:sldMkLst>
          <pc:docMk/>
          <pc:sldMk cId="1586799441" sldId="557"/>
        </pc:sldMkLst>
      </pc:sldChg>
      <pc:sldChg chg="del">
        <pc:chgData name="Linhtu75@gmail.com" userId="d5e45f71a37cd62f" providerId="LiveId" clId="{A0B9B50A-D845-45F9-BF19-9BFF9CE25122}" dt="2026-04-13T14:57:50.048" v="31" actId="47"/>
        <pc:sldMkLst>
          <pc:docMk/>
          <pc:sldMk cId="1585393716" sldId="558"/>
        </pc:sldMkLst>
      </pc:sldChg>
      <pc:sldChg chg="del">
        <pc:chgData name="Linhtu75@gmail.com" userId="d5e45f71a37cd62f" providerId="LiveId" clId="{A0B9B50A-D845-45F9-BF19-9BFF9CE25122}" dt="2026-04-13T14:57:52.029" v="35" actId="47"/>
        <pc:sldMkLst>
          <pc:docMk/>
          <pc:sldMk cId="4208193168" sldId="559"/>
        </pc:sldMkLst>
      </pc:sldChg>
      <pc:sldChg chg="del">
        <pc:chgData name="Linhtu75@gmail.com" userId="d5e45f71a37cd62f" providerId="LiveId" clId="{A0B9B50A-D845-45F9-BF19-9BFF9CE25122}" dt="2026-04-13T14:57:52.583" v="37" actId="47"/>
        <pc:sldMkLst>
          <pc:docMk/>
          <pc:sldMk cId="2100537377" sldId="561"/>
        </pc:sldMkLst>
      </pc:sldChg>
      <pc:sldChg chg="del">
        <pc:chgData name="Linhtu75@gmail.com" userId="d5e45f71a37cd62f" providerId="LiveId" clId="{A0B9B50A-D845-45F9-BF19-9BFF9CE25122}" dt="2026-04-13T14:57:36.091" v="10" actId="47"/>
        <pc:sldMkLst>
          <pc:docMk/>
          <pc:sldMk cId="743923147" sldId="564"/>
        </pc:sldMkLst>
      </pc:sldChg>
      <pc:sldChg chg="del">
        <pc:chgData name="Linhtu75@gmail.com" userId="d5e45f71a37cd62f" providerId="LiveId" clId="{A0B9B50A-D845-45F9-BF19-9BFF9CE25122}" dt="2026-04-13T14:57:36.979" v="12" actId="47"/>
        <pc:sldMkLst>
          <pc:docMk/>
          <pc:sldMk cId="2412070305" sldId="567"/>
        </pc:sldMkLst>
      </pc:sldChg>
      <pc:sldChg chg="del">
        <pc:chgData name="Linhtu75@gmail.com" userId="d5e45f71a37cd62f" providerId="LiveId" clId="{A0B9B50A-D845-45F9-BF19-9BFF9CE25122}" dt="2026-04-13T14:57:37.467" v="13" actId="47"/>
        <pc:sldMkLst>
          <pc:docMk/>
          <pc:sldMk cId="3808006210" sldId="569"/>
        </pc:sldMkLst>
      </pc:sldChg>
      <pc:sldChg chg="del">
        <pc:chgData name="Linhtu75@gmail.com" userId="d5e45f71a37cd62f" providerId="LiveId" clId="{A0B9B50A-D845-45F9-BF19-9BFF9CE25122}" dt="2026-04-13T14:57:37.861" v="14" actId="47"/>
        <pc:sldMkLst>
          <pc:docMk/>
          <pc:sldMk cId="2159231657" sldId="571"/>
        </pc:sldMkLst>
      </pc:sldChg>
      <pc:sldChg chg="del">
        <pc:chgData name="Linhtu75@gmail.com" userId="d5e45f71a37cd62f" providerId="LiveId" clId="{A0B9B50A-D845-45F9-BF19-9BFF9CE25122}" dt="2026-04-13T14:57:38.170" v="15" actId="47"/>
        <pc:sldMkLst>
          <pc:docMk/>
          <pc:sldMk cId="3783000651" sldId="572"/>
        </pc:sldMkLst>
      </pc:sldChg>
      <pc:sldChg chg="del">
        <pc:chgData name="Linhtu75@gmail.com" userId="d5e45f71a37cd62f" providerId="LiveId" clId="{A0B9B50A-D845-45F9-BF19-9BFF9CE25122}" dt="2026-04-13T14:57:38.715" v="16" actId="47"/>
        <pc:sldMkLst>
          <pc:docMk/>
          <pc:sldMk cId="352076973" sldId="573"/>
        </pc:sldMkLst>
      </pc:sldChg>
      <pc:sldChg chg="del">
        <pc:chgData name="Linhtu75@gmail.com" userId="d5e45f71a37cd62f" providerId="LiveId" clId="{A0B9B50A-D845-45F9-BF19-9BFF9CE25122}" dt="2026-04-13T14:57:38.725" v="17" actId="47"/>
        <pc:sldMkLst>
          <pc:docMk/>
          <pc:sldMk cId="394399531" sldId="574"/>
        </pc:sldMkLst>
      </pc:sldChg>
      <pc:sldChg chg="del">
        <pc:chgData name="Linhtu75@gmail.com" userId="d5e45f71a37cd62f" providerId="LiveId" clId="{A0B9B50A-D845-45F9-BF19-9BFF9CE25122}" dt="2026-04-13T14:57:40.719" v="23" actId="47"/>
        <pc:sldMkLst>
          <pc:docMk/>
          <pc:sldMk cId="2574094763" sldId="576"/>
        </pc:sldMkLst>
      </pc:sldChg>
      <pc:sldChg chg="del">
        <pc:chgData name="Linhtu75@gmail.com" userId="d5e45f71a37cd62f" providerId="LiveId" clId="{A0B9B50A-D845-45F9-BF19-9BFF9CE25122}" dt="2026-04-13T14:57:41.062" v="24" actId="47"/>
        <pc:sldMkLst>
          <pc:docMk/>
          <pc:sldMk cId="3494205054" sldId="578"/>
        </pc:sldMkLst>
      </pc:sldChg>
      <pc:sldChg chg="del">
        <pc:chgData name="Linhtu75@gmail.com" userId="d5e45f71a37cd62f" providerId="LiveId" clId="{A0B9B50A-D845-45F9-BF19-9BFF9CE25122}" dt="2026-04-13T14:57:43.701" v="28" actId="47"/>
        <pc:sldMkLst>
          <pc:docMk/>
          <pc:sldMk cId="3929196722" sldId="579"/>
        </pc:sldMkLst>
      </pc:sldChg>
      <pc:sldChg chg="del">
        <pc:chgData name="Linhtu75@gmail.com" userId="d5e45f71a37cd62f" providerId="LiveId" clId="{A0B9B50A-D845-45F9-BF19-9BFF9CE25122}" dt="2026-04-13T14:57:50.707" v="32" actId="47"/>
        <pc:sldMkLst>
          <pc:docMk/>
          <pc:sldMk cId="1579233438" sldId="587"/>
        </pc:sldMkLst>
      </pc:sldChg>
      <pc:sldChg chg="del">
        <pc:chgData name="Linhtu75@gmail.com" userId="d5e45f71a37cd62f" providerId="LiveId" clId="{A0B9B50A-D845-45F9-BF19-9BFF9CE25122}" dt="2026-04-13T14:57:51.239" v="33" actId="47"/>
        <pc:sldMkLst>
          <pc:docMk/>
          <pc:sldMk cId="2314277462" sldId="588"/>
        </pc:sldMkLst>
      </pc:sldChg>
      <pc:sldChg chg="del">
        <pc:chgData name="Linhtu75@gmail.com" userId="d5e45f71a37cd62f" providerId="LiveId" clId="{A0B9B50A-D845-45F9-BF19-9BFF9CE25122}" dt="2026-04-13T14:57:51.717" v="34" actId="47"/>
        <pc:sldMkLst>
          <pc:docMk/>
          <pc:sldMk cId="1486387217" sldId="589"/>
        </pc:sldMkLst>
      </pc:sldChg>
      <pc:sldChg chg="del">
        <pc:chgData name="Linhtu75@gmail.com" userId="d5e45f71a37cd62f" providerId="LiveId" clId="{A0B9B50A-D845-45F9-BF19-9BFF9CE25122}" dt="2026-04-13T14:57:52.306" v="36" actId="47"/>
        <pc:sldMkLst>
          <pc:docMk/>
          <pc:sldMk cId="1885331359" sldId="590"/>
        </pc:sldMkLst>
      </pc:sldChg>
      <pc:sldChg chg="del">
        <pc:chgData name="Linhtu75@gmail.com" userId="d5e45f71a37cd62f" providerId="LiveId" clId="{A0B9B50A-D845-45F9-BF19-9BFF9CE25122}" dt="2026-04-13T14:58:05.964" v="40" actId="47"/>
        <pc:sldMkLst>
          <pc:docMk/>
          <pc:sldMk cId="54587479" sldId="593"/>
        </pc:sldMkLst>
      </pc:sldChg>
      <pc:sldChg chg="del">
        <pc:chgData name="Linhtu75@gmail.com" userId="d5e45f71a37cd62f" providerId="LiveId" clId="{A0B9B50A-D845-45F9-BF19-9BFF9CE25122}" dt="2026-04-13T14:58:03.055" v="39" actId="47"/>
        <pc:sldMkLst>
          <pc:docMk/>
          <pc:sldMk cId="271543651" sldId="594"/>
        </pc:sldMkLst>
      </pc:sldChg>
      <pc:sldChg chg="del">
        <pc:chgData name="Linhtu75@gmail.com" userId="d5e45f71a37cd62f" providerId="LiveId" clId="{A0B9B50A-D845-45F9-BF19-9BFF9CE25122}" dt="2026-04-13T14:57:27.636" v="1" actId="47"/>
        <pc:sldMkLst>
          <pc:docMk/>
          <pc:sldMk cId="4008038794" sldId="599"/>
        </pc:sldMkLst>
      </pc:sldChg>
      <pc:sldChg chg="del">
        <pc:chgData name="Linhtu75@gmail.com" userId="d5e45f71a37cd62f" providerId="LiveId" clId="{A0B9B50A-D845-45F9-BF19-9BFF9CE25122}" dt="2026-04-13T14:57:28.307" v="2" actId="47"/>
        <pc:sldMkLst>
          <pc:docMk/>
          <pc:sldMk cId="3917572943" sldId="601"/>
        </pc:sldMkLst>
      </pc:sldChg>
      <pc:sldChg chg="del">
        <pc:chgData name="Linhtu75@gmail.com" userId="d5e45f71a37cd62f" providerId="LiveId" clId="{A0B9B50A-D845-45F9-BF19-9BFF9CE25122}" dt="2026-04-13T14:57:28.901" v="3" actId="47"/>
        <pc:sldMkLst>
          <pc:docMk/>
          <pc:sldMk cId="3996933994" sldId="603"/>
        </pc:sldMkLst>
      </pc:sldChg>
      <pc:sldMasterChg chg="del delSldLayout">
        <pc:chgData name="Linhtu75@gmail.com" userId="d5e45f71a37cd62f" providerId="LiveId" clId="{A0B9B50A-D845-45F9-BF19-9BFF9CE25122}" dt="2026-04-13T14:57:32.870" v="6" actId="47"/>
        <pc:sldMasterMkLst>
          <pc:docMk/>
          <pc:sldMasterMk cId="0" sldId="2147483648"/>
        </pc:sldMasterMkLst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Linhtu75@gmail.com" userId="d5e45f71a37cd62f" providerId="LiveId" clId="{A0B9B50A-D845-45F9-BF19-9BFF9CE25122}" dt="2026-04-13T14:57:32.870" v="6" actId="47"/>
          <pc:sldLayoutMkLst>
            <pc:docMk/>
            <pc:sldMasterMk cId="0" sldId="2147483648"/>
            <pc:sldLayoutMk cId="3003639469" sldId="2147483763"/>
          </pc:sldLayoutMkLst>
        </pc:sldLayoutChg>
      </pc:sldMasterChg>
      <pc:sldMasterChg chg="del delSldLayout">
        <pc:chgData name="Linhtu75@gmail.com" userId="d5e45f71a37cd62f" providerId="LiveId" clId="{A0B9B50A-D845-45F9-BF19-9BFF9CE25122}" dt="2026-04-13T14:57:41.062" v="24" actId="47"/>
        <pc:sldMasterMkLst>
          <pc:docMk/>
          <pc:sldMasterMk cId="1316413005" sldId="2147483825"/>
        </pc:sldMasterMkLst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1136688529" sldId="2147483826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899043729" sldId="2147483827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261380209" sldId="2147483828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2599788344" sldId="2147483829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22340655" sldId="2147483830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3760204440" sldId="2147483831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2501073559" sldId="2147483832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1463414773" sldId="2147483833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3936680630" sldId="2147483834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2714469533" sldId="2147483835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2005128163" sldId="2147483836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3244729887" sldId="2147483837"/>
          </pc:sldLayoutMkLst>
        </pc:sldLayoutChg>
        <pc:sldLayoutChg chg="del">
          <pc:chgData name="Linhtu75@gmail.com" userId="d5e45f71a37cd62f" providerId="LiveId" clId="{A0B9B50A-D845-45F9-BF19-9BFF9CE25122}" dt="2026-04-13T14:57:41.062" v="24" actId="47"/>
          <pc:sldLayoutMkLst>
            <pc:docMk/>
            <pc:sldMasterMk cId="1316413005" sldId="2147483825"/>
            <pc:sldLayoutMk cId="1183941414" sldId="2147483838"/>
          </pc:sldLayoutMkLst>
        </pc:sldLayoutChg>
      </pc:sldMasterChg>
      <pc:sldMasterChg chg="del delSldLayout">
        <pc:chgData name="Linhtu75@gmail.com" userId="d5e45f71a37cd62f" providerId="LiveId" clId="{A0B9B50A-D845-45F9-BF19-9BFF9CE25122}" dt="2026-04-13T14:57:43.701" v="28" actId="47"/>
        <pc:sldMasterMkLst>
          <pc:docMk/>
          <pc:sldMasterMk cId="3149782636" sldId="2147483839"/>
        </pc:sldMasterMkLst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1504707860" sldId="2147483840"/>
          </pc:sldLayoutMkLst>
        </pc:sldLayoutChg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880386093" sldId="2147483841"/>
          </pc:sldLayoutMkLst>
        </pc:sldLayoutChg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2168191661" sldId="2147483842"/>
          </pc:sldLayoutMkLst>
        </pc:sldLayoutChg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3867660324" sldId="2147483843"/>
          </pc:sldLayoutMkLst>
        </pc:sldLayoutChg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618874981" sldId="2147483844"/>
          </pc:sldLayoutMkLst>
        </pc:sldLayoutChg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2618754674" sldId="2147483845"/>
          </pc:sldLayoutMkLst>
        </pc:sldLayoutChg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2274249608" sldId="2147483846"/>
          </pc:sldLayoutMkLst>
        </pc:sldLayoutChg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3467693551" sldId="2147483847"/>
          </pc:sldLayoutMkLst>
        </pc:sldLayoutChg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968389558" sldId="2147483848"/>
          </pc:sldLayoutMkLst>
        </pc:sldLayoutChg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3088072652" sldId="2147483849"/>
          </pc:sldLayoutMkLst>
        </pc:sldLayoutChg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2059176693" sldId="2147483850"/>
          </pc:sldLayoutMkLst>
        </pc:sldLayoutChg>
        <pc:sldLayoutChg chg="del">
          <pc:chgData name="Linhtu75@gmail.com" userId="d5e45f71a37cd62f" providerId="LiveId" clId="{A0B9B50A-D845-45F9-BF19-9BFF9CE25122}" dt="2026-04-13T14:57:43.701" v="28" actId="47"/>
          <pc:sldLayoutMkLst>
            <pc:docMk/>
            <pc:sldMasterMk cId="3149782636" sldId="2147483839"/>
            <pc:sldLayoutMk cId="1558379324" sldId="21474838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56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D4FB-7222-4F90-B90C-DD2B368D57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813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DB31-52F3-4012-ADA9-B382A68D26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707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02EE-C6C4-4E71-AB49-03FEB2A62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2186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E28D-9E3A-4E75-8BB4-A628FE3E26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3409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954C-4E85-427A-982A-924234619C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441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514B-CF1A-448F-A675-53BD5B3C9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29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A4B6-6CE7-4D37-89B8-ED2D903F57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3481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D209-E85B-49AE-92FF-D7297709FA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254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AFCB8-0473-4A23-814A-E90E5D4597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3626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28F0-9036-48E5-80E2-39AD52A5A9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5182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B8BB-8311-4A38-97B8-155C5E4E5E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1536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srgbClr val="000000"/>
                </a:solidFill>
              </a:rPr>
              <a:pPr/>
              <a:t>4/13/2026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07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33DAB-06FF-4F3F-BAAB-00B03E174E3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6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74918" y="1001143"/>
            <a:ext cx="9963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</a:t>
            </a:r>
          </a:p>
          <a:p>
            <a:pPr algn="ctr">
              <a:defRPr/>
            </a:pP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endParaRPr lang="en-US" sz="8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03AF0B-D580-2DFB-4B49-FE31D4D1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77" y="3961893"/>
            <a:ext cx="7190167" cy="8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2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719941" y="2346518"/>
            <a:ext cx="8752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Tạm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 </a:t>
            </a:r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biệt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 </a:t>
            </a:r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các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 </a:t>
            </a:r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em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!</a:t>
            </a:r>
            <a:endParaRPr lang="vi-VN" sz="8800" i="1" dirty="0">
              <a:solidFill>
                <a:srgbClr val="00B050"/>
              </a:solidFill>
              <a:latin typeface="#9Slide05 IcielSanel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p:transition spd="slow" advClick="0" advTm="0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0" y="1178084"/>
            <a:ext cx="6030224" cy="3932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1587" y="3053881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7739" r="5774" b="21309"/>
          <a:stretch>
            <a:fillRect/>
          </a:stretch>
        </p:blipFill>
        <p:spPr bwMode="auto">
          <a:xfrm>
            <a:off x="6919414" y="1501253"/>
            <a:ext cx="4612067" cy="41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23081" y="3379125"/>
            <a:ext cx="5158853" cy="584953"/>
            <a:chOff x="0" y="2121"/>
            <a:chExt cx="1824" cy="415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2121"/>
              <a:ext cx="1824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5li,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li.</a:t>
              </a:r>
            </a:p>
          </p:txBody>
        </p:sp>
        <p:pic>
          <p:nvPicPr>
            <p:cNvPr id="7" name="Picture 11" descr="N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3" t="7739" r="5774" b="21309"/>
            <a:stretch>
              <a:fillRect/>
            </a:stretch>
          </p:blipFill>
          <p:spPr bwMode="auto">
            <a:xfrm>
              <a:off x="359" y="2180"/>
              <a:ext cx="186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57182" y="4187280"/>
            <a:ext cx="5876296" cy="584941"/>
            <a:chOff x="3936" y="2121"/>
            <a:chExt cx="2059" cy="337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936" y="2121"/>
              <a:ext cx="2059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0" name="Picture 12" descr="N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t="7748" r="5824" b="21333"/>
            <a:stretch>
              <a:fillRect/>
            </a:stretch>
          </p:blipFill>
          <p:spPr bwMode="auto">
            <a:xfrm>
              <a:off x="4241" y="2164"/>
              <a:ext cx="181" cy="25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423081" y="614149"/>
            <a:ext cx="6400799" cy="2185809"/>
            <a:chOff x="336" y="96"/>
            <a:chExt cx="4800" cy="1651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36" y="96"/>
              <a:ext cx="4800" cy="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VÀ NHẬN XÉT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li,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li?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3" name="Picture 15" descr="N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t="7748" r="5824" b="21333"/>
            <a:stretch>
              <a:fillRect/>
            </a:stretch>
          </p:blipFill>
          <p:spPr bwMode="auto">
            <a:xfrm>
              <a:off x="1130" y="740"/>
              <a:ext cx="302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N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t="7748" r="5824" b="21333"/>
            <a:stretch>
              <a:fillRect/>
            </a:stretch>
          </p:blipFill>
          <p:spPr bwMode="auto">
            <a:xfrm>
              <a:off x="1054" y="1299"/>
              <a:ext cx="302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2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7739" r="5774" b="21309"/>
          <a:stretch>
            <a:fillRect/>
          </a:stretch>
        </p:blipFill>
        <p:spPr bwMode="auto">
          <a:xfrm>
            <a:off x="7055892" y="259307"/>
            <a:ext cx="4612067" cy="41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2263" y="493277"/>
            <a:ext cx="6045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1 : nét móc 2 đầu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2 : Là kết hợp các nét cơ bản lượn ngang, cong trái.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N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748" r="5824" b="21333"/>
          <a:stretch>
            <a:fillRect/>
          </a:stretch>
        </p:blipFill>
        <p:spPr bwMode="auto">
          <a:xfrm>
            <a:off x="2464519" y="518317"/>
            <a:ext cx="402717" cy="4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23078" y="2555380"/>
            <a:ext cx="6537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Nét 1: từ điểm đặt bút trên đường kẻ ngang 5, viết nét móc hai đầu trái, hai đầu lượn vào trong, dừng bút ở đường kẻ ngang 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543" y="4696560"/>
            <a:ext cx="11340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Nét 2: từ điểm đặt bút ở đường kẻ ngang 2, lia bút lên đường kẻ ngang 5, viết nét lượn ngang tạo thành nét thắt nhỏ, viết nét cong phải dừng bút ở đường kẻ ngang 2.</a:t>
            </a:r>
          </a:p>
          <a:p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1186" y="382414"/>
            <a:ext cx="11004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(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li,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7730" y="1211393"/>
            <a:ext cx="10180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tabLst>
                <a:tab pos="5109506" algn="l"/>
              </a:tabLst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(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ô li,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ô li.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2" y="2172552"/>
            <a:ext cx="4487400" cy="41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121" y="128199"/>
            <a:ext cx="4245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841" y="3229575"/>
            <a:ext cx="10641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810" y="3904042"/>
            <a:ext cx="9933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93250F-CB38-460D-8506-E64DE7FFD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9"/>
          <a:stretch/>
        </p:blipFill>
        <p:spPr bwMode="auto">
          <a:xfrm>
            <a:off x="881729" y="877169"/>
            <a:ext cx="10466991" cy="2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F03DAB-E381-4FEB-B64C-40B0FEABF13D}"/>
              </a:ext>
            </a:extLst>
          </p:cNvPr>
          <p:cNvSpPr txBox="1"/>
          <p:nvPr/>
        </p:nvSpPr>
        <p:spPr>
          <a:xfrm>
            <a:off x="1654377" y="1458504"/>
            <a:ext cx="8691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Người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Việt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Nam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cần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cù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sáng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tạo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  <a:endParaRPr lang="vi-VN" sz="44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45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121" y="128199"/>
            <a:ext cx="4245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3405" y="2730274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80725" y="2360811"/>
            <a:ext cx="993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36307" y="2902869"/>
            <a:ext cx="9664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các chữ ghi tiếng viết thế nào?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604" y="2348140"/>
            <a:ext cx="7712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sp>
        <p:nvSpPr>
          <p:cNvPr id="9" name="Rectangle 8"/>
          <p:cNvSpPr/>
          <p:nvPr/>
        </p:nvSpPr>
        <p:spPr>
          <a:xfrm>
            <a:off x="980725" y="2322876"/>
            <a:ext cx="4840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9521" y="2398455"/>
            <a:ext cx="8027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N, g, V, 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ô li.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80725" y="2871602"/>
            <a:ext cx="7298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4888" y="2869082"/>
            <a:ext cx="1092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ô li,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li.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1286" y="2903644"/>
            <a:ext cx="10488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các chữ ghi tiếng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F03DAB-E381-4FEB-B64C-40B0FEABF13D}"/>
              </a:ext>
            </a:extLst>
          </p:cNvPr>
          <p:cNvSpPr txBox="1"/>
          <p:nvPr/>
        </p:nvSpPr>
        <p:spPr>
          <a:xfrm>
            <a:off x="1654376" y="1226489"/>
            <a:ext cx="902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Người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Việt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Nam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cần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cù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sáng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tạo</a:t>
            </a:r>
            <a:r>
              <a:rPr lang="en-US" sz="44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  <a:endParaRPr lang="vi-VN" sz="44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pic>
        <p:nvPicPr>
          <p:cNvPr id="15" name="Picture 14" descr="N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748" r="5824" b="21333"/>
          <a:stretch>
            <a:fillRect/>
          </a:stretch>
        </p:blipFill>
        <p:spPr bwMode="auto">
          <a:xfrm>
            <a:off x="5760605" y="2407467"/>
            <a:ext cx="585604" cy="4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49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9291" y="558702"/>
            <a:ext cx="2425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229" y="1530847"/>
            <a:ext cx="9509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295" y="2194737"/>
            <a:ext cx="10417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819" y="2897339"/>
            <a:ext cx="4944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499" y="3632620"/>
            <a:ext cx="1161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64" y="402992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43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425</Words>
  <Application>Microsoft Office PowerPoint</Application>
  <PresentationFormat>Widescreen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Microsoft YaHei</vt:lpstr>
      <vt:lpstr>#9Slide05 IcielSanelma</vt:lpstr>
      <vt:lpstr>Arial</vt:lpstr>
      <vt:lpstr>Arial Rounded MT Bold</vt:lpstr>
      <vt:lpstr>Calibri</vt:lpstr>
      <vt:lpstr>Calibri Light</vt:lpstr>
      <vt:lpstr>HP001 5 hàng</vt:lpstr>
      <vt:lpstr>Times New Roman</vt:lpstr>
      <vt:lpstr>6_Office Theme</vt:lpstr>
      <vt:lpstr>4_Office Theme</vt:lpstr>
      <vt:lpstr>2_Office 主题​​</vt:lpstr>
      <vt:lpstr>7_Office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Linhtu75@gmail.com</cp:lastModifiedBy>
  <cp:revision>106</cp:revision>
  <dcterms:created xsi:type="dcterms:W3CDTF">2021-05-24T09:52:12Z</dcterms:created>
  <dcterms:modified xsi:type="dcterms:W3CDTF">2026-04-13T14:58:13Z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