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699" r:id="rId2"/>
    <p:sldMasterId id="2147483701" r:id="rId3"/>
    <p:sldMasterId id="2147483725" r:id="rId4"/>
  </p:sldMasterIdLst>
  <p:notesMasterIdLst>
    <p:notesMasterId r:id="rId17"/>
  </p:notesMasterIdLst>
  <p:sldIdLst>
    <p:sldId id="582" r:id="rId5"/>
    <p:sldId id="278" r:id="rId6"/>
    <p:sldId id="295" r:id="rId7"/>
    <p:sldId id="557" r:id="rId8"/>
    <p:sldId id="558" r:id="rId9"/>
    <p:sldId id="587" r:id="rId10"/>
    <p:sldId id="588" r:id="rId11"/>
    <p:sldId id="589" r:id="rId12"/>
    <p:sldId id="559" r:id="rId13"/>
    <p:sldId id="590" r:id="rId14"/>
    <p:sldId id="561" r:id="rId15"/>
    <p:sldId id="56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undo custSel addSld delSld addMainMaster delMainMaster">
      <pc:chgData name="Linhtu75@gmail.com" userId="d5e45f71a37cd62f" providerId="LiveId" clId="{A0B9B50A-D845-45F9-BF19-9BFF9CE25122}" dt="2026-04-13T15:01:40.022" v="42" actId="47"/>
      <pc:docMkLst>
        <pc:docMk/>
      </pc:docMkLst>
      <pc:sldChg chg="del">
        <pc:chgData name="Linhtu75@gmail.com" userId="d5e45f71a37cd62f" providerId="LiveId" clId="{A0B9B50A-D845-45F9-BF19-9BFF9CE25122}" dt="2026-04-13T15:01:30.421" v="11" actId="47"/>
        <pc:sldMkLst>
          <pc:docMk/>
          <pc:sldMk cId="0" sldId="265"/>
        </pc:sldMkLst>
      </pc:sldChg>
      <pc:sldChg chg="del">
        <pc:chgData name="Linhtu75@gmail.com" userId="d5e45f71a37cd62f" providerId="LiveId" clId="{A0B9B50A-D845-45F9-BF19-9BFF9CE25122}" dt="2026-04-13T15:01:33.021" v="23" actId="47"/>
        <pc:sldMkLst>
          <pc:docMk/>
          <pc:sldMk cId="0" sldId="271"/>
        </pc:sldMkLst>
      </pc:sldChg>
      <pc:sldChg chg="del">
        <pc:chgData name="Linhtu75@gmail.com" userId="d5e45f71a37cd62f" providerId="LiveId" clId="{A0B9B50A-D845-45F9-BF19-9BFF9CE25122}" dt="2026-04-13T15:01:36.647" v="33" actId="47"/>
        <pc:sldMkLst>
          <pc:docMk/>
          <pc:sldMk cId="0" sldId="272"/>
        </pc:sldMkLst>
      </pc:sldChg>
      <pc:sldChg chg="del">
        <pc:chgData name="Linhtu75@gmail.com" userId="d5e45f71a37cd62f" providerId="LiveId" clId="{A0B9B50A-D845-45F9-BF19-9BFF9CE25122}" dt="2026-04-13T15:01:36.682" v="34" actId="47"/>
        <pc:sldMkLst>
          <pc:docMk/>
          <pc:sldMk cId="0" sldId="273"/>
        </pc:sldMkLst>
      </pc:sldChg>
      <pc:sldChg chg="del">
        <pc:chgData name="Linhtu75@gmail.com" userId="d5e45f71a37cd62f" providerId="LiveId" clId="{A0B9B50A-D845-45F9-BF19-9BFF9CE25122}" dt="2026-04-13T15:01:31.605" v="15" actId="47"/>
        <pc:sldMkLst>
          <pc:docMk/>
          <pc:sldMk cId="0" sldId="288"/>
        </pc:sldMkLst>
      </pc:sldChg>
      <pc:sldChg chg="del">
        <pc:chgData name="Linhtu75@gmail.com" userId="d5e45f71a37cd62f" providerId="LiveId" clId="{A0B9B50A-D845-45F9-BF19-9BFF9CE25122}" dt="2026-04-13T15:01:33.604" v="26" actId="47"/>
        <pc:sldMkLst>
          <pc:docMk/>
          <pc:sldMk cId="0" sldId="292"/>
        </pc:sldMkLst>
      </pc:sldChg>
      <pc:sldChg chg="del">
        <pc:chgData name="Linhtu75@gmail.com" userId="d5e45f71a37cd62f" providerId="LiveId" clId="{A0B9B50A-D845-45F9-BF19-9BFF9CE25122}" dt="2026-04-13T15:01:20.598" v="0" actId="47"/>
        <pc:sldMkLst>
          <pc:docMk/>
          <pc:sldMk cId="0" sldId="300"/>
        </pc:sldMkLst>
      </pc:sldChg>
      <pc:sldChg chg="del">
        <pc:chgData name="Linhtu75@gmail.com" userId="d5e45f71a37cd62f" providerId="LiveId" clId="{A0B9B50A-D845-45F9-BF19-9BFF9CE25122}" dt="2026-04-13T15:01:22.405" v="4" actId="47"/>
        <pc:sldMkLst>
          <pc:docMk/>
          <pc:sldMk cId="0" sldId="474"/>
        </pc:sldMkLst>
      </pc:sldChg>
      <pc:sldChg chg="del">
        <pc:chgData name="Linhtu75@gmail.com" userId="d5e45f71a37cd62f" providerId="LiveId" clId="{A0B9B50A-D845-45F9-BF19-9BFF9CE25122}" dt="2026-04-13T15:01:22.663" v="5" actId="47"/>
        <pc:sldMkLst>
          <pc:docMk/>
          <pc:sldMk cId="2687524650" sldId="541"/>
        </pc:sldMkLst>
      </pc:sldChg>
      <pc:sldChg chg="add del">
        <pc:chgData name="Linhtu75@gmail.com" userId="d5e45f71a37cd62f" providerId="LiveId" clId="{A0B9B50A-D845-45F9-BF19-9BFF9CE25122}" dt="2026-04-13T15:01:28.389" v="10" actId="47"/>
        <pc:sldMkLst>
          <pc:docMk/>
          <pc:sldMk cId="1077363598" sldId="544"/>
        </pc:sldMkLst>
      </pc:sldChg>
      <pc:sldChg chg="del">
        <pc:chgData name="Linhtu75@gmail.com" userId="d5e45f71a37cd62f" providerId="LiveId" clId="{A0B9B50A-D845-45F9-BF19-9BFF9CE25122}" dt="2026-04-13T15:01:30.716" v="12" actId="47"/>
        <pc:sldMkLst>
          <pc:docMk/>
          <pc:sldMk cId="3350814128" sldId="545"/>
        </pc:sldMkLst>
      </pc:sldChg>
      <pc:sldChg chg="del">
        <pc:chgData name="Linhtu75@gmail.com" userId="d5e45f71a37cd62f" providerId="LiveId" clId="{A0B9B50A-D845-45F9-BF19-9BFF9CE25122}" dt="2026-04-13T15:01:30.898" v="13" actId="47"/>
        <pc:sldMkLst>
          <pc:docMk/>
          <pc:sldMk cId="1920112572" sldId="546"/>
        </pc:sldMkLst>
      </pc:sldChg>
      <pc:sldChg chg="del">
        <pc:chgData name="Linhtu75@gmail.com" userId="d5e45f71a37cd62f" providerId="LiveId" clId="{A0B9B50A-D845-45F9-BF19-9BFF9CE25122}" dt="2026-04-13T15:01:32.823" v="22" actId="47"/>
        <pc:sldMkLst>
          <pc:docMk/>
          <pc:sldMk cId="1530674169" sldId="550"/>
        </pc:sldMkLst>
      </pc:sldChg>
      <pc:sldChg chg="del">
        <pc:chgData name="Linhtu75@gmail.com" userId="d5e45f71a37cd62f" providerId="LiveId" clId="{A0B9B50A-D845-45F9-BF19-9BFF9CE25122}" dt="2026-04-13T15:01:33.196" v="24" actId="47"/>
        <pc:sldMkLst>
          <pc:docMk/>
          <pc:sldMk cId="1853047467" sldId="551"/>
        </pc:sldMkLst>
      </pc:sldChg>
      <pc:sldChg chg="del">
        <pc:chgData name="Linhtu75@gmail.com" userId="d5e45f71a37cd62f" providerId="LiveId" clId="{A0B9B50A-D845-45F9-BF19-9BFF9CE25122}" dt="2026-04-13T15:01:33.373" v="25" actId="47"/>
        <pc:sldMkLst>
          <pc:docMk/>
          <pc:sldMk cId="2954083484" sldId="552"/>
        </pc:sldMkLst>
      </pc:sldChg>
      <pc:sldChg chg="del">
        <pc:chgData name="Linhtu75@gmail.com" userId="d5e45f71a37cd62f" providerId="LiveId" clId="{A0B9B50A-D845-45F9-BF19-9BFF9CE25122}" dt="2026-04-13T15:01:34.612" v="29" actId="47"/>
        <pc:sldMkLst>
          <pc:docMk/>
          <pc:sldMk cId="3044238718" sldId="553"/>
        </pc:sldMkLst>
      </pc:sldChg>
      <pc:sldChg chg="del">
        <pc:chgData name="Linhtu75@gmail.com" userId="d5e45f71a37cd62f" providerId="LiveId" clId="{A0B9B50A-D845-45F9-BF19-9BFF9CE25122}" dt="2026-04-13T15:01:34.783" v="30" actId="47"/>
        <pc:sldMkLst>
          <pc:docMk/>
          <pc:sldMk cId="765361138" sldId="554"/>
        </pc:sldMkLst>
      </pc:sldChg>
      <pc:sldChg chg="del">
        <pc:chgData name="Linhtu75@gmail.com" userId="d5e45f71a37cd62f" providerId="LiveId" clId="{A0B9B50A-D845-45F9-BF19-9BFF9CE25122}" dt="2026-04-13T15:01:34.904" v="31" actId="47"/>
        <pc:sldMkLst>
          <pc:docMk/>
          <pc:sldMk cId="988015535" sldId="555"/>
        </pc:sldMkLst>
      </pc:sldChg>
      <pc:sldChg chg="del">
        <pc:chgData name="Linhtu75@gmail.com" userId="d5e45f71a37cd62f" providerId="LiveId" clId="{A0B9B50A-D845-45F9-BF19-9BFF9CE25122}" dt="2026-04-13T15:01:31.130" v="14" actId="47"/>
        <pc:sldMkLst>
          <pc:docMk/>
          <pc:sldMk cId="743923147" sldId="564"/>
        </pc:sldMkLst>
      </pc:sldChg>
      <pc:sldChg chg="del">
        <pc:chgData name="Linhtu75@gmail.com" userId="d5e45f71a37cd62f" providerId="LiveId" clId="{A0B9B50A-D845-45F9-BF19-9BFF9CE25122}" dt="2026-04-13T15:01:31.795" v="16" actId="47"/>
        <pc:sldMkLst>
          <pc:docMk/>
          <pc:sldMk cId="2412070305" sldId="567"/>
        </pc:sldMkLst>
      </pc:sldChg>
      <pc:sldChg chg="del">
        <pc:chgData name="Linhtu75@gmail.com" userId="d5e45f71a37cd62f" providerId="LiveId" clId="{A0B9B50A-D845-45F9-BF19-9BFF9CE25122}" dt="2026-04-13T15:01:31.948" v="17" actId="47"/>
        <pc:sldMkLst>
          <pc:docMk/>
          <pc:sldMk cId="3808006210" sldId="569"/>
        </pc:sldMkLst>
      </pc:sldChg>
      <pc:sldChg chg="del">
        <pc:chgData name="Linhtu75@gmail.com" userId="d5e45f71a37cd62f" providerId="LiveId" clId="{A0B9B50A-D845-45F9-BF19-9BFF9CE25122}" dt="2026-04-13T15:01:32.182" v="18" actId="47"/>
        <pc:sldMkLst>
          <pc:docMk/>
          <pc:sldMk cId="2159231657" sldId="571"/>
        </pc:sldMkLst>
      </pc:sldChg>
      <pc:sldChg chg="del">
        <pc:chgData name="Linhtu75@gmail.com" userId="d5e45f71a37cd62f" providerId="LiveId" clId="{A0B9B50A-D845-45F9-BF19-9BFF9CE25122}" dt="2026-04-13T15:01:32.281" v="19" actId="47"/>
        <pc:sldMkLst>
          <pc:docMk/>
          <pc:sldMk cId="3783000651" sldId="572"/>
        </pc:sldMkLst>
      </pc:sldChg>
      <pc:sldChg chg="del">
        <pc:chgData name="Linhtu75@gmail.com" userId="d5e45f71a37cd62f" providerId="LiveId" clId="{A0B9B50A-D845-45F9-BF19-9BFF9CE25122}" dt="2026-04-13T15:01:32.483" v="20" actId="47"/>
        <pc:sldMkLst>
          <pc:docMk/>
          <pc:sldMk cId="352076973" sldId="573"/>
        </pc:sldMkLst>
      </pc:sldChg>
      <pc:sldChg chg="del">
        <pc:chgData name="Linhtu75@gmail.com" userId="d5e45f71a37cd62f" providerId="LiveId" clId="{A0B9B50A-D845-45F9-BF19-9BFF9CE25122}" dt="2026-04-13T15:01:32.670" v="21" actId="47"/>
        <pc:sldMkLst>
          <pc:docMk/>
          <pc:sldMk cId="394399531" sldId="574"/>
        </pc:sldMkLst>
      </pc:sldChg>
      <pc:sldChg chg="del">
        <pc:chgData name="Linhtu75@gmail.com" userId="d5e45f71a37cd62f" providerId="LiveId" clId="{A0B9B50A-D845-45F9-BF19-9BFF9CE25122}" dt="2026-04-13T15:01:34.234" v="27" actId="47"/>
        <pc:sldMkLst>
          <pc:docMk/>
          <pc:sldMk cId="2574094763" sldId="576"/>
        </pc:sldMkLst>
      </pc:sldChg>
      <pc:sldChg chg="del">
        <pc:chgData name="Linhtu75@gmail.com" userId="d5e45f71a37cd62f" providerId="LiveId" clId="{A0B9B50A-D845-45F9-BF19-9BFF9CE25122}" dt="2026-04-13T15:01:34.452" v="28" actId="47"/>
        <pc:sldMkLst>
          <pc:docMk/>
          <pc:sldMk cId="3494205054" sldId="578"/>
        </pc:sldMkLst>
      </pc:sldChg>
      <pc:sldChg chg="del">
        <pc:chgData name="Linhtu75@gmail.com" userId="d5e45f71a37cd62f" providerId="LiveId" clId="{A0B9B50A-D845-45F9-BF19-9BFF9CE25122}" dt="2026-04-13T15:01:36.636" v="32" actId="47"/>
        <pc:sldMkLst>
          <pc:docMk/>
          <pc:sldMk cId="3929196722" sldId="579"/>
        </pc:sldMkLst>
      </pc:sldChg>
      <pc:sldChg chg="del">
        <pc:chgData name="Linhtu75@gmail.com" userId="d5e45f71a37cd62f" providerId="LiveId" clId="{A0B9B50A-D845-45F9-BF19-9BFF9CE25122}" dt="2026-04-13T15:01:37.363" v="35" actId="47"/>
        <pc:sldMkLst>
          <pc:docMk/>
          <pc:sldMk cId="3852652162" sldId="581"/>
        </pc:sldMkLst>
      </pc:sldChg>
      <pc:sldChg chg="add del">
        <pc:chgData name="Linhtu75@gmail.com" userId="d5e45f71a37cd62f" providerId="LiveId" clId="{A0B9B50A-D845-45F9-BF19-9BFF9CE25122}" dt="2026-04-13T15:01:26.225" v="8" actId="47"/>
        <pc:sldMkLst>
          <pc:docMk/>
          <pc:sldMk cId="2181521143" sldId="582"/>
        </pc:sldMkLst>
      </pc:sldChg>
      <pc:sldChg chg="del">
        <pc:chgData name="Linhtu75@gmail.com" userId="d5e45f71a37cd62f" providerId="LiveId" clId="{A0B9B50A-D845-45F9-BF19-9BFF9CE25122}" dt="2026-04-13T15:01:38.354" v="38" actId="47"/>
        <pc:sldMkLst>
          <pc:docMk/>
          <pc:sldMk cId="11993493" sldId="591"/>
        </pc:sldMkLst>
      </pc:sldChg>
      <pc:sldChg chg="del">
        <pc:chgData name="Linhtu75@gmail.com" userId="d5e45f71a37cd62f" providerId="LiveId" clId="{A0B9B50A-D845-45F9-BF19-9BFF9CE25122}" dt="2026-04-13T15:01:37.555" v="36" actId="47"/>
        <pc:sldMkLst>
          <pc:docMk/>
          <pc:sldMk cId="2578076453" sldId="592"/>
        </pc:sldMkLst>
      </pc:sldChg>
      <pc:sldChg chg="del">
        <pc:chgData name="Linhtu75@gmail.com" userId="d5e45f71a37cd62f" providerId="LiveId" clId="{A0B9B50A-D845-45F9-BF19-9BFF9CE25122}" dt="2026-04-13T15:01:38.884" v="39" actId="47"/>
        <pc:sldMkLst>
          <pc:docMk/>
          <pc:sldMk cId="54587479" sldId="593"/>
        </pc:sldMkLst>
      </pc:sldChg>
      <pc:sldChg chg="del">
        <pc:chgData name="Linhtu75@gmail.com" userId="d5e45f71a37cd62f" providerId="LiveId" clId="{A0B9B50A-D845-45F9-BF19-9BFF9CE25122}" dt="2026-04-13T15:01:37.754" v="37" actId="47"/>
        <pc:sldMkLst>
          <pc:docMk/>
          <pc:sldMk cId="271543651" sldId="594"/>
        </pc:sldMkLst>
      </pc:sldChg>
      <pc:sldChg chg="del">
        <pc:chgData name="Linhtu75@gmail.com" userId="d5e45f71a37cd62f" providerId="LiveId" clId="{A0B9B50A-D845-45F9-BF19-9BFF9CE25122}" dt="2026-04-13T15:01:39.228" v="40" actId="47"/>
        <pc:sldMkLst>
          <pc:docMk/>
          <pc:sldMk cId="4013545293" sldId="595"/>
        </pc:sldMkLst>
      </pc:sldChg>
      <pc:sldChg chg="del">
        <pc:chgData name="Linhtu75@gmail.com" userId="d5e45f71a37cd62f" providerId="LiveId" clId="{A0B9B50A-D845-45F9-BF19-9BFF9CE25122}" dt="2026-04-13T15:01:40.022" v="42" actId="47"/>
        <pc:sldMkLst>
          <pc:docMk/>
          <pc:sldMk cId="2732943274" sldId="596"/>
        </pc:sldMkLst>
      </pc:sldChg>
      <pc:sldChg chg="del">
        <pc:chgData name="Linhtu75@gmail.com" userId="d5e45f71a37cd62f" providerId="LiveId" clId="{A0B9B50A-D845-45F9-BF19-9BFF9CE25122}" dt="2026-04-13T15:01:39.582" v="41" actId="47"/>
        <pc:sldMkLst>
          <pc:docMk/>
          <pc:sldMk cId="3188049426" sldId="597"/>
        </pc:sldMkLst>
      </pc:sldChg>
      <pc:sldChg chg="del">
        <pc:chgData name="Linhtu75@gmail.com" userId="d5e45f71a37cd62f" providerId="LiveId" clId="{A0B9B50A-D845-45F9-BF19-9BFF9CE25122}" dt="2026-04-13T15:01:20.615" v="1" actId="47"/>
        <pc:sldMkLst>
          <pc:docMk/>
          <pc:sldMk cId="4008038794" sldId="599"/>
        </pc:sldMkLst>
      </pc:sldChg>
      <pc:sldChg chg="del">
        <pc:chgData name="Linhtu75@gmail.com" userId="d5e45f71a37cd62f" providerId="LiveId" clId="{A0B9B50A-D845-45F9-BF19-9BFF9CE25122}" dt="2026-04-13T15:01:21.273" v="2" actId="47"/>
        <pc:sldMkLst>
          <pc:docMk/>
          <pc:sldMk cId="3917572943" sldId="601"/>
        </pc:sldMkLst>
      </pc:sldChg>
      <pc:sldChg chg="del">
        <pc:chgData name="Linhtu75@gmail.com" userId="d5e45f71a37cd62f" providerId="LiveId" clId="{A0B9B50A-D845-45F9-BF19-9BFF9CE25122}" dt="2026-04-13T15:01:21.540" v="3" actId="47"/>
        <pc:sldMkLst>
          <pc:docMk/>
          <pc:sldMk cId="3996933994" sldId="603"/>
        </pc:sldMkLst>
      </pc:sldChg>
      <pc:sldMasterChg chg="add del addSldLayout delSldLayout">
        <pc:chgData name="Linhtu75@gmail.com" userId="d5e45f71a37cd62f" providerId="LiveId" clId="{A0B9B50A-D845-45F9-BF19-9BFF9CE25122}" dt="2026-04-13T15:01:28.389" v="10" actId="47"/>
        <pc:sldMasterMkLst>
          <pc:docMk/>
          <pc:sldMasterMk cId="0" sldId="2147483648"/>
        </pc:sldMasterMkLst>
        <pc:sldLayoutChg chg="add del">
          <pc:chgData name="Linhtu75@gmail.com" userId="d5e45f71a37cd62f" providerId="LiveId" clId="{A0B9B50A-D845-45F9-BF19-9BFF9CE25122}" dt="2026-04-13T15:01:28.389" v="10" actId="47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Linhtu75@gmail.com" userId="d5e45f71a37cd62f" providerId="LiveId" clId="{A0B9B50A-D845-45F9-BF19-9BFF9CE25122}" dt="2026-04-13T15:01:28.389" v="10" actId="47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Linhtu75@gmail.com" userId="d5e45f71a37cd62f" providerId="LiveId" clId="{A0B9B50A-D845-45F9-BF19-9BFF9CE25122}" dt="2026-04-13T15:01:28.389" v="10" actId="47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Linhtu75@gmail.com" userId="d5e45f71a37cd62f" providerId="LiveId" clId="{A0B9B50A-D845-45F9-BF19-9BFF9CE25122}" dt="2026-04-13T15:01:28.389" v="10" actId="47"/>
          <pc:sldLayoutMkLst>
            <pc:docMk/>
            <pc:sldMasterMk cId="0" sldId="2147483648"/>
            <pc:sldLayoutMk cId="0" sldId="2147483652"/>
          </pc:sldLayoutMkLst>
        </pc:sldLayoutChg>
        <pc:sldLayoutChg chg="add del">
          <pc:chgData name="Linhtu75@gmail.com" userId="d5e45f71a37cd62f" providerId="LiveId" clId="{A0B9B50A-D845-45F9-BF19-9BFF9CE25122}" dt="2026-04-13T15:01:28.389" v="10" actId="47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Linhtu75@gmail.com" userId="d5e45f71a37cd62f" providerId="LiveId" clId="{A0B9B50A-D845-45F9-BF19-9BFF9CE25122}" dt="2026-04-13T15:01:28.389" v="10" actId="47"/>
          <pc:sldLayoutMkLst>
            <pc:docMk/>
            <pc:sldMasterMk cId="0" sldId="2147483648"/>
            <pc:sldLayoutMk cId="0" sldId="2147483654"/>
          </pc:sldLayoutMkLst>
        </pc:sldLayoutChg>
        <pc:sldLayoutChg chg="add del">
          <pc:chgData name="Linhtu75@gmail.com" userId="d5e45f71a37cd62f" providerId="LiveId" clId="{A0B9B50A-D845-45F9-BF19-9BFF9CE25122}" dt="2026-04-13T15:01:28.389" v="10" actId="47"/>
          <pc:sldLayoutMkLst>
            <pc:docMk/>
            <pc:sldMasterMk cId="0" sldId="2147483648"/>
            <pc:sldLayoutMk cId="0" sldId="2147483655"/>
          </pc:sldLayoutMkLst>
        </pc:sldLayoutChg>
        <pc:sldLayoutChg chg="add del">
          <pc:chgData name="Linhtu75@gmail.com" userId="d5e45f71a37cd62f" providerId="LiveId" clId="{A0B9B50A-D845-45F9-BF19-9BFF9CE25122}" dt="2026-04-13T15:01:28.389" v="10" actId="47"/>
          <pc:sldLayoutMkLst>
            <pc:docMk/>
            <pc:sldMasterMk cId="0" sldId="2147483648"/>
            <pc:sldLayoutMk cId="0" sldId="2147483656"/>
          </pc:sldLayoutMkLst>
        </pc:sldLayoutChg>
        <pc:sldLayoutChg chg="add del">
          <pc:chgData name="Linhtu75@gmail.com" userId="d5e45f71a37cd62f" providerId="LiveId" clId="{A0B9B50A-D845-45F9-BF19-9BFF9CE25122}" dt="2026-04-13T15:01:28.389" v="10" actId="47"/>
          <pc:sldLayoutMkLst>
            <pc:docMk/>
            <pc:sldMasterMk cId="0" sldId="2147483648"/>
            <pc:sldLayoutMk cId="0" sldId="2147483657"/>
          </pc:sldLayoutMkLst>
        </pc:sldLayoutChg>
        <pc:sldLayoutChg chg="add del">
          <pc:chgData name="Linhtu75@gmail.com" userId="d5e45f71a37cd62f" providerId="LiveId" clId="{A0B9B50A-D845-45F9-BF19-9BFF9CE25122}" dt="2026-04-13T15:01:28.389" v="10" actId="47"/>
          <pc:sldLayoutMkLst>
            <pc:docMk/>
            <pc:sldMasterMk cId="0" sldId="2147483648"/>
            <pc:sldLayoutMk cId="0" sldId="2147483658"/>
          </pc:sldLayoutMkLst>
        </pc:sldLayoutChg>
        <pc:sldLayoutChg chg="add del">
          <pc:chgData name="Linhtu75@gmail.com" userId="d5e45f71a37cd62f" providerId="LiveId" clId="{A0B9B50A-D845-45F9-BF19-9BFF9CE25122}" dt="2026-04-13T15:01:28.389" v="10" actId="47"/>
          <pc:sldLayoutMkLst>
            <pc:docMk/>
            <pc:sldMasterMk cId="0" sldId="2147483648"/>
            <pc:sldLayoutMk cId="0" sldId="2147483659"/>
          </pc:sldLayoutMkLst>
        </pc:sldLayoutChg>
        <pc:sldLayoutChg chg="add del">
          <pc:chgData name="Linhtu75@gmail.com" userId="d5e45f71a37cd62f" providerId="LiveId" clId="{A0B9B50A-D845-45F9-BF19-9BFF9CE25122}" dt="2026-04-13T15:01:28.389" v="10" actId="47"/>
          <pc:sldLayoutMkLst>
            <pc:docMk/>
            <pc:sldMasterMk cId="0" sldId="2147483648"/>
            <pc:sldLayoutMk cId="3003639469" sldId="2147483763"/>
          </pc:sldLayoutMkLst>
        </pc:sldLayoutChg>
      </pc:sldMasterChg>
      <pc:sldMasterChg chg="del delSldLayout">
        <pc:chgData name="Linhtu75@gmail.com" userId="d5e45f71a37cd62f" providerId="LiveId" clId="{A0B9B50A-D845-45F9-BF19-9BFF9CE25122}" dt="2026-04-13T15:01:34.452" v="28" actId="47"/>
        <pc:sldMasterMkLst>
          <pc:docMk/>
          <pc:sldMasterMk cId="1316413005" sldId="2147483825"/>
        </pc:sldMasterMkLst>
        <pc:sldLayoutChg chg="del">
          <pc:chgData name="Linhtu75@gmail.com" userId="d5e45f71a37cd62f" providerId="LiveId" clId="{A0B9B50A-D845-45F9-BF19-9BFF9CE25122}" dt="2026-04-13T15:01:34.452" v="28" actId="47"/>
          <pc:sldLayoutMkLst>
            <pc:docMk/>
            <pc:sldMasterMk cId="1316413005" sldId="2147483825"/>
            <pc:sldLayoutMk cId="1136688529" sldId="2147483826"/>
          </pc:sldLayoutMkLst>
        </pc:sldLayoutChg>
        <pc:sldLayoutChg chg="del">
          <pc:chgData name="Linhtu75@gmail.com" userId="d5e45f71a37cd62f" providerId="LiveId" clId="{A0B9B50A-D845-45F9-BF19-9BFF9CE25122}" dt="2026-04-13T15:01:34.452" v="28" actId="47"/>
          <pc:sldLayoutMkLst>
            <pc:docMk/>
            <pc:sldMasterMk cId="1316413005" sldId="2147483825"/>
            <pc:sldLayoutMk cId="899043729" sldId="2147483827"/>
          </pc:sldLayoutMkLst>
        </pc:sldLayoutChg>
        <pc:sldLayoutChg chg="del">
          <pc:chgData name="Linhtu75@gmail.com" userId="d5e45f71a37cd62f" providerId="LiveId" clId="{A0B9B50A-D845-45F9-BF19-9BFF9CE25122}" dt="2026-04-13T15:01:34.452" v="28" actId="47"/>
          <pc:sldLayoutMkLst>
            <pc:docMk/>
            <pc:sldMasterMk cId="1316413005" sldId="2147483825"/>
            <pc:sldLayoutMk cId="261380209" sldId="2147483828"/>
          </pc:sldLayoutMkLst>
        </pc:sldLayoutChg>
        <pc:sldLayoutChg chg="del">
          <pc:chgData name="Linhtu75@gmail.com" userId="d5e45f71a37cd62f" providerId="LiveId" clId="{A0B9B50A-D845-45F9-BF19-9BFF9CE25122}" dt="2026-04-13T15:01:34.452" v="28" actId="47"/>
          <pc:sldLayoutMkLst>
            <pc:docMk/>
            <pc:sldMasterMk cId="1316413005" sldId="2147483825"/>
            <pc:sldLayoutMk cId="2599788344" sldId="2147483829"/>
          </pc:sldLayoutMkLst>
        </pc:sldLayoutChg>
        <pc:sldLayoutChg chg="del">
          <pc:chgData name="Linhtu75@gmail.com" userId="d5e45f71a37cd62f" providerId="LiveId" clId="{A0B9B50A-D845-45F9-BF19-9BFF9CE25122}" dt="2026-04-13T15:01:34.452" v="28" actId="47"/>
          <pc:sldLayoutMkLst>
            <pc:docMk/>
            <pc:sldMasterMk cId="1316413005" sldId="2147483825"/>
            <pc:sldLayoutMk cId="22340655" sldId="2147483830"/>
          </pc:sldLayoutMkLst>
        </pc:sldLayoutChg>
        <pc:sldLayoutChg chg="del">
          <pc:chgData name="Linhtu75@gmail.com" userId="d5e45f71a37cd62f" providerId="LiveId" clId="{A0B9B50A-D845-45F9-BF19-9BFF9CE25122}" dt="2026-04-13T15:01:34.452" v="28" actId="47"/>
          <pc:sldLayoutMkLst>
            <pc:docMk/>
            <pc:sldMasterMk cId="1316413005" sldId="2147483825"/>
            <pc:sldLayoutMk cId="3760204440" sldId="2147483831"/>
          </pc:sldLayoutMkLst>
        </pc:sldLayoutChg>
        <pc:sldLayoutChg chg="del">
          <pc:chgData name="Linhtu75@gmail.com" userId="d5e45f71a37cd62f" providerId="LiveId" clId="{A0B9B50A-D845-45F9-BF19-9BFF9CE25122}" dt="2026-04-13T15:01:34.452" v="28" actId="47"/>
          <pc:sldLayoutMkLst>
            <pc:docMk/>
            <pc:sldMasterMk cId="1316413005" sldId="2147483825"/>
            <pc:sldLayoutMk cId="2501073559" sldId="2147483832"/>
          </pc:sldLayoutMkLst>
        </pc:sldLayoutChg>
        <pc:sldLayoutChg chg="del">
          <pc:chgData name="Linhtu75@gmail.com" userId="d5e45f71a37cd62f" providerId="LiveId" clId="{A0B9B50A-D845-45F9-BF19-9BFF9CE25122}" dt="2026-04-13T15:01:34.452" v="28" actId="47"/>
          <pc:sldLayoutMkLst>
            <pc:docMk/>
            <pc:sldMasterMk cId="1316413005" sldId="2147483825"/>
            <pc:sldLayoutMk cId="1463414773" sldId="2147483833"/>
          </pc:sldLayoutMkLst>
        </pc:sldLayoutChg>
        <pc:sldLayoutChg chg="del">
          <pc:chgData name="Linhtu75@gmail.com" userId="d5e45f71a37cd62f" providerId="LiveId" clId="{A0B9B50A-D845-45F9-BF19-9BFF9CE25122}" dt="2026-04-13T15:01:34.452" v="28" actId="47"/>
          <pc:sldLayoutMkLst>
            <pc:docMk/>
            <pc:sldMasterMk cId="1316413005" sldId="2147483825"/>
            <pc:sldLayoutMk cId="3936680630" sldId="2147483834"/>
          </pc:sldLayoutMkLst>
        </pc:sldLayoutChg>
        <pc:sldLayoutChg chg="del">
          <pc:chgData name="Linhtu75@gmail.com" userId="d5e45f71a37cd62f" providerId="LiveId" clId="{A0B9B50A-D845-45F9-BF19-9BFF9CE25122}" dt="2026-04-13T15:01:34.452" v="28" actId="47"/>
          <pc:sldLayoutMkLst>
            <pc:docMk/>
            <pc:sldMasterMk cId="1316413005" sldId="2147483825"/>
            <pc:sldLayoutMk cId="2714469533" sldId="2147483835"/>
          </pc:sldLayoutMkLst>
        </pc:sldLayoutChg>
        <pc:sldLayoutChg chg="del">
          <pc:chgData name="Linhtu75@gmail.com" userId="d5e45f71a37cd62f" providerId="LiveId" clId="{A0B9B50A-D845-45F9-BF19-9BFF9CE25122}" dt="2026-04-13T15:01:34.452" v="28" actId="47"/>
          <pc:sldLayoutMkLst>
            <pc:docMk/>
            <pc:sldMasterMk cId="1316413005" sldId="2147483825"/>
            <pc:sldLayoutMk cId="2005128163" sldId="2147483836"/>
          </pc:sldLayoutMkLst>
        </pc:sldLayoutChg>
        <pc:sldLayoutChg chg="del">
          <pc:chgData name="Linhtu75@gmail.com" userId="d5e45f71a37cd62f" providerId="LiveId" clId="{A0B9B50A-D845-45F9-BF19-9BFF9CE25122}" dt="2026-04-13T15:01:34.452" v="28" actId="47"/>
          <pc:sldLayoutMkLst>
            <pc:docMk/>
            <pc:sldMasterMk cId="1316413005" sldId="2147483825"/>
            <pc:sldLayoutMk cId="3244729887" sldId="2147483837"/>
          </pc:sldLayoutMkLst>
        </pc:sldLayoutChg>
        <pc:sldLayoutChg chg="del">
          <pc:chgData name="Linhtu75@gmail.com" userId="d5e45f71a37cd62f" providerId="LiveId" clId="{A0B9B50A-D845-45F9-BF19-9BFF9CE25122}" dt="2026-04-13T15:01:34.452" v="28" actId="47"/>
          <pc:sldLayoutMkLst>
            <pc:docMk/>
            <pc:sldMasterMk cId="1316413005" sldId="2147483825"/>
            <pc:sldLayoutMk cId="1183941414" sldId="2147483838"/>
          </pc:sldLayoutMkLst>
        </pc:sldLayoutChg>
      </pc:sldMasterChg>
      <pc:sldMasterChg chg="del delSldLayout">
        <pc:chgData name="Linhtu75@gmail.com" userId="d5e45f71a37cd62f" providerId="LiveId" clId="{A0B9B50A-D845-45F9-BF19-9BFF9CE25122}" dt="2026-04-13T15:01:36.636" v="32" actId="47"/>
        <pc:sldMasterMkLst>
          <pc:docMk/>
          <pc:sldMasterMk cId="3149782636" sldId="2147483839"/>
        </pc:sldMasterMkLst>
        <pc:sldLayoutChg chg="del">
          <pc:chgData name="Linhtu75@gmail.com" userId="d5e45f71a37cd62f" providerId="LiveId" clId="{A0B9B50A-D845-45F9-BF19-9BFF9CE25122}" dt="2026-04-13T15:01:36.636" v="32" actId="47"/>
          <pc:sldLayoutMkLst>
            <pc:docMk/>
            <pc:sldMasterMk cId="3149782636" sldId="2147483839"/>
            <pc:sldLayoutMk cId="1504707860" sldId="2147483840"/>
          </pc:sldLayoutMkLst>
        </pc:sldLayoutChg>
        <pc:sldLayoutChg chg="del">
          <pc:chgData name="Linhtu75@gmail.com" userId="d5e45f71a37cd62f" providerId="LiveId" clId="{A0B9B50A-D845-45F9-BF19-9BFF9CE25122}" dt="2026-04-13T15:01:36.636" v="32" actId="47"/>
          <pc:sldLayoutMkLst>
            <pc:docMk/>
            <pc:sldMasterMk cId="3149782636" sldId="2147483839"/>
            <pc:sldLayoutMk cId="880386093" sldId="2147483841"/>
          </pc:sldLayoutMkLst>
        </pc:sldLayoutChg>
        <pc:sldLayoutChg chg="del">
          <pc:chgData name="Linhtu75@gmail.com" userId="d5e45f71a37cd62f" providerId="LiveId" clId="{A0B9B50A-D845-45F9-BF19-9BFF9CE25122}" dt="2026-04-13T15:01:36.636" v="32" actId="47"/>
          <pc:sldLayoutMkLst>
            <pc:docMk/>
            <pc:sldMasterMk cId="3149782636" sldId="2147483839"/>
            <pc:sldLayoutMk cId="2168191661" sldId="2147483842"/>
          </pc:sldLayoutMkLst>
        </pc:sldLayoutChg>
        <pc:sldLayoutChg chg="del">
          <pc:chgData name="Linhtu75@gmail.com" userId="d5e45f71a37cd62f" providerId="LiveId" clId="{A0B9B50A-D845-45F9-BF19-9BFF9CE25122}" dt="2026-04-13T15:01:36.636" v="32" actId="47"/>
          <pc:sldLayoutMkLst>
            <pc:docMk/>
            <pc:sldMasterMk cId="3149782636" sldId="2147483839"/>
            <pc:sldLayoutMk cId="3867660324" sldId="2147483843"/>
          </pc:sldLayoutMkLst>
        </pc:sldLayoutChg>
        <pc:sldLayoutChg chg="del">
          <pc:chgData name="Linhtu75@gmail.com" userId="d5e45f71a37cd62f" providerId="LiveId" clId="{A0B9B50A-D845-45F9-BF19-9BFF9CE25122}" dt="2026-04-13T15:01:36.636" v="32" actId="47"/>
          <pc:sldLayoutMkLst>
            <pc:docMk/>
            <pc:sldMasterMk cId="3149782636" sldId="2147483839"/>
            <pc:sldLayoutMk cId="618874981" sldId="2147483844"/>
          </pc:sldLayoutMkLst>
        </pc:sldLayoutChg>
        <pc:sldLayoutChg chg="del">
          <pc:chgData name="Linhtu75@gmail.com" userId="d5e45f71a37cd62f" providerId="LiveId" clId="{A0B9B50A-D845-45F9-BF19-9BFF9CE25122}" dt="2026-04-13T15:01:36.636" v="32" actId="47"/>
          <pc:sldLayoutMkLst>
            <pc:docMk/>
            <pc:sldMasterMk cId="3149782636" sldId="2147483839"/>
            <pc:sldLayoutMk cId="2618754674" sldId="2147483845"/>
          </pc:sldLayoutMkLst>
        </pc:sldLayoutChg>
        <pc:sldLayoutChg chg="del">
          <pc:chgData name="Linhtu75@gmail.com" userId="d5e45f71a37cd62f" providerId="LiveId" clId="{A0B9B50A-D845-45F9-BF19-9BFF9CE25122}" dt="2026-04-13T15:01:36.636" v="32" actId="47"/>
          <pc:sldLayoutMkLst>
            <pc:docMk/>
            <pc:sldMasterMk cId="3149782636" sldId="2147483839"/>
            <pc:sldLayoutMk cId="2274249608" sldId="2147483846"/>
          </pc:sldLayoutMkLst>
        </pc:sldLayoutChg>
        <pc:sldLayoutChg chg="del">
          <pc:chgData name="Linhtu75@gmail.com" userId="d5e45f71a37cd62f" providerId="LiveId" clId="{A0B9B50A-D845-45F9-BF19-9BFF9CE25122}" dt="2026-04-13T15:01:36.636" v="32" actId="47"/>
          <pc:sldLayoutMkLst>
            <pc:docMk/>
            <pc:sldMasterMk cId="3149782636" sldId="2147483839"/>
            <pc:sldLayoutMk cId="3467693551" sldId="2147483847"/>
          </pc:sldLayoutMkLst>
        </pc:sldLayoutChg>
        <pc:sldLayoutChg chg="del">
          <pc:chgData name="Linhtu75@gmail.com" userId="d5e45f71a37cd62f" providerId="LiveId" clId="{A0B9B50A-D845-45F9-BF19-9BFF9CE25122}" dt="2026-04-13T15:01:36.636" v="32" actId="47"/>
          <pc:sldLayoutMkLst>
            <pc:docMk/>
            <pc:sldMasterMk cId="3149782636" sldId="2147483839"/>
            <pc:sldLayoutMk cId="968389558" sldId="2147483848"/>
          </pc:sldLayoutMkLst>
        </pc:sldLayoutChg>
        <pc:sldLayoutChg chg="del">
          <pc:chgData name="Linhtu75@gmail.com" userId="d5e45f71a37cd62f" providerId="LiveId" clId="{A0B9B50A-D845-45F9-BF19-9BFF9CE25122}" dt="2026-04-13T15:01:36.636" v="32" actId="47"/>
          <pc:sldLayoutMkLst>
            <pc:docMk/>
            <pc:sldMasterMk cId="3149782636" sldId="2147483839"/>
            <pc:sldLayoutMk cId="3088072652" sldId="2147483849"/>
          </pc:sldLayoutMkLst>
        </pc:sldLayoutChg>
        <pc:sldLayoutChg chg="del">
          <pc:chgData name="Linhtu75@gmail.com" userId="d5e45f71a37cd62f" providerId="LiveId" clId="{A0B9B50A-D845-45F9-BF19-9BFF9CE25122}" dt="2026-04-13T15:01:36.636" v="32" actId="47"/>
          <pc:sldLayoutMkLst>
            <pc:docMk/>
            <pc:sldMasterMk cId="3149782636" sldId="2147483839"/>
            <pc:sldLayoutMk cId="2059176693" sldId="2147483850"/>
          </pc:sldLayoutMkLst>
        </pc:sldLayoutChg>
        <pc:sldLayoutChg chg="del">
          <pc:chgData name="Linhtu75@gmail.com" userId="d5e45f71a37cd62f" providerId="LiveId" clId="{A0B9B50A-D845-45F9-BF19-9BFF9CE25122}" dt="2026-04-13T15:01:36.636" v="32" actId="47"/>
          <pc:sldLayoutMkLst>
            <pc:docMk/>
            <pc:sldMasterMk cId="3149782636" sldId="2147483839"/>
            <pc:sldLayoutMk cId="1558379324" sldId="2147483851"/>
          </pc:sldLayoutMkLst>
        </pc:sldLayoutChg>
      </pc:sldMasterChg>
      <pc:sldMasterChg chg="del delSldLayout">
        <pc:chgData name="Linhtu75@gmail.com" userId="d5e45f71a37cd62f" providerId="LiveId" clId="{A0B9B50A-D845-45F9-BF19-9BFF9CE25122}" dt="2026-04-13T15:01:40.022" v="42" actId="47"/>
        <pc:sldMasterMkLst>
          <pc:docMk/>
          <pc:sldMasterMk cId="659767675" sldId="2147483852"/>
        </pc:sldMasterMkLst>
        <pc:sldLayoutChg chg="del">
          <pc:chgData name="Linhtu75@gmail.com" userId="d5e45f71a37cd62f" providerId="LiveId" clId="{A0B9B50A-D845-45F9-BF19-9BFF9CE25122}" dt="2026-04-13T15:01:40.022" v="42" actId="47"/>
          <pc:sldLayoutMkLst>
            <pc:docMk/>
            <pc:sldMasterMk cId="659767675" sldId="2147483852"/>
            <pc:sldLayoutMk cId="3271581330" sldId="2147483853"/>
          </pc:sldLayoutMkLst>
        </pc:sldLayoutChg>
        <pc:sldLayoutChg chg="del">
          <pc:chgData name="Linhtu75@gmail.com" userId="d5e45f71a37cd62f" providerId="LiveId" clId="{A0B9B50A-D845-45F9-BF19-9BFF9CE25122}" dt="2026-04-13T15:01:40.022" v="42" actId="47"/>
          <pc:sldLayoutMkLst>
            <pc:docMk/>
            <pc:sldMasterMk cId="659767675" sldId="2147483852"/>
            <pc:sldLayoutMk cId="3032870743" sldId="2147483854"/>
          </pc:sldLayoutMkLst>
        </pc:sldLayoutChg>
        <pc:sldLayoutChg chg="del">
          <pc:chgData name="Linhtu75@gmail.com" userId="d5e45f71a37cd62f" providerId="LiveId" clId="{A0B9B50A-D845-45F9-BF19-9BFF9CE25122}" dt="2026-04-13T15:01:40.022" v="42" actId="47"/>
          <pc:sldLayoutMkLst>
            <pc:docMk/>
            <pc:sldMasterMk cId="659767675" sldId="2147483852"/>
            <pc:sldLayoutMk cId="4113621865" sldId="2147483855"/>
          </pc:sldLayoutMkLst>
        </pc:sldLayoutChg>
        <pc:sldLayoutChg chg="del">
          <pc:chgData name="Linhtu75@gmail.com" userId="d5e45f71a37cd62f" providerId="LiveId" clId="{A0B9B50A-D845-45F9-BF19-9BFF9CE25122}" dt="2026-04-13T15:01:40.022" v="42" actId="47"/>
          <pc:sldLayoutMkLst>
            <pc:docMk/>
            <pc:sldMasterMk cId="659767675" sldId="2147483852"/>
            <pc:sldLayoutMk cId="2505034091" sldId="2147483856"/>
          </pc:sldLayoutMkLst>
        </pc:sldLayoutChg>
        <pc:sldLayoutChg chg="del">
          <pc:chgData name="Linhtu75@gmail.com" userId="d5e45f71a37cd62f" providerId="LiveId" clId="{A0B9B50A-D845-45F9-BF19-9BFF9CE25122}" dt="2026-04-13T15:01:40.022" v="42" actId="47"/>
          <pc:sldLayoutMkLst>
            <pc:docMk/>
            <pc:sldMasterMk cId="659767675" sldId="2147483852"/>
            <pc:sldLayoutMk cId="3601444143" sldId="2147483857"/>
          </pc:sldLayoutMkLst>
        </pc:sldLayoutChg>
        <pc:sldLayoutChg chg="del">
          <pc:chgData name="Linhtu75@gmail.com" userId="d5e45f71a37cd62f" providerId="LiveId" clId="{A0B9B50A-D845-45F9-BF19-9BFF9CE25122}" dt="2026-04-13T15:01:40.022" v="42" actId="47"/>
          <pc:sldLayoutMkLst>
            <pc:docMk/>
            <pc:sldMasterMk cId="659767675" sldId="2147483852"/>
            <pc:sldLayoutMk cId="117172907" sldId="2147483858"/>
          </pc:sldLayoutMkLst>
        </pc:sldLayoutChg>
        <pc:sldLayoutChg chg="del">
          <pc:chgData name="Linhtu75@gmail.com" userId="d5e45f71a37cd62f" providerId="LiveId" clId="{A0B9B50A-D845-45F9-BF19-9BFF9CE25122}" dt="2026-04-13T15:01:40.022" v="42" actId="47"/>
          <pc:sldLayoutMkLst>
            <pc:docMk/>
            <pc:sldMasterMk cId="659767675" sldId="2147483852"/>
            <pc:sldLayoutMk cId="2211434814" sldId="2147483859"/>
          </pc:sldLayoutMkLst>
        </pc:sldLayoutChg>
        <pc:sldLayoutChg chg="del">
          <pc:chgData name="Linhtu75@gmail.com" userId="d5e45f71a37cd62f" providerId="LiveId" clId="{A0B9B50A-D845-45F9-BF19-9BFF9CE25122}" dt="2026-04-13T15:01:40.022" v="42" actId="47"/>
          <pc:sldLayoutMkLst>
            <pc:docMk/>
            <pc:sldMasterMk cId="659767675" sldId="2147483852"/>
            <pc:sldLayoutMk cId="3512625465" sldId="2147483860"/>
          </pc:sldLayoutMkLst>
        </pc:sldLayoutChg>
        <pc:sldLayoutChg chg="del">
          <pc:chgData name="Linhtu75@gmail.com" userId="d5e45f71a37cd62f" providerId="LiveId" clId="{A0B9B50A-D845-45F9-BF19-9BFF9CE25122}" dt="2026-04-13T15:01:40.022" v="42" actId="47"/>
          <pc:sldLayoutMkLst>
            <pc:docMk/>
            <pc:sldMasterMk cId="659767675" sldId="2147483852"/>
            <pc:sldLayoutMk cId="3503936264" sldId="2147483861"/>
          </pc:sldLayoutMkLst>
        </pc:sldLayoutChg>
        <pc:sldLayoutChg chg="del">
          <pc:chgData name="Linhtu75@gmail.com" userId="d5e45f71a37cd62f" providerId="LiveId" clId="{A0B9B50A-D845-45F9-BF19-9BFF9CE25122}" dt="2026-04-13T15:01:40.022" v="42" actId="47"/>
          <pc:sldLayoutMkLst>
            <pc:docMk/>
            <pc:sldMasterMk cId="659767675" sldId="2147483852"/>
            <pc:sldLayoutMk cId="2821551829" sldId="2147483862"/>
          </pc:sldLayoutMkLst>
        </pc:sldLayoutChg>
        <pc:sldLayoutChg chg="del">
          <pc:chgData name="Linhtu75@gmail.com" userId="d5e45f71a37cd62f" providerId="LiveId" clId="{A0B9B50A-D845-45F9-BF19-9BFF9CE25122}" dt="2026-04-13T15:01:40.022" v="42" actId="47"/>
          <pc:sldLayoutMkLst>
            <pc:docMk/>
            <pc:sldMasterMk cId="659767675" sldId="2147483852"/>
            <pc:sldLayoutMk cId="1606415360" sldId="2147483863"/>
          </pc:sldLayoutMkLst>
        </pc:sldLayoutChg>
        <pc:sldLayoutChg chg="del">
          <pc:chgData name="Linhtu75@gmail.com" userId="d5e45f71a37cd62f" providerId="LiveId" clId="{A0B9B50A-D845-45F9-BF19-9BFF9CE25122}" dt="2026-04-13T15:01:40.022" v="42" actId="47"/>
          <pc:sldLayoutMkLst>
            <pc:docMk/>
            <pc:sldMasterMk cId="659767675" sldId="2147483852"/>
            <pc:sldLayoutMk cId="2985110787" sldId="21474838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82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174918" y="1001143"/>
            <a:ext cx="99633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21</a:t>
            </a:r>
          </a:p>
          <a:p>
            <a:pPr algn="ctr">
              <a:defRPr/>
            </a:pPr>
            <a:r>
              <a:rPr lang="en-US" sz="88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 An </a:t>
            </a:r>
            <a:r>
              <a:rPr lang="en-US" sz="88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Tiêm</a:t>
            </a:r>
            <a:endParaRPr lang="en-US" sz="88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03AF0B-D580-2DFB-4B49-FE31D4D12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77" y="3961893"/>
            <a:ext cx="7190167" cy="8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21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0628" y="2061916"/>
            <a:ext cx="10630131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Mai 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dám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dám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65F7A-B3B0-40D9-A4B2-5564E4A16383}"/>
              </a:ext>
            </a:extLst>
          </p:cNvPr>
          <p:cNvSpPr txBox="1"/>
          <p:nvPr/>
        </p:nvSpPr>
        <p:spPr>
          <a:xfrm>
            <a:off x="750628" y="844975"/>
            <a:ext cx="10630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0" y="-182879"/>
            <a:ext cx="9276080" cy="3992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AD640-B88F-40D9-92E5-C07774C82589}"/>
              </a:ext>
            </a:extLst>
          </p:cNvPr>
          <p:cNvSpPr txBox="1"/>
          <p:nvPr/>
        </p:nvSpPr>
        <p:spPr>
          <a:xfrm>
            <a:off x="3434080" y="1544320"/>
            <a:ext cx="5323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4EEA1-0F76-4A82-B894-0CBEDD047F80}"/>
              </a:ext>
            </a:extLst>
          </p:cNvPr>
          <p:cNvSpPr txBox="1"/>
          <p:nvPr/>
        </p:nvSpPr>
        <p:spPr>
          <a:xfrm>
            <a:off x="202642" y="4090650"/>
            <a:ext cx="11786716" cy="1323439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6F050E6-2764-4F39-9BB0-E01580F9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797B2-8053-4ABD-95AF-131AFE421524}"/>
              </a:ext>
            </a:extLst>
          </p:cNvPr>
          <p:cNvSpPr txBox="1"/>
          <p:nvPr/>
        </p:nvSpPr>
        <p:spPr>
          <a:xfrm>
            <a:off x="1719941" y="2346518"/>
            <a:ext cx="8752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i="1" dirty="0" err="1">
                <a:solidFill>
                  <a:srgbClr val="00B050"/>
                </a:solidFill>
                <a:latin typeface="#9Slide05 IcielSanelma" pitchFamily="2" charset="0"/>
              </a:rPr>
              <a:t>Tạm</a:t>
            </a:r>
            <a:r>
              <a:rPr lang="en-US" sz="8800" i="1" dirty="0">
                <a:solidFill>
                  <a:srgbClr val="00B050"/>
                </a:solidFill>
                <a:latin typeface="#9Slide05 IcielSanelma" pitchFamily="2" charset="0"/>
              </a:rPr>
              <a:t> </a:t>
            </a:r>
            <a:r>
              <a:rPr lang="en-US" sz="8800" i="1" dirty="0" err="1">
                <a:solidFill>
                  <a:srgbClr val="00B050"/>
                </a:solidFill>
                <a:latin typeface="#9Slide05 IcielSanelma" pitchFamily="2" charset="0"/>
              </a:rPr>
              <a:t>biệt</a:t>
            </a:r>
            <a:r>
              <a:rPr lang="en-US" sz="8800" i="1" dirty="0">
                <a:solidFill>
                  <a:srgbClr val="00B050"/>
                </a:solidFill>
                <a:latin typeface="#9Slide05 IcielSanelma" pitchFamily="2" charset="0"/>
              </a:rPr>
              <a:t> </a:t>
            </a:r>
            <a:r>
              <a:rPr lang="en-US" sz="8800" i="1" dirty="0" err="1">
                <a:solidFill>
                  <a:srgbClr val="00B050"/>
                </a:solidFill>
                <a:latin typeface="#9Slide05 IcielSanelma" pitchFamily="2" charset="0"/>
              </a:rPr>
              <a:t>các</a:t>
            </a:r>
            <a:r>
              <a:rPr lang="en-US" sz="8800" i="1" dirty="0">
                <a:solidFill>
                  <a:srgbClr val="00B050"/>
                </a:solidFill>
                <a:latin typeface="#9Slide05 IcielSanelma" pitchFamily="2" charset="0"/>
              </a:rPr>
              <a:t> </a:t>
            </a:r>
            <a:r>
              <a:rPr lang="en-US" sz="8800" i="1" dirty="0" err="1">
                <a:solidFill>
                  <a:srgbClr val="00B050"/>
                </a:solidFill>
                <a:latin typeface="#9Slide05 IcielSanelma" pitchFamily="2" charset="0"/>
              </a:rPr>
              <a:t>em</a:t>
            </a:r>
            <a:r>
              <a:rPr lang="en-US" sz="8800" i="1" dirty="0">
                <a:solidFill>
                  <a:srgbClr val="00B050"/>
                </a:solidFill>
                <a:latin typeface="#9Slide05 IcielSanelma" pitchFamily="2" charset="0"/>
              </a:rPr>
              <a:t>!</a:t>
            </a:r>
            <a:endParaRPr lang="vi-VN" sz="8800" i="1" dirty="0">
              <a:solidFill>
                <a:srgbClr val="00B050"/>
              </a:solidFill>
              <a:latin typeface="#9Slide05 IcielSanel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30973"/>
      </p:ext>
    </p:extLst>
  </p:cSld>
  <p:clrMapOvr>
    <a:masterClrMapping/>
  </p:clrMapOvr>
  <p:transition spd="slow" advClick="0" advTm="0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254000"/>
            <a:ext cx="11318543" cy="52733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8AD640-B88F-40D9-92E5-C07774C82589}"/>
              </a:ext>
            </a:extLst>
          </p:cNvPr>
          <p:cNvSpPr txBox="1"/>
          <p:nvPr/>
        </p:nvSpPr>
        <p:spPr>
          <a:xfrm>
            <a:off x="3466530" y="2509520"/>
            <a:ext cx="64280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NGHE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165240"/>
            <a:ext cx="11989358" cy="55399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Quan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72D97A-6588-4D06-A202-555FBE0EC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2" y="829300"/>
            <a:ext cx="4584084" cy="2902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1E752C-3247-45DB-93AF-9FE05A364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829301"/>
            <a:ext cx="4674579" cy="2914536"/>
          </a:xfrm>
          <a:prstGeom prst="rect">
            <a:avLst/>
          </a:prstGeom>
        </p:spPr>
      </p:pic>
      <p:pic>
        <p:nvPicPr>
          <p:cNvPr id="14" name="Picture 1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9AE379AA-EEF6-4236-975E-1FB85A6DD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" y="3743836"/>
            <a:ext cx="4693266" cy="2746212"/>
          </a:xfrm>
          <a:prstGeom prst="rect">
            <a:avLst/>
          </a:prstGeom>
        </p:spPr>
      </p:pic>
      <p:pic>
        <p:nvPicPr>
          <p:cNvPr id="16" name="Picture 1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C70CB416-7FD8-4B96-9237-36DA20D5A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3934755"/>
            <a:ext cx="4674579" cy="2579974"/>
          </a:xfrm>
          <a:prstGeom prst="rect">
            <a:avLst/>
          </a:prstGeom>
        </p:spPr>
      </p:pic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9C6BB156-BF9F-4FB0-A013-02DBD9E69B72}"/>
              </a:ext>
            </a:extLst>
          </p:cNvPr>
          <p:cNvSpPr/>
          <p:nvPr/>
        </p:nvSpPr>
        <p:spPr>
          <a:xfrm flipH="1">
            <a:off x="241690" y="4556205"/>
            <a:ext cx="1027552" cy="144881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421"/>
              <a:gd name="adj6" fmla="val -49681"/>
            </a:avLst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llout: Bent Line 18">
            <a:extLst>
              <a:ext uri="{FF2B5EF4-FFF2-40B4-BE49-F238E27FC236}">
                <a16:creationId xmlns:a16="http://schemas.microsoft.com/office/drawing/2014/main" id="{706E4D4C-4869-4D86-9348-5A36E3A4E96C}"/>
              </a:ext>
            </a:extLst>
          </p:cNvPr>
          <p:cNvSpPr/>
          <p:nvPr/>
        </p:nvSpPr>
        <p:spPr>
          <a:xfrm>
            <a:off x="10720537" y="4556204"/>
            <a:ext cx="1071785" cy="163123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346"/>
              <a:gd name="adj6" fmla="val -161633"/>
            </a:avLst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803320" y="706992"/>
            <a:ext cx="2458495" cy="1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3438454" y="706992"/>
            <a:ext cx="2607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1C1079-25CE-49AC-B704-D2E54823AC26}"/>
              </a:ext>
            </a:extLst>
          </p:cNvPr>
          <p:cNvCxnSpPr>
            <a:cxnSpLocks/>
          </p:cNvCxnSpPr>
          <p:nvPr/>
        </p:nvCxnSpPr>
        <p:spPr>
          <a:xfrm>
            <a:off x="6638347" y="706992"/>
            <a:ext cx="118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7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72D97A-6588-4D06-A202-555FBE0EC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3" y="1364776"/>
            <a:ext cx="9116703" cy="4518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0B3250-8181-4F2E-A93F-7A5E9B364033}"/>
              </a:ext>
            </a:extLst>
          </p:cNvPr>
          <p:cNvSpPr txBox="1"/>
          <p:nvPr/>
        </p:nvSpPr>
        <p:spPr>
          <a:xfrm>
            <a:off x="233680" y="5882878"/>
            <a:ext cx="11093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06436"/>
            <a:ext cx="11989358" cy="55399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Quan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803320" y="1048188"/>
            <a:ext cx="2458495" cy="1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3438454" y="1048188"/>
            <a:ext cx="2607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1C1079-25CE-49AC-B704-D2E54823AC26}"/>
              </a:ext>
            </a:extLst>
          </p:cNvPr>
          <p:cNvCxnSpPr>
            <a:cxnSpLocks/>
          </p:cNvCxnSpPr>
          <p:nvPr/>
        </p:nvCxnSpPr>
        <p:spPr>
          <a:xfrm>
            <a:off x="6638347" y="1048188"/>
            <a:ext cx="118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9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06436"/>
            <a:ext cx="11989358" cy="55399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Quan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803320" y="1048188"/>
            <a:ext cx="2458495" cy="1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3438454" y="1048188"/>
            <a:ext cx="2607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1C1079-25CE-49AC-B704-D2E54823AC26}"/>
              </a:ext>
            </a:extLst>
          </p:cNvPr>
          <p:cNvCxnSpPr>
            <a:cxnSpLocks/>
          </p:cNvCxnSpPr>
          <p:nvPr/>
        </p:nvCxnSpPr>
        <p:spPr>
          <a:xfrm>
            <a:off x="6638347" y="1048188"/>
            <a:ext cx="118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B1E752C-3247-45DB-93AF-9FE05A364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2" y="1173707"/>
            <a:ext cx="8871045" cy="44498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730618-641E-42D2-915C-BA009F9512F8}"/>
              </a:ext>
            </a:extLst>
          </p:cNvPr>
          <p:cNvSpPr txBox="1"/>
          <p:nvPr/>
        </p:nvSpPr>
        <p:spPr>
          <a:xfrm>
            <a:off x="803320" y="5760044"/>
            <a:ext cx="1068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3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06436"/>
            <a:ext cx="11989358" cy="55399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Quan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803320" y="1048188"/>
            <a:ext cx="2458495" cy="1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3438454" y="1048188"/>
            <a:ext cx="2607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1C1079-25CE-49AC-B704-D2E54823AC26}"/>
              </a:ext>
            </a:extLst>
          </p:cNvPr>
          <p:cNvCxnSpPr>
            <a:cxnSpLocks/>
          </p:cNvCxnSpPr>
          <p:nvPr/>
        </p:nvCxnSpPr>
        <p:spPr>
          <a:xfrm>
            <a:off x="6638347" y="1048188"/>
            <a:ext cx="118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9AE379AA-EEF6-4236-975E-1FB85A6DD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1" y="1228299"/>
            <a:ext cx="8871051" cy="4780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15415B-221D-4FD2-B0E5-51C9826FE402}"/>
              </a:ext>
            </a:extLst>
          </p:cNvPr>
          <p:cNvSpPr txBox="1"/>
          <p:nvPr/>
        </p:nvSpPr>
        <p:spPr>
          <a:xfrm>
            <a:off x="803320" y="5887734"/>
            <a:ext cx="1070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506436"/>
            <a:ext cx="11989358" cy="55399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Quan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803320" y="1048188"/>
            <a:ext cx="2458495" cy="1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AA865E-F7D3-47A0-AE6F-E15388FD6B1D}"/>
              </a:ext>
            </a:extLst>
          </p:cNvPr>
          <p:cNvCxnSpPr>
            <a:cxnSpLocks/>
          </p:cNvCxnSpPr>
          <p:nvPr/>
        </p:nvCxnSpPr>
        <p:spPr>
          <a:xfrm>
            <a:off x="3438454" y="1048188"/>
            <a:ext cx="2607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1C1079-25CE-49AC-B704-D2E54823AC26}"/>
              </a:ext>
            </a:extLst>
          </p:cNvPr>
          <p:cNvCxnSpPr>
            <a:cxnSpLocks/>
          </p:cNvCxnSpPr>
          <p:nvPr/>
        </p:nvCxnSpPr>
        <p:spPr>
          <a:xfrm>
            <a:off x="6638347" y="1048188"/>
            <a:ext cx="118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C70CB416-7FD8-4B96-9237-36DA20D5A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" y="1212623"/>
            <a:ext cx="9812741" cy="43556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0E973C-F299-48C7-B0F1-2B6A81E83B32}"/>
              </a:ext>
            </a:extLst>
          </p:cNvPr>
          <p:cNvSpPr txBox="1"/>
          <p:nvPr/>
        </p:nvSpPr>
        <p:spPr>
          <a:xfrm>
            <a:off x="900753" y="5422119"/>
            <a:ext cx="10481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 An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8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73A34-5A4F-46A7-B720-807FB4D76F7F}"/>
              </a:ext>
            </a:extLst>
          </p:cNvPr>
          <p:cNvSpPr txBox="1"/>
          <p:nvPr/>
        </p:nvSpPr>
        <p:spPr>
          <a:xfrm>
            <a:off x="202642" y="175400"/>
            <a:ext cx="11786716" cy="584775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72D97A-6588-4D06-A202-555FBE0EC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037109"/>
            <a:ext cx="4876799" cy="28439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1E752C-3247-45DB-93AF-9FE05A364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3634"/>
            <a:ext cx="5054221" cy="2843956"/>
          </a:xfrm>
          <a:prstGeom prst="rect">
            <a:avLst/>
          </a:prstGeom>
        </p:spPr>
      </p:pic>
      <p:pic>
        <p:nvPicPr>
          <p:cNvPr id="14" name="Picture 1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9AE379AA-EEF6-4236-975E-1FB85A6DD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1" y="3932902"/>
            <a:ext cx="5242559" cy="2579974"/>
          </a:xfrm>
          <a:prstGeom prst="rect">
            <a:avLst/>
          </a:prstGeom>
        </p:spPr>
      </p:pic>
      <p:pic>
        <p:nvPicPr>
          <p:cNvPr id="16" name="Picture 1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C70CB416-7FD8-4B96-9237-36DA20D5A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32902"/>
            <a:ext cx="5054221" cy="257997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71B4BA-D196-41C3-9373-57065073E5B6}"/>
              </a:ext>
            </a:extLst>
          </p:cNvPr>
          <p:cNvCxnSpPr>
            <a:cxnSpLocks/>
          </p:cNvCxnSpPr>
          <p:nvPr/>
        </p:nvCxnSpPr>
        <p:spPr>
          <a:xfrm>
            <a:off x="853441" y="735634"/>
            <a:ext cx="2831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1C1079-25CE-49AC-B704-D2E54823AC26}"/>
              </a:ext>
            </a:extLst>
          </p:cNvPr>
          <p:cNvCxnSpPr>
            <a:cxnSpLocks/>
          </p:cNvCxnSpPr>
          <p:nvPr/>
        </p:nvCxnSpPr>
        <p:spPr>
          <a:xfrm flipV="1">
            <a:off x="6611052" y="709684"/>
            <a:ext cx="1673139" cy="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1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255</Words>
  <Application>Microsoft Office PowerPoint</Application>
  <PresentationFormat>Widescreen</PresentationFormat>
  <Paragraphs>25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Microsoft YaHei</vt:lpstr>
      <vt:lpstr>#9Slide05 IcielSanelma</vt:lpstr>
      <vt:lpstr>Arial</vt:lpstr>
      <vt:lpstr>Calibri</vt:lpstr>
      <vt:lpstr>Calibri Light</vt:lpstr>
      <vt:lpstr>Times New Roman</vt:lpstr>
      <vt:lpstr>6_Office Theme</vt:lpstr>
      <vt:lpstr>4_Office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Linhtu75@gmail.com</cp:lastModifiedBy>
  <cp:revision>106</cp:revision>
  <dcterms:created xsi:type="dcterms:W3CDTF">2021-05-24T09:52:12Z</dcterms:created>
  <dcterms:modified xsi:type="dcterms:W3CDTF">2026-04-13T15:02:19Z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