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5" r:id="rId2"/>
    <p:sldMasterId id="2147483737" r:id="rId3"/>
    <p:sldMasterId id="2147483794" r:id="rId4"/>
  </p:sldMasterIdLst>
  <p:notesMasterIdLst>
    <p:notesMasterId r:id="rId10"/>
  </p:notesMasterIdLst>
  <p:handoutMasterIdLst>
    <p:handoutMasterId r:id="rId11"/>
  </p:handoutMasterIdLst>
  <p:sldIdLst>
    <p:sldId id="256" r:id="rId5"/>
    <p:sldId id="2898" r:id="rId6"/>
    <p:sldId id="2899" r:id="rId7"/>
    <p:sldId id="29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FA99C3-12DB-454B-B97F-D1E8C5C3F4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60DA95D-4B99-4078-8F8A-8F8FA7FC26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A66E1-0454-42E1-9AD2-20C056AEEEF1}" type="datetimeFigureOut">
              <a:rPr lang="en-US" smtClean="0"/>
              <a:t>4/14/2026</a:t>
            </a:fld>
            <a:endParaRPr lang="en-US"/>
          </a:p>
        </p:txBody>
      </p:sp>
      <p:sp>
        <p:nvSpPr>
          <p:cNvPr id="4" name="Footer Placeholder 3">
            <a:extLst>
              <a:ext uri="{FF2B5EF4-FFF2-40B4-BE49-F238E27FC236}">
                <a16:creationId xmlns:a16="http://schemas.microsoft.com/office/drawing/2014/main" id="{21008AC0-D588-462D-868F-979184737E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D344E5-EA26-4D81-AEDD-F997D0379D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462EC5-3890-4CFA-941C-466E7102D95D}" type="slidenum">
              <a:rPr lang="en-US" smtClean="0"/>
              <a:t>‹#›</a:t>
            </a:fld>
            <a:endParaRPr lang="en-US"/>
          </a:p>
        </p:txBody>
      </p:sp>
    </p:spTree>
    <p:extLst>
      <p:ext uri="{BB962C8B-B14F-4D97-AF65-F5344CB8AC3E}">
        <p14:creationId xmlns:p14="http://schemas.microsoft.com/office/powerpoint/2010/main" val="349437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55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77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2026/4/14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13595119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026140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032938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66923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16068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304598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2026/4/14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442813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650381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82488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165214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1734958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832042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14747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6704318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384911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298290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8609245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1951394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6198993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50065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4055339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0491756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632042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618911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324537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6423486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12196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96875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67437"/>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14153693"/>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187157001"/>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1426346"/>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0932156"/>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942482298"/>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97644941"/>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9183800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6367908"/>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39184248"/>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14/04/2026</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515507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2026/4/14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2026/4/14</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2026/4/14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120690974"/>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14/04/2026</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216096177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sp>
        <p:nvSpPr>
          <p:cNvPr id="9" name="Freeform 5">
            <a:extLst>
              <a:ext uri="{FF2B5EF4-FFF2-40B4-BE49-F238E27FC236}">
                <a16:creationId xmlns:a16="http://schemas.microsoft.com/office/drawing/2014/main" id="{A1B6C0ED-3C74-ABBE-A029-2916EAFB5108}"/>
              </a:ext>
            </a:extLst>
          </p:cNvPr>
          <p:cNvSpPr/>
          <p:nvPr/>
        </p:nvSpPr>
        <p:spPr>
          <a:xfrm>
            <a:off x="8860536" y="5125275"/>
            <a:ext cx="1668486" cy="1220724"/>
          </a:xfrm>
          <a:custGeom>
            <a:avLst/>
            <a:gdLst/>
            <a:ahLst/>
            <a:cxnLst/>
            <a:rect l="l" t="t" r="r" b="b"/>
            <a:pathLst>
              <a:path w="2837764" h="2666316">
                <a:moveTo>
                  <a:pt x="0" y="0"/>
                </a:moveTo>
                <a:lnTo>
                  <a:pt x="2837764" y="0"/>
                </a:lnTo>
                <a:lnTo>
                  <a:pt x="2837764" y="2666316"/>
                </a:lnTo>
                <a:lnTo>
                  <a:pt x="0" y="26663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5454B1A0-CEED-0AED-52F8-0B58E2553448}"/>
              </a:ext>
            </a:extLst>
          </p:cNvPr>
          <p:cNvPicPr>
            <a:picLocks noChangeAspect="1"/>
          </p:cNvPicPr>
          <p:nvPr/>
        </p:nvPicPr>
        <p:blipFill>
          <a:blip r:embed="rId7"/>
          <a:stretch>
            <a:fillRect/>
          </a:stretch>
        </p:blipFill>
        <p:spPr>
          <a:xfrm>
            <a:off x="3289611" y="518074"/>
            <a:ext cx="4535817" cy="1981372"/>
          </a:xfrm>
          <a:prstGeom prst="rect">
            <a:avLst/>
          </a:prstGeom>
        </p:spPr>
      </p:pic>
      <p:pic>
        <p:nvPicPr>
          <p:cNvPr id="6" name="Picture 5">
            <a:extLst>
              <a:ext uri="{FF2B5EF4-FFF2-40B4-BE49-F238E27FC236}">
                <a16:creationId xmlns:a16="http://schemas.microsoft.com/office/drawing/2014/main" id="{2BD08450-1FDD-EF5B-77A6-DE4ED986FA60}"/>
              </a:ext>
            </a:extLst>
          </p:cNvPr>
          <p:cNvPicPr>
            <a:picLocks noChangeAspect="1"/>
          </p:cNvPicPr>
          <p:nvPr/>
        </p:nvPicPr>
        <p:blipFill>
          <a:blip r:embed="rId8"/>
          <a:stretch>
            <a:fillRect/>
          </a:stretch>
        </p:blipFill>
        <p:spPr>
          <a:xfrm>
            <a:off x="2761191" y="1965854"/>
            <a:ext cx="6852498" cy="2438611"/>
          </a:xfrm>
          <a:prstGeom prst="rect">
            <a:avLst/>
          </a:prstGeom>
        </p:spPr>
      </p:pic>
      <p:pic>
        <p:nvPicPr>
          <p:cNvPr id="18" name="Picture 17">
            <a:extLst>
              <a:ext uri="{FF2B5EF4-FFF2-40B4-BE49-F238E27FC236}">
                <a16:creationId xmlns:a16="http://schemas.microsoft.com/office/drawing/2014/main" id="{DA127264-4274-3CCF-7D7B-96E1508800A1}"/>
              </a:ext>
            </a:extLst>
          </p:cNvPr>
          <p:cNvPicPr>
            <a:picLocks noChangeAspect="1"/>
          </p:cNvPicPr>
          <p:nvPr/>
        </p:nvPicPr>
        <p:blipFill>
          <a:blip r:embed="rId9"/>
          <a:stretch>
            <a:fillRect/>
          </a:stretch>
        </p:blipFill>
        <p:spPr>
          <a:xfrm>
            <a:off x="4850283" y="4270199"/>
            <a:ext cx="2328874" cy="1121761"/>
          </a:xfrm>
          <a:prstGeom prst="rect">
            <a:avLst/>
          </a:prstGeom>
        </p:spPr>
      </p:pic>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21" name="Google Shape;973;p10">
            <a:extLst>
              <a:ext uri="{FF2B5EF4-FFF2-40B4-BE49-F238E27FC236}">
                <a16:creationId xmlns:a16="http://schemas.microsoft.com/office/drawing/2014/main" id="{9B2E10BD-2008-4111-88E9-F8AA5373EA4D}"/>
              </a:ext>
            </a:extLst>
          </p:cNvPr>
          <p:cNvSpPr/>
          <p:nvPr/>
        </p:nvSpPr>
        <p:spPr>
          <a:xfrm>
            <a:off x="3507936" y="42026"/>
            <a:ext cx="5699760" cy="851252"/>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400" b="1" i="0" u="none" strike="noStrike" kern="0" cap="none" spc="0" normalizeH="0" baseline="0" noProof="0" dirty="0" err="1">
                <a:ln>
                  <a:noFill/>
                </a:ln>
                <a:solidFill>
                  <a:srgbClr val="244061"/>
                </a:solidFill>
                <a:effectLst/>
                <a:uLnTx/>
                <a:uFillTx/>
                <a:latin typeface="Calibri"/>
                <a:ea typeface="Calibri"/>
                <a:cs typeface="Calibri"/>
                <a:sym typeface="Calibri"/>
              </a:rPr>
              <a:t>Xử</a:t>
            </a:r>
            <a:r>
              <a:rPr kumimoji="0" lang="en-US" sz="44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4400" b="1" i="0" u="none" strike="noStrike" kern="0" cap="none" spc="0" normalizeH="0" baseline="0" noProof="0" dirty="0" err="1">
                <a:ln>
                  <a:noFill/>
                </a:ln>
                <a:solidFill>
                  <a:srgbClr val="244061"/>
                </a:solidFill>
                <a:effectLst/>
                <a:uLnTx/>
                <a:uFillTx/>
                <a:latin typeface="Calibri"/>
                <a:ea typeface="Calibri"/>
                <a:cs typeface="Calibri"/>
                <a:sym typeface="Calibri"/>
              </a:rPr>
              <a:t>lý</a:t>
            </a:r>
            <a:r>
              <a:rPr kumimoji="0" lang="en-US" sz="44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4400" b="1" i="0" u="none" strike="noStrike" kern="0" cap="none" spc="0" normalizeH="0" baseline="0" noProof="0" dirty="0" err="1">
                <a:ln>
                  <a:noFill/>
                </a:ln>
                <a:solidFill>
                  <a:srgbClr val="244061"/>
                </a:solidFill>
                <a:effectLst/>
                <a:uLnTx/>
                <a:uFillTx/>
                <a:latin typeface="Calibri"/>
                <a:ea typeface="Calibri"/>
                <a:cs typeface="Calibri"/>
                <a:sym typeface="Calibri"/>
              </a:rPr>
              <a:t>tình</a:t>
            </a:r>
            <a:r>
              <a:rPr kumimoji="0" lang="en-US" sz="4400" b="1" i="0" u="none" strike="noStrike" kern="0" cap="none" spc="0" normalizeH="0" baseline="0" noProof="0" dirty="0">
                <a:ln>
                  <a:noFill/>
                </a:ln>
                <a:solidFill>
                  <a:srgbClr val="244061"/>
                </a:solidFill>
                <a:effectLst/>
                <a:uLnTx/>
                <a:uFillTx/>
                <a:latin typeface="Calibri"/>
                <a:ea typeface="Calibri"/>
                <a:cs typeface="Calibri"/>
                <a:sym typeface="Calibri"/>
              </a:rPr>
              <a:t> </a:t>
            </a:r>
            <a:r>
              <a:rPr kumimoji="0" lang="en-US" sz="4400" b="1" i="0" u="none" strike="noStrike" kern="0" cap="none" spc="0" normalizeH="0" baseline="0" noProof="0" dirty="0" err="1">
                <a:ln>
                  <a:noFill/>
                </a:ln>
                <a:solidFill>
                  <a:srgbClr val="244061"/>
                </a:solidFill>
                <a:effectLst/>
                <a:uLnTx/>
                <a:uFillTx/>
                <a:latin typeface="Calibri"/>
                <a:ea typeface="Calibri"/>
                <a:cs typeface="Calibri"/>
                <a:sym typeface="Calibri"/>
              </a:rPr>
              <a:t>huống</a:t>
            </a:r>
            <a:endParaRPr kumimoji="0" sz="44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7" name="Group 6">
            <a:extLst>
              <a:ext uri="{FF2B5EF4-FFF2-40B4-BE49-F238E27FC236}">
                <a16:creationId xmlns:a16="http://schemas.microsoft.com/office/drawing/2014/main" id="{5A112690-9A4A-4A2B-B9A2-182BE31E2095}"/>
              </a:ext>
            </a:extLst>
          </p:cNvPr>
          <p:cNvGrpSpPr/>
          <p:nvPr/>
        </p:nvGrpSpPr>
        <p:grpSpPr>
          <a:xfrm>
            <a:off x="1263104" y="1643660"/>
            <a:ext cx="10250385" cy="4899380"/>
            <a:chOff x="296876" y="1619766"/>
            <a:chExt cx="4656642" cy="1527028"/>
          </a:xfrm>
        </p:grpSpPr>
        <p:grpSp>
          <p:nvGrpSpPr>
            <p:cNvPr id="27" name="Group 26">
              <a:extLst>
                <a:ext uri="{FF2B5EF4-FFF2-40B4-BE49-F238E27FC236}">
                  <a16:creationId xmlns:a16="http://schemas.microsoft.com/office/drawing/2014/main" id="{38A39088-09DE-4253-AE19-914569768F04}"/>
                </a:ext>
              </a:extLst>
            </p:cNvPr>
            <p:cNvGrpSpPr/>
            <p:nvPr/>
          </p:nvGrpSpPr>
          <p:grpSpPr>
            <a:xfrm>
              <a:off x="296876" y="1619766"/>
              <a:ext cx="4656642" cy="1527028"/>
              <a:chOff x="1569079" y="3981966"/>
              <a:chExt cx="3770489" cy="1527028"/>
            </a:xfrm>
          </p:grpSpPr>
          <p:sp>
            <p:nvSpPr>
              <p:cNvPr id="28" name="Speech Bubble: Rectangle with Corners Rounded 27">
                <a:extLst>
                  <a:ext uri="{FF2B5EF4-FFF2-40B4-BE49-F238E27FC236}">
                    <a16:creationId xmlns:a16="http://schemas.microsoft.com/office/drawing/2014/main" id="{1DBD181E-CE8A-4E57-B1FD-3394B27749D2}"/>
                  </a:ext>
                </a:extLst>
              </p:cNvPr>
              <p:cNvSpPr/>
              <p:nvPr/>
            </p:nvSpPr>
            <p:spPr>
              <a:xfrm>
                <a:off x="1569079" y="3981966"/>
                <a:ext cx="3770489" cy="1527028"/>
              </a:xfrm>
              <a:custGeom>
                <a:avLst/>
                <a:gdLst>
                  <a:gd name="connsiteX0" fmla="*/ 0 w 10250385"/>
                  <a:gd name="connsiteY0" fmla="*/ 816580 h 4899380"/>
                  <a:gd name="connsiteX1" fmla="*/ 816580 w 10250385"/>
                  <a:gd name="connsiteY1" fmla="*/ 0 h 4899380"/>
                  <a:gd name="connsiteX2" fmla="*/ 1708398 w 10250385"/>
                  <a:gd name="connsiteY2" fmla="*/ 0 h 4899380"/>
                  <a:gd name="connsiteX3" fmla="*/ 5099362 w 10250385"/>
                  <a:gd name="connsiteY3" fmla="*/ -686011 h 4899380"/>
                  <a:gd name="connsiteX4" fmla="*/ 4270994 w 10250385"/>
                  <a:gd name="connsiteY4" fmla="*/ 0 h 4899380"/>
                  <a:gd name="connsiteX5" fmla="*/ 9433805 w 10250385"/>
                  <a:gd name="connsiteY5" fmla="*/ 0 h 4899380"/>
                  <a:gd name="connsiteX6" fmla="*/ 10250385 w 10250385"/>
                  <a:gd name="connsiteY6" fmla="*/ 816580 h 4899380"/>
                  <a:gd name="connsiteX7" fmla="*/ 10250385 w 10250385"/>
                  <a:gd name="connsiteY7" fmla="*/ 816563 h 4899380"/>
                  <a:gd name="connsiteX8" fmla="*/ 10250385 w 10250385"/>
                  <a:gd name="connsiteY8" fmla="*/ 816563 h 4899380"/>
                  <a:gd name="connsiteX9" fmla="*/ 10250385 w 10250385"/>
                  <a:gd name="connsiteY9" fmla="*/ 2041408 h 4899380"/>
                  <a:gd name="connsiteX10" fmla="*/ 10250385 w 10250385"/>
                  <a:gd name="connsiteY10" fmla="*/ 4082800 h 4899380"/>
                  <a:gd name="connsiteX11" fmla="*/ 9433805 w 10250385"/>
                  <a:gd name="connsiteY11" fmla="*/ 4899380 h 4899380"/>
                  <a:gd name="connsiteX12" fmla="*/ 4270994 w 10250385"/>
                  <a:gd name="connsiteY12" fmla="*/ 4899380 h 4899380"/>
                  <a:gd name="connsiteX13" fmla="*/ 1708398 w 10250385"/>
                  <a:gd name="connsiteY13" fmla="*/ 4899380 h 4899380"/>
                  <a:gd name="connsiteX14" fmla="*/ 1708398 w 10250385"/>
                  <a:gd name="connsiteY14" fmla="*/ 4899380 h 4899380"/>
                  <a:gd name="connsiteX15" fmla="*/ 816580 w 10250385"/>
                  <a:gd name="connsiteY15" fmla="*/ 4899380 h 4899380"/>
                  <a:gd name="connsiteX16" fmla="*/ 0 w 10250385"/>
                  <a:gd name="connsiteY16" fmla="*/ 4082800 h 4899380"/>
                  <a:gd name="connsiteX17" fmla="*/ 0 w 10250385"/>
                  <a:gd name="connsiteY17" fmla="*/ 2041408 h 4899380"/>
                  <a:gd name="connsiteX18" fmla="*/ 0 w 10250385"/>
                  <a:gd name="connsiteY18" fmla="*/ 816563 h 4899380"/>
                  <a:gd name="connsiteX19" fmla="*/ 0 w 10250385"/>
                  <a:gd name="connsiteY19" fmla="*/ 816563 h 4899380"/>
                  <a:gd name="connsiteX20" fmla="*/ 0 w 10250385"/>
                  <a:gd name="connsiteY20" fmla="*/ 816580 h 489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50385" h="4899380" fill="none" extrusionOk="0">
                    <a:moveTo>
                      <a:pt x="0" y="816580"/>
                    </a:moveTo>
                    <a:cubicBezTo>
                      <a:pt x="-39650" y="341393"/>
                      <a:pt x="404471" y="60012"/>
                      <a:pt x="816580" y="0"/>
                    </a:cubicBezTo>
                    <a:cubicBezTo>
                      <a:pt x="988270" y="-36560"/>
                      <a:pt x="1518955" y="54795"/>
                      <a:pt x="1708398" y="0"/>
                    </a:cubicBezTo>
                    <a:cubicBezTo>
                      <a:pt x="3125827" y="-384257"/>
                      <a:pt x="4335425" y="-535038"/>
                      <a:pt x="5099362" y="-686011"/>
                    </a:cubicBezTo>
                    <a:cubicBezTo>
                      <a:pt x="4880929" y="-569979"/>
                      <a:pt x="4578220" y="-238707"/>
                      <a:pt x="4270994" y="0"/>
                    </a:cubicBezTo>
                    <a:cubicBezTo>
                      <a:pt x="5353205" y="99245"/>
                      <a:pt x="7002045" y="-2561"/>
                      <a:pt x="9433805" y="0"/>
                    </a:cubicBezTo>
                    <a:cubicBezTo>
                      <a:pt x="9835358" y="-61907"/>
                      <a:pt x="10244403" y="385073"/>
                      <a:pt x="10250385" y="816580"/>
                    </a:cubicBezTo>
                    <a:cubicBezTo>
                      <a:pt x="10250386" y="816578"/>
                      <a:pt x="10250384" y="816566"/>
                      <a:pt x="10250385" y="816563"/>
                    </a:cubicBezTo>
                    <a:lnTo>
                      <a:pt x="10250385" y="816563"/>
                    </a:lnTo>
                    <a:cubicBezTo>
                      <a:pt x="10352616" y="1268553"/>
                      <a:pt x="10264855" y="1807169"/>
                      <a:pt x="10250385" y="2041408"/>
                    </a:cubicBezTo>
                    <a:cubicBezTo>
                      <a:pt x="10384559" y="2314737"/>
                      <a:pt x="10378796" y="3602789"/>
                      <a:pt x="10250385" y="4082800"/>
                    </a:cubicBezTo>
                    <a:cubicBezTo>
                      <a:pt x="10222137" y="4533666"/>
                      <a:pt x="9910927" y="4845769"/>
                      <a:pt x="9433805" y="4899380"/>
                    </a:cubicBezTo>
                    <a:cubicBezTo>
                      <a:pt x="7452386" y="4766800"/>
                      <a:pt x="5292300" y="4891272"/>
                      <a:pt x="4270994" y="4899380"/>
                    </a:cubicBezTo>
                    <a:cubicBezTo>
                      <a:pt x="3125997" y="4888562"/>
                      <a:pt x="2820703" y="4730563"/>
                      <a:pt x="1708398" y="4899380"/>
                    </a:cubicBezTo>
                    <a:lnTo>
                      <a:pt x="1708398" y="4899380"/>
                    </a:lnTo>
                    <a:cubicBezTo>
                      <a:pt x="1603707" y="4826050"/>
                      <a:pt x="1089096" y="4918655"/>
                      <a:pt x="816580" y="4899380"/>
                    </a:cubicBezTo>
                    <a:cubicBezTo>
                      <a:pt x="381234" y="4837319"/>
                      <a:pt x="24373" y="4580542"/>
                      <a:pt x="0" y="4082800"/>
                    </a:cubicBezTo>
                    <a:cubicBezTo>
                      <a:pt x="-133491" y="3704984"/>
                      <a:pt x="5873" y="2840618"/>
                      <a:pt x="0" y="2041408"/>
                    </a:cubicBezTo>
                    <a:cubicBezTo>
                      <a:pt x="32449" y="1596816"/>
                      <a:pt x="-8630" y="1234760"/>
                      <a:pt x="0" y="816563"/>
                    </a:cubicBezTo>
                    <a:lnTo>
                      <a:pt x="0" y="816563"/>
                    </a:lnTo>
                    <a:cubicBezTo>
                      <a:pt x="1" y="816570"/>
                      <a:pt x="-2" y="816573"/>
                      <a:pt x="0" y="816580"/>
                    </a:cubicBezTo>
                    <a:close/>
                  </a:path>
                  <a:path w="10250385" h="4899380" stroke="0" extrusionOk="0">
                    <a:moveTo>
                      <a:pt x="0" y="816580"/>
                    </a:moveTo>
                    <a:cubicBezTo>
                      <a:pt x="-11591" y="385416"/>
                      <a:pt x="395481" y="-20211"/>
                      <a:pt x="816580" y="0"/>
                    </a:cubicBezTo>
                    <a:cubicBezTo>
                      <a:pt x="1135145" y="29014"/>
                      <a:pt x="1304878" y="-34035"/>
                      <a:pt x="1708398" y="0"/>
                    </a:cubicBezTo>
                    <a:cubicBezTo>
                      <a:pt x="3083408" y="-308707"/>
                      <a:pt x="4293771" y="-612289"/>
                      <a:pt x="5099362" y="-686011"/>
                    </a:cubicBezTo>
                    <a:cubicBezTo>
                      <a:pt x="4702743" y="-465348"/>
                      <a:pt x="4630003" y="-299260"/>
                      <a:pt x="4270994" y="0"/>
                    </a:cubicBezTo>
                    <a:cubicBezTo>
                      <a:pt x="5681207" y="-37426"/>
                      <a:pt x="8210645" y="-143246"/>
                      <a:pt x="9433805" y="0"/>
                    </a:cubicBezTo>
                    <a:cubicBezTo>
                      <a:pt x="9886545" y="-59841"/>
                      <a:pt x="10243065" y="387455"/>
                      <a:pt x="10250385" y="816580"/>
                    </a:cubicBezTo>
                    <a:cubicBezTo>
                      <a:pt x="10250386" y="816572"/>
                      <a:pt x="10250386" y="816566"/>
                      <a:pt x="10250385" y="816563"/>
                    </a:cubicBezTo>
                    <a:lnTo>
                      <a:pt x="10250385" y="816563"/>
                    </a:lnTo>
                    <a:cubicBezTo>
                      <a:pt x="10357019" y="1276131"/>
                      <a:pt x="10192931" y="1511197"/>
                      <a:pt x="10250385" y="2041408"/>
                    </a:cubicBezTo>
                    <a:cubicBezTo>
                      <a:pt x="10212626" y="2363355"/>
                      <a:pt x="10300883" y="3370064"/>
                      <a:pt x="10250385" y="4082800"/>
                    </a:cubicBezTo>
                    <a:cubicBezTo>
                      <a:pt x="10239317" y="4521553"/>
                      <a:pt x="9837655" y="4916061"/>
                      <a:pt x="9433805" y="4899380"/>
                    </a:cubicBezTo>
                    <a:cubicBezTo>
                      <a:pt x="8541233" y="4740255"/>
                      <a:pt x="5603397" y="4997802"/>
                      <a:pt x="4270994" y="4899380"/>
                    </a:cubicBezTo>
                    <a:cubicBezTo>
                      <a:pt x="3869719" y="4875773"/>
                      <a:pt x="1973454" y="5038735"/>
                      <a:pt x="1708398" y="4899380"/>
                    </a:cubicBezTo>
                    <a:lnTo>
                      <a:pt x="1708398" y="4899380"/>
                    </a:lnTo>
                    <a:cubicBezTo>
                      <a:pt x="1519558" y="4897791"/>
                      <a:pt x="1091091" y="4961100"/>
                      <a:pt x="816580" y="4899380"/>
                    </a:cubicBezTo>
                    <a:cubicBezTo>
                      <a:pt x="347541" y="4887134"/>
                      <a:pt x="10706" y="4493190"/>
                      <a:pt x="0" y="4082800"/>
                    </a:cubicBezTo>
                    <a:cubicBezTo>
                      <a:pt x="-70253" y="3265810"/>
                      <a:pt x="45390" y="2980370"/>
                      <a:pt x="0" y="2041408"/>
                    </a:cubicBezTo>
                    <a:cubicBezTo>
                      <a:pt x="-14906" y="1739358"/>
                      <a:pt x="-13348" y="1245841"/>
                      <a:pt x="0" y="816563"/>
                    </a:cubicBezTo>
                    <a:lnTo>
                      <a:pt x="0" y="816563"/>
                    </a:lnTo>
                    <a:cubicBezTo>
                      <a:pt x="0" y="816568"/>
                      <a:pt x="1" y="816577"/>
                      <a:pt x="0" y="816580"/>
                    </a:cubicBez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sd="2842418190">
                      <a:prstGeom prst="wedgeRoundRectCallout">
                        <a:avLst>
                          <a:gd name="adj1" fmla="val -252"/>
                          <a:gd name="adj2" fmla="val -6400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Speech Bubble: Rectangle with Corners Rounded 28">
                <a:extLst>
                  <a:ext uri="{FF2B5EF4-FFF2-40B4-BE49-F238E27FC236}">
                    <a16:creationId xmlns:a16="http://schemas.microsoft.com/office/drawing/2014/main" id="{B436E00D-3CF8-4C6F-866E-2E43E1F6DF00}"/>
                  </a:ext>
                </a:extLst>
              </p:cNvPr>
              <p:cNvSpPr/>
              <p:nvPr/>
            </p:nvSpPr>
            <p:spPr>
              <a:xfrm>
                <a:off x="1745995" y="4347009"/>
                <a:ext cx="3417469" cy="1048437"/>
              </a:xfrm>
              <a:custGeom>
                <a:avLst/>
                <a:gdLst>
                  <a:gd name="connsiteX0" fmla="*/ 0 w 9290671"/>
                  <a:gd name="connsiteY0" fmla="*/ 560653 h 3363849"/>
                  <a:gd name="connsiteX1" fmla="*/ 560653 w 9290671"/>
                  <a:gd name="connsiteY1" fmla="*/ 0 h 3363849"/>
                  <a:gd name="connsiteX2" fmla="*/ 1548445 w 9290671"/>
                  <a:gd name="connsiteY2" fmla="*/ 0 h 3363849"/>
                  <a:gd name="connsiteX3" fmla="*/ 3075026 w 9290671"/>
                  <a:gd name="connsiteY3" fmla="*/ -1050900 h 3363849"/>
                  <a:gd name="connsiteX4" fmla="*/ 3871113 w 9290671"/>
                  <a:gd name="connsiteY4" fmla="*/ 0 h 3363849"/>
                  <a:gd name="connsiteX5" fmla="*/ 8730018 w 9290671"/>
                  <a:gd name="connsiteY5" fmla="*/ 0 h 3363849"/>
                  <a:gd name="connsiteX6" fmla="*/ 9290671 w 9290671"/>
                  <a:gd name="connsiteY6" fmla="*/ 560653 h 3363849"/>
                  <a:gd name="connsiteX7" fmla="*/ 9290671 w 9290671"/>
                  <a:gd name="connsiteY7" fmla="*/ 560642 h 3363849"/>
                  <a:gd name="connsiteX8" fmla="*/ 9290671 w 9290671"/>
                  <a:gd name="connsiteY8" fmla="*/ 560642 h 3363849"/>
                  <a:gd name="connsiteX9" fmla="*/ 9290671 w 9290671"/>
                  <a:gd name="connsiteY9" fmla="*/ 1401604 h 3363849"/>
                  <a:gd name="connsiteX10" fmla="*/ 9290671 w 9290671"/>
                  <a:gd name="connsiteY10" fmla="*/ 2803196 h 3363849"/>
                  <a:gd name="connsiteX11" fmla="*/ 8730018 w 9290671"/>
                  <a:gd name="connsiteY11" fmla="*/ 3363849 h 3363849"/>
                  <a:gd name="connsiteX12" fmla="*/ 3871113 w 9290671"/>
                  <a:gd name="connsiteY12" fmla="*/ 3363849 h 3363849"/>
                  <a:gd name="connsiteX13" fmla="*/ 1548445 w 9290671"/>
                  <a:gd name="connsiteY13" fmla="*/ 3363849 h 3363849"/>
                  <a:gd name="connsiteX14" fmla="*/ 1548445 w 9290671"/>
                  <a:gd name="connsiteY14" fmla="*/ 3363849 h 3363849"/>
                  <a:gd name="connsiteX15" fmla="*/ 560653 w 9290671"/>
                  <a:gd name="connsiteY15" fmla="*/ 3363849 h 3363849"/>
                  <a:gd name="connsiteX16" fmla="*/ 0 w 9290671"/>
                  <a:gd name="connsiteY16" fmla="*/ 2803196 h 3363849"/>
                  <a:gd name="connsiteX17" fmla="*/ 0 w 9290671"/>
                  <a:gd name="connsiteY17" fmla="*/ 1401604 h 3363849"/>
                  <a:gd name="connsiteX18" fmla="*/ 0 w 9290671"/>
                  <a:gd name="connsiteY18" fmla="*/ 560642 h 3363849"/>
                  <a:gd name="connsiteX19" fmla="*/ 0 w 9290671"/>
                  <a:gd name="connsiteY19" fmla="*/ 560642 h 3363849"/>
                  <a:gd name="connsiteX20" fmla="*/ 0 w 9290671"/>
                  <a:gd name="connsiteY20" fmla="*/ 560653 h 33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0671" h="3363849" fill="none" extrusionOk="0">
                    <a:moveTo>
                      <a:pt x="0" y="560653"/>
                    </a:moveTo>
                    <a:cubicBezTo>
                      <a:pt x="-45388" y="223309"/>
                      <a:pt x="257349" y="9781"/>
                      <a:pt x="560653" y="0"/>
                    </a:cubicBezTo>
                    <a:cubicBezTo>
                      <a:pt x="764515" y="70362"/>
                      <a:pt x="1083149" y="33160"/>
                      <a:pt x="1548445" y="0"/>
                    </a:cubicBezTo>
                    <a:cubicBezTo>
                      <a:pt x="1758369" y="-300534"/>
                      <a:pt x="2736696" y="-721633"/>
                      <a:pt x="3075026" y="-1050900"/>
                    </a:cubicBezTo>
                    <a:cubicBezTo>
                      <a:pt x="3214489" y="-698185"/>
                      <a:pt x="3547000" y="-247131"/>
                      <a:pt x="3871113" y="0"/>
                    </a:cubicBezTo>
                    <a:cubicBezTo>
                      <a:pt x="4731483" y="99245"/>
                      <a:pt x="7653363" y="-2561"/>
                      <a:pt x="8730018" y="0"/>
                    </a:cubicBezTo>
                    <a:cubicBezTo>
                      <a:pt x="9017256" y="-28055"/>
                      <a:pt x="9285329" y="268409"/>
                      <a:pt x="9290671" y="560653"/>
                    </a:cubicBezTo>
                    <a:cubicBezTo>
                      <a:pt x="9290672" y="560650"/>
                      <a:pt x="9290671" y="560647"/>
                      <a:pt x="9290671" y="560642"/>
                    </a:cubicBezTo>
                    <a:lnTo>
                      <a:pt x="9290671" y="560642"/>
                    </a:lnTo>
                    <a:cubicBezTo>
                      <a:pt x="9295347" y="809728"/>
                      <a:pt x="9326084" y="1136498"/>
                      <a:pt x="9290671" y="1401604"/>
                    </a:cubicBezTo>
                    <a:cubicBezTo>
                      <a:pt x="9317618" y="2015772"/>
                      <a:pt x="9286469" y="2544057"/>
                      <a:pt x="9290671" y="2803196"/>
                    </a:cubicBezTo>
                    <a:cubicBezTo>
                      <a:pt x="9234534" y="3112599"/>
                      <a:pt x="9060725" y="3320637"/>
                      <a:pt x="8730018" y="3363849"/>
                    </a:cubicBezTo>
                    <a:cubicBezTo>
                      <a:pt x="6894811" y="3231269"/>
                      <a:pt x="6016920" y="3355741"/>
                      <a:pt x="3871113" y="3363849"/>
                    </a:cubicBezTo>
                    <a:cubicBezTo>
                      <a:pt x="2779665" y="3353031"/>
                      <a:pt x="2206950" y="3195032"/>
                      <a:pt x="1548445" y="3363849"/>
                    </a:cubicBezTo>
                    <a:lnTo>
                      <a:pt x="1548445" y="3363849"/>
                    </a:lnTo>
                    <a:cubicBezTo>
                      <a:pt x="1238531" y="3323184"/>
                      <a:pt x="956539" y="3279457"/>
                      <a:pt x="560653" y="3363849"/>
                    </a:cubicBezTo>
                    <a:cubicBezTo>
                      <a:pt x="258762" y="3333097"/>
                      <a:pt x="11169" y="3134263"/>
                      <a:pt x="0" y="2803196"/>
                    </a:cubicBezTo>
                    <a:cubicBezTo>
                      <a:pt x="-113593" y="2496757"/>
                      <a:pt x="68440" y="1760888"/>
                      <a:pt x="0" y="1401604"/>
                    </a:cubicBezTo>
                    <a:cubicBezTo>
                      <a:pt x="36656" y="1234184"/>
                      <a:pt x="-12565" y="962629"/>
                      <a:pt x="0" y="560642"/>
                    </a:cubicBezTo>
                    <a:lnTo>
                      <a:pt x="0" y="560642"/>
                    </a:lnTo>
                    <a:cubicBezTo>
                      <a:pt x="0" y="560646"/>
                      <a:pt x="-1" y="560649"/>
                      <a:pt x="0" y="560653"/>
                    </a:cubicBezTo>
                    <a:close/>
                  </a:path>
                  <a:path w="9290671" h="3363849" stroke="0" extrusionOk="0">
                    <a:moveTo>
                      <a:pt x="0" y="560653"/>
                    </a:moveTo>
                    <a:cubicBezTo>
                      <a:pt x="-5443" y="260321"/>
                      <a:pt x="301338" y="-34034"/>
                      <a:pt x="560653" y="0"/>
                    </a:cubicBezTo>
                    <a:cubicBezTo>
                      <a:pt x="1026080" y="5985"/>
                      <a:pt x="1300748" y="-51870"/>
                      <a:pt x="1548445" y="0"/>
                    </a:cubicBezTo>
                    <a:cubicBezTo>
                      <a:pt x="2108816" y="-440674"/>
                      <a:pt x="2314398" y="-652783"/>
                      <a:pt x="3075026" y="-1050900"/>
                    </a:cubicBezTo>
                    <a:cubicBezTo>
                      <a:pt x="3359622" y="-479777"/>
                      <a:pt x="3649710" y="-198096"/>
                      <a:pt x="3871113" y="0"/>
                    </a:cubicBezTo>
                    <a:cubicBezTo>
                      <a:pt x="6272685" y="-37426"/>
                      <a:pt x="6333108" y="-143246"/>
                      <a:pt x="8730018" y="0"/>
                    </a:cubicBezTo>
                    <a:cubicBezTo>
                      <a:pt x="9039782" y="-4236"/>
                      <a:pt x="9278958" y="285994"/>
                      <a:pt x="9290671" y="560653"/>
                    </a:cubicBezTo>
                    <a:cubicBezTo>
                      <a:pt x="9290670" y="560648"/>
                      <a:pt x="9290671" y="560647"/>
                      <a:pt x="9290671" y="560642"/>
                    </a:cubicBezTo>
                    <a:lnTo>
                      <a:pt x="9290671" y="560642"/>
                    </a:lnTo>
                    <a:cubicBezTo>
                      <a:pt x="9252553" y="818049"/>
                      <a:pt x="9343774" y="1093168"/>
                      <a:pt x="9290671" y="1401604"/>
                    </a:cubicBezTo>
                    <a:cubicBezTo>
                      <a:pt x="9192510" y="2046732"/>
                      <a:pt x="9168927" y="2370391"/>
                      <a:pt x="9290671" y="2803196"/>
                    </a:cubicBezTo>
                    <a:cubicBezTo>
                      <a:pt x="9265261" y="3084755"/>
                      <a:pt x="9035450" y="3365338"/>
                      <a:pt x="8730018" y="3363849"/>
                    </a:cubicBezTo>
                    <a:cubicBezTo>
                      <a:pt x="7991824" y="3204724"/>
                      <a:pt x="5802022" y="3462271"/>
                      <a:pt x="3871113" y="3363849"/>
                    </a:cubicBezTo>
                    <a:cubicBezTo>
                      <a:pt x="2779563" y="3340242"/>
                      <a:pt x="2010713" y="3503204"/>
                      <a:pt x="1548445" y="3363849"/>
                    </a:cubicBezTo>
                    <a:lnTo>
                      <a:pt x="1548445" y="3363849"/>
                    </a:lnTo>
                    <a:cubicBezTo>
                      <a:pt x="1071148" y="3320147"/>
                      <a:pt x="896611" y="3311501"/>
                      <a:pt x="560653" y="3363849"/>
                    </a:cubicBezTo>
                    <a:cubicBezTo>
                      <a:pt x="229854" y="3349497"/>
                      <a:pt x="4880" y="3094332"/>
                      <a:pt x="0" y="2803196"/>
                    </a:cubicBezTo>
                    <a:cubicBezTo>
                      <a:pt x="-125426" y="2487577"/>
                      <a:pt x="32104" y="1756276"/>
                      <a:pt x="0" y="1401604"/>
                    </a:cubicBezTo>
                    <a:cubicBezTo>
                      <a:pt x="16401" y="1209859"/>
                      <a:pt x="66596" y="926878"/>
                      <a:pt x="0" y="560642"/>
                    </a:cubicBezTo>
                    <a:lnTo>
                      <a:pt x="0" y="560642"/>
                    </a:lnTo>
                    <a:cubicBezTo>
                      <a:pt x="1" y="560648"/>
                      <a:pt x="0" y="560650"/>
                      <a:pt x="0" y="560653"/>
                    </a:cubicBezTo>
                    <a:close/>
                  </a:path>
                </a:pathLst>
              </a:custGeom>
              <a:solidFill>
                <a:schemeClr val="bg1"/>
              </a:solidFill>
              <a:ln w="19050">
                <a:solidFill>
                  <a:schemeClr val="tx1"/>
                </a:solidFill>
                <a:extLst>
                  <a:ext uri="{C807C97D-BFC1-408E-A445-0C87EB9F89A2}">
                    <ask:lineSketchStyleProps xmlns:ask="http://schemas.microsoft.com/office/drawing/2018/sketchyshapes" sd="2842418190">
                      <a:prstGeom prst="wedgeRoundRectCallout">
                        <a:avLst>
                          <a:gd name="adj1" fmla="val -16902"/>
                          <a:gd name="adj2" fmla="val -8124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0" name="文本框 18">
              <a:extLst>
                <a:ext uri="{FF2B5EF4-FFF2-40B4-BE49-F238E27FC236}">
                  <a16:creationId xmlns:a16="http://schemas.microsoft.com/office/drawing/2014/main" id="{D6AB8A85-7266-42D5-8518-E2484CC2E63E}"/>
                </a:ext>
              </a:extLst>
            </p:cNvPr>
            <p:cNvSpPr txBox="1"/>
            <p:nvPr/>
          </p:nvSpPr>
          <p:spPr>
            <a:xfrm>
              <a:off x="515371" y="2040079"/>
              <a:ext cx="4220653" cy="968864"/>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Giờ ra chơi, thấy một bạn đánh đu trên cành cây giữa sân trường. Nếu gặp tình huống đó, em sẽ xử lí như thế nào? Hãy chọn những cách xử lí em cho là đúng,</a:t>
              </a:r>
              <a:r>
                <a:rPr kumimoji="0" lang="en-US" altLang="zh-CN" sz="2800" b="1"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a:t>
              </a:r>
              <a:endParaRPr kumimoji="0" lang="vi-VN" altLang="zh-CN" sz="2800" b="1"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1.</a:t>
              </a: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Chạy đi tìm thầy, cô giáo giúp đỡ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2.</a:t>
              </a: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Cổ vũ, tham gia đu cây cùng với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3.</a:t>
              </a: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Khuyên bạn nên xuống khỏi cành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4.</a:t>
              </a:r>
              <a:r>
                <a:rPr kumimoji="0" lang="en-US"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vi-VN" altLang="zh-CN"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rPr>
                <a:t>Đỡ bạn cẩn thận để bạn đi xuống</a:t>
              </a:r>
              <a:endParaRPr kumimoji="0" lang="zh-CN" altLang="en-US" sz="2800" b="0" i="0" u="none" strike="noStrike" kern="1200" cap="none" spc="0" normalizeH="0" baseline="0" noProof="0" dirty="0">
                <a:ln>
                  <a:noFill/>
                </a:ln>
                <a:solidFill>
                  <a:srgbClr val="00206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grpSp>
      <p:sp>
        <p:nvSpPr>
          <p:cNvPr id="2" name="Oval 1">
            <a:extLst>
              <a:ext uri="{FF2B5EF4-FFF2-40B4-BE49-F238E27FC236}">
                <a16:creationId xmlns:a16="http://schemas.microsoft.com/office/drawing/2014/main" id="{AA040738-8913-4ADD-90A0-CDE8D2B1E05F}"/>
              </a:ext>
            </a:extLst>
          </p:cNvPr>
          <p:cNvSpPr/>
          <p:nvPr/>
        </p:nvSpPr>
        <p:spPr>
          <a:xfrm>
            <a:off x="1744064" y="4348480"/>
            <a:ext cx="420016" cy="4165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A4B69F-6F2B-4586-8D92-673F65C7AF10}"/>
              </a:ext>
            </a:extLst>
          </p:cNvPr>
          <p:cNvSpPr/>
          <p:nvPr/>
        </p:nvSpPr>
        <p:spPr>
          <a:xfrm>
            <a:off x="1744064" y="5214340"/>
            <a:ext cx="420016" cy="4165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043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21" name="Google Shape;973;p10">
            <a:extLst>
              <a:ext uri="{FF2B5EF4-FFF2-40B4-BE49-F238E27FC236}">
                <a16:creationId xmlns:a16="http://schemas.microsoft.com/office/drawing/2014/main" id="{9B2E10BD-2008-4111-88E9-F8AA5373EA4D}"/>
              </a:ext>
            </a:extLst>
          </p:cNvPr>
          <p:cNvSpPr/>
          <p:nvPr/>
        </p:nvSpPr>
        <p:spPr>
          <a:xfrm>
            <a:off x="325120" y="306186"/>
            <a:ext cx="11785600" cy="1327978"/>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en-US" sz="3600" b="1" kern="0" dirty="0" err="1">
                <a:solidFill>
                  <a:srgbClr val="244061"/>
                </a:solidFill>
                <a:latin typeface="Calibri"/>
                <a:ea typeface="Calibri"/>
                <a:cs typeface="Calibri"/>
                <a:sym typeface="Calibri"/>
              </a:rPr>
              <a:t>Hoàn</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thành</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bảng</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về</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hoạt</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động</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nên</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chơi</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không</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nên</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chơi</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để</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phòng</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chống</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rủi</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ro</a:t>
            </a:r>
            <a:r>
              <a:rPr lang="en-US" sz="3600" b="1" kern="0" dirty="0">
                <a:solidFill>
                  <a:srgbClr val="244061"/>
                </a:solidFill>
                <a:latin typeface="Calibri"/>
                <a:ea typeface="Calibri"/>
                <a:cs typeface="Calibri"/>
                <a:sym typeface="Calibri"/>
              </a:rPr>
              <a:t> </a:t>
            </a:r>
            <a:r>
              <a:rPr lang="en-US" sz="3600" b="1" kern="0" dirty="0" err="1">
                <a:solidFill>
                  <a:srgbClr val="244061"/>
                </a:solidFill>
                <a:latin typeface="Calibri"/>
                <a:ea typeface="Calibri"/>
                <a:cs typeface="Calibri"/>
                <a:sym typeface="Calibri"/>
              </a:rPr>
              <a:t>khi</a:t>
            </a:r>
            <a:r>
              <a:rPr lang="en-US" sz="3600" b="1" kern="0" dirty="0">
                <a:solidFill>
                  <a:srgbClr val="244061"/>
                </a:solidFill>
                <a:latin typeface="Calibri"/>
                <a:ea typeface="Calibri"/>
                <a:cs typeface="Calibri"/>
                <a:sym typeface="Calibri"/>
              </a:rPr>
              <a:t> ở </a:t>
            </a:r>
            <a:r>
              <a:rPr lang="en-US" sz="3600" b="1" kern="0" dirty="0" err="1">
                <a:solidFill>
                  <a:srgbClr val="244061"/>
                </a:solidFill>
                <a:latin typeface="Calibri"/>
                <a:ea typeface="Calibri"/>
                <a:cs typeface="Calibri"/>
                <a:sym typeface="Calibri"/>
              </a:rPr>
              <a:t>trường</a:t>
            </a:r>
            <a:r>
              <a:rPr lang="en-US" sz="3600" b="1" kern="0" dirty="0">
                <a:solidFill>
                  <a:srgbClr val="244061"/>
                </a:solidFill>
                <a:latin typeface="Calibri"/>
                <a:ea typeface="Calibri"/>
                <a:cs typeface="Calibri"/>
                <a:sym typeface="Calibri"/>
              </a:rPr>
              <a:t>.</a:t>
            </a:r>
            <a:endParaRPr kumimoji="0" sz="36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6A1F64A3-FD2D-4DEB-9A11-0C76D406DF5C}"/>
              </a:ext>
            </a:extLst>
          </p:cNvPr>
          <p:cNvGraphicFramePr>
            <a:graphicFrameLocks noGrp="1"/>
          </p:cNvGraphicFramePr>
          <p:nvPr>
            <p:extLst>
              <p:ext uri="{D42A27DB-BD31-4B8C-83A1-F6EECF244321}">
                <p14:modId xmlns:p14="http://schemas.microsoft.com/office/powerpoint/2010/main" val="1820666534"/>
              </p:ext>
            </p:extLst>
          </p:nvPr>
        </p:nvGraphicFramePr>
        <p:xfrm>
          <a:off x="1036320" y="2092960"/>
          <a:ext cx="9895840" cy="3382578"/>
        </p:xfrm>
        <a:graphic>
          <a:graphicData uri="http://schemas.openxmlformats.org/drawingml/2006/table">
            <a:tbl>
              <a:tblPr firstRow="1" firstCol="1" bandRow="1">
                <a:tableStyleId>{F2DE63D5-997A-4646-A377-4702673A728D}</a:tableStyleId>
              </a:tblPr>
              <a:tblGrid>
                <a:gridCol w="1212831">
                  <a:extLst>
                    <a:ext uri="{9D8B030D-6E8A-4147-A177-3AD203B41FA5}">
                      <a16:colId xmlns:a16="http://schemas.microsoft.com/office/drawing/2014/main" val="2681314133"/>
                    </a:ext>
                  </a:extLst>
                </a:gridCol>
                <a:gridCol w="3788754">
                  <a:extLst>
                    <a:ext uri="{9D8B030D-6E8A-4147-A177-3AD203B41FA5}">
                      <a16:colId xmlns:a16="http://schemas.microsoft.com/office/drawing/2014/main" val="2233022855"/>
                    </a:ext>
                  </a:extLst>
                </a:gridCol>
                <a:gridCol w="4894255">
                  <a:extLst>
                    <a:ext uri="{9D8B030D-6E8A-4147-A177-3AD203B41FA5}">
                      <a16:colId xmlns:a16="http://schemas.microsoft.com/office/drawing/2014/main" val="2653478567"/>
                    </a:ext>
                  </a:extLst>
                </a:gridCol>
              </a:tblGrid>
              <a:tr h="873760">
                <a:tc>
                  <a:txBody>
                    <a:bodyPr/>
                    <a:lstStyle/>
                    <a:p>
                      <a:pPr marL="0" marR="0">
                        <a:lnSpc>
                          <a:spcPct val="107000"/>
                        </a:lnSpc>
                        <a:spcBef>
                          <a:spcPts val="0"/>
                        </a:spcBef>
                        <a:spcAft>
                          <a:spcPts val="0"/>
                        </a:spcAft>
                      </a:pPr>
                      <a:r>
                        <a:rPr lang="en-US" sz="2800" dirty="0">
                          <a:effectLst/>
                        </a:rPr>
                        <a:t>STT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dirty="0">
                          <a:effectLst/>
                        </a:rPr>
                        <a:t>TH/</a:t>
                      </a:r>
                      <a:r>
                        <a:rPr lang="en-US" sz="2800" dirty="0" err="1">
                          <a:effectLst/>
                        </a:rPr>
                        <a:t>hoạt</a:t>
                      </a:r>
                      <a:r>
                        <a:rPr lang="en-US" sz="2800" dirty="0">
                          <a:effectLst/>
                        </a:rPr>
                        <a:t> </a:t>
                      </a:r>
                      <a:r>
                        <a:rPr lang="en-US" sz="2800" dirty="0" err="1">
                          <a:effectLst/>
                        </a:rPr>
                        <a:t>động</a:t>
                      </a:r>
                      <a:endParaRPr lang="en-US" sz="2800" dirty="0">
                        <a:effectLst/>
                      </a:endParaRPr>
                    </a:p>
                    <a:p>
                      <a:pPr marL="0" marR="0" algn="ctr">
                        <a:lnSpc>
                          <a:spcPct val="107000"/>
                        </a:lnSpc>
                        <a:spcBef>
                          <a:spcPts val="0"/>
                        </a:spcBef>
                        <a:spcAft>
                          <a:spcPts val="0"/>
                        </a:spcAft>
                      </a:pPr>
                      <a:r>
                        <a:rPr lang="en-US" sz="2800" dirty="0">
                          <a:effectLst/>
                        </a:rPr>
                        <a:t>an </a:t>
                      </a:r>
                      <a:r>
                        <a:rPr lang="en-US" sz="2800" dirty="0" err="1">
                          <a:effectLst/>
                        </a:rPr>
                        <a:t>toàn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dirty="0">
                          <a:effectLst/>
                        </a:rPr>
                        <a:t>TH/</a:t>
                      </a:r>
                      <a:r>
                        <a:rPr lang="en-US" sz="2800" dirty="0" err="1">
                          <a:effectLst/>
                        </a:rPr>
                        <a:t>hoạt</a:t>
                      </a:r>
                      <a:r>
                        <a:rPr lang="en-US" sz="2800" dirty="0">
                          <a:effectLst/>
                        </a:rPr>
                        <a:t> </a:t>
                      </a:r>
                      <a:r>
                        <a:rPr lang="en-US" sz="2800" dirty="0" err="1">
                          <a:effectLst/>
                        </a:rPr>
                        <a:t>động</a:t>
                      </a:r>
                      <a:endParaRPr lang="en-US" sz="2800" dirty="0">
                        <a:effectLst/>
                      </a:endParaRPr>
                    </a:p>
                    <a:p>
                      <a:pPr marL="0" marR="0" algn="ctr">
                        <a:lnSpc>
                          <a:spcPct val="107000"/>
                        </a:lnSpc>
                        <a:spcBef>
                          <a:spcPts val="0"/>
                        </a:spcBef>
                        <a:spcAft>
                          <a:spcPts val="0"/>
                        </a:spcAft>
                      </a:pPr>
                      <a:r>
                        <a:rPr lang="en-US" sz="2800" dirty="0" err="1">
                          <a:effectLst/>
                        </a:rPr>
                        <a:t>nguy</a:t>
                      </a:r>
                      <a:r>
                        <a:rPr lang="en-US" sz="2800" dirty="0">
                          <a:effectLst/>
                        </a:rPr>
                        <a:t> </a:t>
                      </a:r>
                      <a:r>
                        <a:rPr lang="en-US" sz="2800" dirty="0" err="1">
                          <a:effectLst/>
                        </a:rPr>
                        <a:t>hiểm</a:t>
                      </a:r>
                      <a:r>
                        <a:rPr lang="en-US" sz="2800" dirty="0">
                          <a:effectLst/>
                        </a:rPr>
                        <a:t>, </a:t>
                      </a:r>
                      <a:r>
                        <a:rPr lang="en-US" sz="2800" dirty="0" err="1">
                          <a:effectLst/>
                        </a:rPr>
                        <a:t>rủi</a:t>
                      </a:r>
                      <a:r>
                        <a:rPr lang="en-US" sz="2800" dirty="0">
                          <a:effectLst/>
                        </a:rPr>
                        <a:t> </a:t>
                      </a:r>
                      <a:r>
                        <a:rPr lang="en-US" sz="2800" dirty="0" err="1">
                          <a:effectLst/>
                        </a:rPr>
                        <a:t>ro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0662579"/>
                  </a:ext>
                </a:extLst>
              </a:tr>
              <a:tr h="498487">
                <a:tc>
                  <a:txBody>
                    <a:bodyPr/>
                    <a:lstStyle/>
                    <a:p>
                      <a:pPr marL="0" marR="0" algn="ctr">
                        <a:lnSpc>
                          <a:spcPct val="107000"/>
                        </a:lnSpc>
                        <a:spcBef>
                          <a:spcPts val="0"/>
                        </a:spcBef>
                        <a:spcAft>
                          <a:spcPts val="0"/>
                        </a:spcAft>
                      </a:pPr>
                      <a:r>
                        <a:rPr lang="en-US" sz="2800">
                          <a:effectLst/>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260188"/>
                  </a:ext>
                </a:extLst>
              </a:tr>
              <a:tr h="498487">
                <a:tc>
                  <a:txBody>
                    <a:bodyPr/>
                    <a:lstStyle/>
                    <a:p>
                      <a:pPr marL="0" marR="0" algn="ctr">
                        <a:lnSpc>
                          <a:spcPct val="107000"/>
                        </a:lnSpc>
                        <a:spcBef>
                          <a:spcPts val="0"/>
                        </a:spcBef>
                        <a:spcAft>
                          <a:spcPts val="0"/>
                        </a:spcAft>
                      </a:pPr>
                      <a:r>
                        <a:rPr lang="en-US" sz="2800">
                          <a:effectLst/>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9202720"/>
                  </a:ext>
                </a:extLst>
              </a:tr>
              <a:tr h="498487">
                <a:tc>
                  <a:txBody>
                    <a:bodyPr/>
                    <a:lstStyle/>
                    <a:p>
                      <a:pPr marL="0" marR="0" algn="ctr">
                        <a:lnSpc>
                          <a:spcPct val="107000"/>
                        </a:lnSpc>
                        <a:spcBef>
                          <a:spcPts val="0"/>
                        </a:spcBef>
                        <a:spcAft>
                          <a:spcPts val="0"/>
                        </a:spcAft>
                      </a:pPr>
                      <a:r>
                        <a:rPr lang="en-US" sz="2800">
                          <a:effectLst/>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7858229"/>
                  </a:ext>
                </a:extLst>
              </a:tr>
              <a:tr h="498487">
                <a:tc>
                  <a:txBody>
                    <a:bodyPr/>
                    <a:lstStyle/>
                    <a:p>
                      <a:pPr marL="0" marR="0" algn="ctr">
                        <a:lnSpc>
                          <a:spcPct val="107000"/>
                        </a:lnSpc>
                        <a:spcBef>
                          <a:spcPts val="0"/>
                        </a:spcBef>
                        <a:spcAft>
                          <a:spcPts val="0"/>
                        </a:spcAft>
                      </a:pPr>
                      <a:r>
                        <a:rPr lang="en-US" sz="2800">
                          <a:effectLst/>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5915648"/>
                  </a:ext>
                </a:extLst>
              </a:tr>
              <a:tr h="498487">
                <a:tc>
                  <a:txBody>
                    <a:bodyPr/>
                    <a:lstStyle/>
                    <a:p>
                      <a:pPr marL="0" marR="0" algn="ctr">
                        <a:lnSpc>
                          <a:spcPct val="107000"/>
                        </a:lnSpc>
                        <a:spcBef>
                          <a:spcPts val="0"/>
                        </a:spcBef>
                        <a:spcAft>
                          <a:spcPts val="0"/>
                        </a:spcAft>
                      </a:pPr>
                      <a:r>
                        <a:rPr lang="en-US" sz="2800">
                          <a:effectLst/>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996639"/>
                  </a:ext>
                </a:extLst>
              </a:tr>
            </a:tbl>
          </a:graphicData>
        </a:graphic>
      </p:graphicFrame>
    </p:spTree>
    <p:extLst>
      <p:ext uri="{BB962C8B-B14F-4D97-AF65-F5344CB8AC3E}">
        <p14:creationId xmlns:p14="http://schemas.microsoft.com/office/powerpoint/2010/main" val="3038313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383186" y="-52952"/>
            <a:ext cx="9524334" cy="2965530"/>
            <a:chOff x="783163" y="1510969"/>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783163" y="1510969"/>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246444" y="1801718"/>
              <a:ext cx="5454597" cy="1838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Khi tham gia các hoạt động ở trường, nhớ giữ an toàn và phòng tránh nguy hiểm, rủi ro em nhé</a:t>
              </a:r>
              <a:endParaRPr kumimoji="0" lang="vi-VN" sz="4400" b="1" i="0"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endParaRP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30" y="3126040"/>
            <a:ext cx="3853830" cy="3778266"/>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9F8E3293-852B-7299-DBF8-6849CED00806}"/>
              </a:ext>
            </a:extLst>
          </p:cNvPr>
          <p:cNvPicPr>
            <a:picLocks noChangeAspect="1"/>
          </p:cNvPicPr>
          <p:nvPr/>
        </p:nvPicPr>
        <p:blipFill>
          <a:blip r:embed="rId4"/>
          <a:stretch>
            <a:fillRect/>
          </a:stretch>
        </p:blipFill>
        <p:spPr>
          <a:xfrm>
            <a:off x="2734929" y="2029968"/>
            <a:ext cx="6313664" cy="2569464"/>
          </a:xfrm>
          <a:prstGeom prst="rect">
            <a:avLst/>
          </a:prstGeom>
        </p:spPr>
      </p:pic>
    </p:spTree>
    <p:extLst>
      <p:ext uri="{BB962C8B-B14F-4D97-AF65-F5344CB8AC3E}">
        <p14:creationId xmlns:p14="http://schemas.microsoft.com/office/powerpoint/2010/main" val="31909297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163</Words>
  <Application>Microsoft Office PowerPoint</Application>
  <PresentationFormat>Widescreen</PresentationFormat>
  <Paragraphs>28</Paragraphs>
  <Slides>5</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vt:i4>
      </vt:variant>
    </vt:vector>
  </HeadingPairs>
  <TitlesOfParts>
    <vt:vector size="19" baseType="lpstr">
      <vt:lpstr>Aptos</vt:lpstr>
      <vt:lpstr>Aptos Display</vt:lpstr>
      <vt:lpstr>Arial</vt:lpstr>
      <vt:lpstr>Bebas Neue</vt:lpstr>
      <vt:lpstr>Calibri</vt:lpstr>
      <vt:lpstr>Chau Philomene One</vt:lpstr>
      <vt:lpstr>Didact Gothic</vt:lpstr>
      <vt:lpstr>Roboto Condensed Light</vt:lpstr>
      <vt:lpstr>Times New Roman</vt:lpstr>
      <vt:lpstr>Utm AVO</vt:lpstr>
      <vt:lpstr>自定义设计方案</vt:lpstr>
      <vt:lpstr>Office 主题​​</vt:lpstr>
      <vt:lpstr>Eco-Friendly School Center by Slidesgo</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28</cp:revision>
  <dcterms:created xsi:type="dcterms:W3CDTF">2021-07-09T06:30:31Z</dcterms:created>
  <dcterms:modified xsi:type="dcterms:W3CDTF">2026-04-14T00:59:10Z</dcterms:modified>
</cp:coreProperties>
</file>