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11" r:id="rId2"/>
  </p:sldMasterIdLst>
  <p:notesMasterIdLst>
    <p:notesMasterId r:id="rId8"/>
  </p:notesMasterIdLst>
  <p:sldIdLst>
    <p:sldId id="256" r:id="rId3"/>
    <p:sldId id="277" r:id="rId4"/>
    <p:sldId id="2898" r:id="rId5"/>
    <p:sldId id="29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4B5E7-9CAD-4824-B789-4B1E6A386F3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90FC-3E24-4649-9E7B-EBAD86C4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3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31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012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8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8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2" y="-70671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6" y="5693971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1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8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5" y="5101696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6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19" y="1524495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399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2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27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0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599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6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25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52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7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2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9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3" y="5072781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7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5" y="3542431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8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6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29" y="1665529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95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3" y="3292299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3" y="6116810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613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6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6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1" y="20320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7" y="96083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8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4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1" y="5388734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5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3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1" y="5741467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2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6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8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7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19" y="380609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2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95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47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DFED-DA48-FEDC-727C-F184C736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2F35-BE8A-3165-EEA7-9C675ED9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D93D-27F5-D271-231A-FE58AC30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8F6CA-EF3D-A7B5-4AF7-DBC5CB9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159-ED64-09D2-37B2-E612E6B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9952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5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41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6425-E4CF-6AAD-A784-E82E4386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2F86-4468-1E7B-ACFD-0209327B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C0D8-2240-26D8-5BCA-0748B4E8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EA1-0B1A-D6CF-C9BA-FADB9E0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BEBB-9C91-871F-EC82-0AE9D6AB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31224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F6A-31C1-B4F3-B526-0CBDD5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6619-95FC-A4A2-DA43-BFC07BAD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1E77-5A1F-7AB1-68DA-471317E3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98A5-782D-749C-025F-5629689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C515-0C2D-F219-AE1B-E0F7CD0B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38138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DAF-CEF0-D0F0-55D7-4CECC3C2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EAF0-8EE7-A2A1-F9D6-682E79B6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8229-3168-C1CC-9C11-CA2F4ED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277F2-86AF-250C-D14B-2ECB43D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20217-D914-625C-ED49-EF5A3F0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E705-90D1-3322-3F42-00FD7E8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1570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7E47-F4B4-7F54-7D1B-5A6509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62D2-A0DB-8EDC-7443-AA34081F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C3A36-3E92-98AC-CB9B-49AD8E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25FCD-7A9B-4010-05D7-5382E2BB0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BE47-ADB7-2A16-9C17-D1F680D6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44CBA-E466-3C73-022A-CD83B40B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DEDC9-C568-4AD7-D7A9-30AED8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1E6DF-DBD6-8A6D-AFE5-F2C2C68E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26985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91B9-E97B-AD00-52A8-4D946AE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40718-D92E-9215-1B07-A390CA7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5669-2747-FB92-A181-F99F1C6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DB73-7258-D7A9-CFF5-A2FF9DD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38417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FC82-DBBB-CB9B-1A45-B10A327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6601-3A54-6CD9-B8DE-228C4D9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F146-2803-7B37-FAE2-4AB5C3F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101338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A546-AC04-FF4B-7481-F446E0DE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9259-2C9C-9E6A-492C-9EC11A54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A6958-C1A4-F0BD-D52F-4D574D21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D5BA-826A-E16D-337E-0CDB993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0282-D5B1-CCDA-B67E-00AA954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CEB2-29DA-A98C-8ED6-6FF7CF9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11625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68AE-BD2B-8C90-B60C-7F78A69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D1A09-A951-4CF5-4FA7-0AFB319D6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6EFED-4669-CBAB-0C4E-D70B3AD1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EEE1E-5589-29B2-0819-DC5882B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90F5-1431-D39A-BC78-5905BC97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4E33E-C1F2-ED34-90D9-5AB40C5B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42308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16D-61D7-9C7F-2DBC-18164A1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DBE-ED17-3382-E034-4AE31F7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A78-D94E-F5D6-0197-AB137213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5CDD-BF9A-3B66-85C6-4BEBEF1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C60D-A652-8C50-F0A0-1A0321A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426406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7D458-5F27-5714-58F8-C2C872E6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88FC-AAAB-B7CE-5C2E-F468D1C8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E813-B7F2-C298-5801-5FD5034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B139-B483-DE1D-D32D-2B29C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DC7F-7726-B204-29DB-D637C57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97096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6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110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1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6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1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2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199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0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7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7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7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1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 panose="02000806040000020003"/>
              <a:buNone/>
              <a:defRPr sz="3500">
                <a:solidFill>
                  <a:schemeClr val="dk1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CBF0F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589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FF3C-A215-9713-6804-73D1D98F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F61A-222B-868D-45F3-418553AE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C3E4-1B67-7EC4-6738-CF988EAE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62F8B-C29A-4F4A-A8DB-6E1C63C8248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5977-6AC2-76F3-83FD-4C3537F3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AA85-5C9B-BA8F-AD6D-918700D2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5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5092-2ECA-6C28-40CE-959FEE1D3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3EB16-7182-B9AB-8A7D-FC2339140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0CA49C2A-E4CD-6B33-8601-B949B5CB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242484D-FA09-5978-C548-1A95FCE90073}"/>
              </a:ext>
            </a:extLst>
          </p:cNvPr>
          <p:cNvSpPr/>
          <p:nvPr/>
        </p:nvSpPr>
        <p:spPr>
          <a:xfrm>
            <a:off x="-168775" y="2827782"/>
            <a:ext cx="4722487" cy="4076255"/>
          </a:xfrm>
          <a:custGeom>
            <a:avLst/>
            <a:gdLst/>
            <a:ahLst/>
            <a:cxnLst/>
            <a:rect l="l" t="t" r="r" b="b"/>
            <a:pathLst>
              <a:path w="3255843" h="2863785">
                <a:moveTo>
                  <a:pt x="0" y="0"/>
                </a:moveTo>
                <a:lnTo>
                  <a:pt x="3255843" y="0"/>
                </a:lnTo>
                <a:lnTo>
                  <a:pt x="3255843" y="2863785"/>
                </a:lnTo>
                <a:lnTo>
                  <a:pt x="0" y="28637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1CF2-8A22-4B18-6C5F-8ECDF8834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928">
            <a:off x="10163512" y="465878"/>
            <a:ext cx="1008975" cy="908382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1B6C0ED-3C74-ABBE-A029-2916EAFB5108}"/>
              </a:ext>
            </a:extLst>
          </p:cNvPr>
          <p:cNvSpPr/>
          <p:nvPr/>
        </p:nvSpPr>
        <p:spPr>
          <a:xfrm>
            <a:off x="8860536" y="5125275"/>
            <a:ext cx="1668486" cy="1220724"/>
          </a:xfrm>
          <a:custGeom>
            <a:avLst/>
            <a:gdLst/>
            <a:ahLst/>
            <a:cxnLst/>
            <a:rect l="l" t="t" r="r" b="b"/>
            <a:pathLst>
              <a:path w="2837764" h="2666316">
                <a:moveTo>
                  <a:pt x="0" y="0"/>
                </a:moveTo>
                <a:lnTo>
                  <a:pt x="2837764" y="0"/>
                </a:lnTo>
                <a:lnTo>
                  <a:pt x="2837764" y="2666316"/>
                </a:lnTo>
                <a:lnTo>
                  <a:pt x="0" y="2666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4B1A0-CEED-0AED-52F8-0B58E2553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611" y="518074"/>
            <a:ext cx="4535817" cy="1981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D08450-1FDD-EF5B-77A6-DE4ED986F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191" y="1965854"/>
            <a:ext cx="6852498" cy="2438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7C2B8-911C-3989-BA15-CD5187538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468" y="4320999"/>
            <a:ext cx="231058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2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73;p10">
            <a:extLst>
              <a:ext uri="{FF2B5EF4-FFF2-40B4-BE49-F238E27FC236}">
                <a16:creationId xmlns:a16="http://schemas.microsoft.com/office/drawing/2014/main" id="{9B2E10BD-2008-4111-88E9-F8AA5373EA4D}"/>
              </a:ext>
            </a:extLst>
          </p:cNvPr>
          <p:cNvSpPr/>
          <p:nvPr/>
        </p:nvSpPr>
        <p:spPr>
          <a:xfrm>
            <a:off x="2021968" y="118133"/>
            <a:ext cx="8148064" cy="851252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4400" b="1" kern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Dự án “Làm xanh trường lớp” 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112690-9A4A-4A2B-B9A2-182BE31E2095}"/>
              </a:ext>
            </a:extLst>
          </p:cNvPr>
          <p:cNvGrpSpPr/>
          <p:nvPr/>
        </p:nvGrpSpPr>
        <p:grpSpPr>
          <a:xfrm>
            <a:off x="1293585" y="1958620"/>
            <a:ext cx="10250385" cy="4899380"/>
            <a:chOff x="310723" y="1717932"/>
            <a:chExt cx="4656642" cy="15270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A39088-09DE-4253-AE19-914569768F04}"/>
                </a:ext>
              </a:extLst>
            </p:cNvPr>
            <p:cNvGrpSpPr/>
            <p:nvPr/>
          </p:nvGrpSpPr>
          <p:grpSpPr>
            <a:xfrm>
              <a:off x="310723" y="1717932"/>
              <a:ext cx="4656642" cy="1527028"/>
              <a:chOff x="1580291" y="4080132"/>
              <a:chExt cx="3770489" cy="1527028"/>
            </a:xfrm>
          </p:grpSpPr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id="{1DBD181E-CE8A-4E57-B1FD-3394B27749D2}"/>
                  </a:ext>
                </a:extLst>
              </p:cNvPr>
              <p:cNvSpPr/>
              <p:nvPr/>
            </p:nvSpPr>
            <p:spPr>
              <a:xfrm>
                <a:off x="1580291" y="4080132"/>
                <a:ext cx="3770489" cy="1527028"/>
              </a:xfrm>
              <a:custGeom>
                <a:avLst/>
                <a:gdLst>
                  <a:gd name="connsiteX0" fmla="*/ 0 w 10250385"/>
                  <a:gd name="connsiteY0" fmla="*/ 816580 h 4899380"/>
                  <a:gd name="connsiteX1" fmla="*/ 816580 w 10250385"/>
                  <a:gd name="connsiteY1" fmla="*/ 0 h 4899380"/>
                  <a:gd name="connsiteX2" fmla="*/ 1708398 w 10250385"/>
                  <a:gd name="connsiteY2" fmla="*/ 0 h 4899380"/>
                  <a:gd name="connsiteX3" fmla="*/ 5099362 w 10250385"/>
                  <a:gd name="connsiteY3" fmla="*/ -686011 h 4899380"/>
                  <a:gd name="connsiteX4" fmla="*/ 4270994 w 10250385"/>
                  <a:gd name="connsiteY4" fmla="*/ 0 h 4899380"/>
                  <a:gd name="connsiteX5" fmla="*/ 9433805 w 10250385"/>
                  <a:gd name="connsiteY5" fmla="*/ 0 h 4899380"/>
                  <a:gd name="connsiteX6" fmla="*/ 10250385 w 10250385"/>
                  <a:gd name="connsiteY6" fmla="*/ 816580 h 4899380"/>
                  <a:gd name="connsiteX7" fmla="*/ 10250385 w 10250385"/>
                  <a:gd name="connsiteY7" fmla="*/ 816563 h 4899380"/>
                  <a:gd name="connsiteX8" fmla="*/ 10250385 w 10250385"/>
                  <a:gd name="connsiteY8" fmla="*/ 816563 h 4899380"/>
                  <a:gd name="connsiteX9" fmla="*/ 10250385 w 10250385"/>
                  <a:gd name="connsiteY9" fmla="*/ 2041408 h 4899380"/>
                  <a:gd name="connsiteX10" fmla="*/ 10250385 w 10250385"/>
                  <a:gd name="connsiteY10" fmla="*/ 4082800 h 4899380"/>
                  <a:gd name="connsiteX11" fmla="*/ 9433805 w 10250385"/>
                  <a:gd name="connsiteY11" fmla="*/ 4899380 h 4899380"/>
                  <a:gd name="connsiteX12" fmla="*/ 4270994 w 10250385"/>
                  <a:gd name="connsiteY12" fmla="*/ 4899380 h 4899380"/>
                  <a:gd name="connsiteX13" fmla="*/ 1708398 w 10250385"/>
                  <a:gd name="connsiteY13" fmla="*/ 4899380 h 4899380"/>
                  <a:gd name="connsiteX14" fmla="*/ 1708398 w 10250385"/>
                  <a:gd name="connsiteY14" fmla="*/ 4899380 h 4899380"/>
                  <a:gd name="connsiteX15" fmla="*/ 816580 w 10250385"/>
                  <a:gd name="connsiteY15" fmla="*/ 4899380 h 4899380"/>
                  <a:gd name="connsiteX16" fmla="*/ 0 w 10250385"/>
                  <a:gd name="connsiteY16" fmla="*/ 4082800 h 4899380"/>
                  <a:gd name="connsiteX17" fmla="*/ 0 w 10250385"/>
                  <a:gd name="connsiteY17" fmla="*/ 2041408 h 4899380"/>
                  <a:gd name="connsiteX18" fmla="*/ 0 w 10250385"/>
                  <a:gd name="connsiteY18" fmla="*/ 816563 h 4899380"/>
                  <a:gd name="connsiteX19" fmla="*/ 0 w 10250385"/>
                  <a:gd name="connsiteY19" fmla="*/ 816563 h 4899380"/>
                  <a:gd name="connsiteX20" fmla="*/ 0 w 10250385"/>
                  <a:gd name="connsiteY20" fmla="*/ 816580 h 489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50385" h="4899380" fill="none" extrusionOk="0">
                    <a:moveTo>
                      <a:pt x="0" y="816580"/>
                    </a:moveTo>
                    <a:cubicBezTo>
                      <a:pt x="-39650" y="341393"/>
                      <a:pt x="404471" y="60012"/>
                      <a:pt x="816580" y="0"/>
                    </a:cubicBezTo>
                    <a:cubicBezTo>
                      <a:pt x="988270" y="-36560"/>
                      <a:pt x="1518955" y="54795"/>
                      <a:pt x="1708398" y="0"/>
                    </a:cubicBezTo>
                    <a:cubicBezTo>
                      <a:pt x="3125827" y="-384257"/>
                      <a:pt x="4335425" y="-535038"/>
                      <a:pt x="5099362" y="-686011"/>
                    </a:cubicBezTo>
                    <a:cubicBezTo>
                      <a:pt x="4880929" y="-569979"/>
                      <a:pt x="4578220" y="-238707"/>
                      <a:pt x="4270994" y="0"/>
                    </a:cubicBezTo>
                    <a:cubicBezTo>
                      <a:pt x="5353205" y="99245"/>
                      <a:pt x="7002045" y="-2561"/>
                      <a:pt x="9433805" y="0"/>
                    </a:cubicBezTo>
                    <a:cubicBezTo>
                      <a:pt x="9835358" y="-61907"/>
                      <a:pt x="10244403" y="385073"/>
                      <a:pt x="10250385" y="816580"/>
                    </a:cubicBezTo>
                    <a:cubicBezTo>
                      <a:pt x="10250386" y="816578"/>
                      <a:pt x="10250384" y="816566"/>
                      <a:pt x="10250385" y="816563"/>
                    </a:cubicBezTo>
                    <a:lnTo>
                      <a:pt x="10250385" y="816563"/>
                    </a:lnTo>
                    <a:cubicBezTo>
                      <a:pt x="10352616" y="1268553"/>
                      <a:pt x="10264855" y="1807169"/>
                      <a:pt x="10250385" y="2041408"/>
                    </a:cubicBezTo>
                    <a:cubicBezTo>
                      <a:pt x="10384559" y="2314737"/>
                      <a:pt x="10378796" y="3602789"/>
                      <a:pt x="10250385" y="4082800"/>
                    </a:cubicBezTo>
                    <a:cubicBezTo>
                      <a:pt x="10222137" y="4533666"/>
                      <a:pt x="9910927" y="4845769"/>
                      <a:pt x="9433805" y="4899380"/>
                    </a:cubicBezTo>
                    <a:cubicBezTo>
                      <a:pt x="7452386" y="4766800"/>
                      <a:pt x="5292300" y="4891272"/>
                      <a:pt x="4270994" y="4899380"/>
                    </a:cubicBezTo>
                    <a:cubicBezTo>
                      <a:pt x="3125997" y="4888562"/>
                      <a:pt x="2820703" y="4730563"/>
                      <a:pt x="1708398" y="4899380"/>
                    </a:cubicBezTo>
                    <a:lnTo>
                      <a:pt x="1708398" y="4899380"/>
                    </a:lnTo>
                    <a:cubicBezTo>
                      <a:pt x="1603707" y="4826050"/>
                      <a:pt x="1089096" y="4918655"/>
                      <a:pt x="816580" y="4899380"/>
                    </a:cubicBezTo>
                    <a:cubicBezTo>
                      <a:pt x="381234" y="4837319"/>
                      <a:pt x="24373" y="4580542"/>
                      <a:pt x="0" y="4082800"/>
                    </a:cubicBezTo>
                    <a:cubicBezTo>
                      <a:pt x="-133491" y="3704984"/>
                      <a:pt x="5873" y="2840618"/>
                      <a:pt x="0" y="2041408"/>
                    </a:cubicBezTo>
                    <a:cubicBezTo>
                      <a:pt x="32449" y="1596816"/>
                      <a:pt x="-8630" y="1234760"/>
                      <a:pt x="0" y="816563"/>
                    </a:cubicBezTo>
                    <a:lnTo>
                      <a:pt x="0" y="816563"/>
                    </a:lnTo>
                    <a:cubicBezTo>
                      <a:pt x="1" y="816570"/>
                      <a:pt x="-2" y="816573"/>
                      <a:pt x="0" y="816580"/>
                    </a:cubicBezTo>
                    <a:close/>
                  </a:path>
                  <a:path w="10250385" h="4899380" stroke="0" extrusionOk="0">
                    <a:moveTo>
                      <a:pt x="0" y="816580"/>
                    </a:moveTo>
                    <a:cubicBezTo>
                      <a:pt x="-11591" y="385416"/>
                      <a:pt x="395481" y="-20211"/>
                      <a:pt x="816580" y="0"/>
                    </a:cubicBezTo>
                    <a:cubicBezTo>
                      <a:pt x="1135145" y="29014"/>
                      <a:pt x="1304878" y="-34035"/>
                      <a:pt x="1708398" y="0"/>
                    </a:cubicBezTo>
                    <a:cubicBezTo>
                      <a:pt x="3083408" y="-308707"/>
                      <a:pt x="4293771" y="-612289"/>
                      <a:pt x="5099362" y="-686011"/>
                    </a:cubicBezTo>
                    <a:cubicBezTo>
                      <a:pt x="4702743" y="-465348"/>
                      <a:pt x="4630003" y="-299260"/>
                      <a:pt x="4270994" y="0"/>
                    </a:cubicBezTo>
                    <a:cubicBezTo>
                      <a:pt x="5681207" y="-37426"/>
                      <a:pt x="8210645" y="-143246"/>
                      <a:pt x="9433805" y="0"/>
                    </a:cubicBezTo>
                    <a:cubicBezTo>
                      <a:pt x="9886545" y="-59841"/>
                      <a:pt x="10243065" y="387455"/>
                      <a:pt x="10250385" y="816580"/>
                    </a:cubicBezTo>
                    <a:cubicBezTo>
                      <a:pt x="10250386" y="816572"/>
                      <a:pt x="10250386" y="816566"/>
                      <a:pt x="10250385" y="816563"/>
                    </a:cubicBezTo>
                    <a:lnTo>
                      <a:pt x="10250385" y="816563"/>
                    </a:lnTo>
                    <a:cubicBezTo>
                      <a:pt x="10357019" y="1276131"/>
                      <a:pt x="10192931" y="1511197"/>
                      <a:pt x="10250385" y="2041408"/>
                    </a:cubicBezTo>
                    <a:cubicBezTo>
                      <a:pt x="10212626" y="2363355"/>
                      <a:pt x="10300883" y="3370064"/>
                      <a:pt x="10250385" y="4082800"/>
                    </a:cubicBezTo>
                    <a:cubicBezTo>
                      <a:pt x="10239317" y="4521553"/>
                      <a:pt x="9837655" y="4916061"/>
                      <a:pt x="9433805" y="4899380"/>
                    </a:cubicBezTo>
                    <a:cubicBezTo>
                      <a:pt x="8541233" y="4740255"/>
                      <a:pt x="5603397" y="4997802"/>
                      <a:pt x="4270994" y="4899380"/>
                    </a:cubicBezTo>
                    <a:cubicBezTo>
                      <a:pt x="3869719" y="4875773"/>
                      <a:pt x="1973454" y="5038735"/>
                      <a:pt x="1708398" y="4899380"/>
                    </a:cubicBezTo>
                    <a:lnTo>
                      <a:pt x="1708398" y="4899380"/>
                    </a:lnTo>
                    <a:cubicBezTo>
                      <a:pt x="1519558" y="4897791"/>
                      <a:pt x="1091091" y="4961100"/>
                      <a:pt x="816580" y="4899380"/>
                    </a:cubicBezTo>
                    <a:cubicBezTo>
                      <a:pt x="347541" y="4887134"/>
                      <a:pt x="10706" y="4493190"/>
                      <a:pt x="0" y="4082800"/>
                    </a:cubicBezTo>
                    <a:cubicBezTo>
                      <a:pt x="-70253" y="3265810"/>
                      <a:pt x="45390" y="2980370"/>
                      <a:pt x="0" y="2041408"/>
                    </a:cubicBezTo>
                    <a:cubicBezTo>
                      <a:pt x="-14906" y="1739358"/>
                      <a:pt x="-13348" y="1245841"/>
                      <a:pt x="0" y="816563"/>
                    </a:cubicBezTo>
                    <a:lnTo>
                      <a:pt x="0" y="816563"/>
                    </a:lnTo>
                    <a:cubicBezTo>
                      <a:pt x="0" y="816568"/>
                      <a:pt x="1" y="816577"/>
                      <a:pt x="0" y="81658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252"/>
                          <a:gd name="adj2" fmla="val -64002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id="{B436E00D-3CF8-4C6F-866E-2E43E1F6DF00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9290671"/>
                  <a:gd name="connsiteY0" fmla="*/ 560653 h 3363849"/>
                  <a:gd name="connsiteX1" fmla="*/ 560653 w 9290671"/>
                  <a:gd name="connsiteY1" fmla="*/ 0 h 3363849"/>
                  <a:gd name="connsiteX2" fmla="*/ 1548445 w 9290671"/>
                  <a:gd name="connsiteY2" fmla="*/ 0 h 3363849"/>
                  <a:gd name="connsiteX3" fmla="*/ 3075026 w 9290671"/>
                  <a:gd name="connsiteY3" fmla="*/ -1050900 h 3363849"/>
                  <a:gd name="connsiteX4" fmla="*/ 3871113 w 9290671"/>
                  <a:gd name="connsiteY4" fmla="*/ 0 h 3363849"/>
                  <a:gd name="connsiteX5" fmla="*/ 8730018 w 9290671"/>
                  <a:gd name="connsiteY5" fmla="*/ 0 h 3363849"/>
                  <a:gd name="connsiteX6" fmla="*/ 9290671 w 9290671"/>
                  <a:gd name="connsiteY6" fmla="*/ 560653 h 3363849"/>
                  <a:gd name="connsiteX7" fmla="*/ 9290671 w 9290671"/>
                  <a:gd name="connsiteY7" fmla="*/ 560642 h 3363849"/>
                  <a:gd name="connsiteX8" fmla="*/ 9290671 w 9290671"/>
                  <a:gd name="connsiteY8" fmla="*/ 560642 h 3363849"/>
                  <a:gd name="connsiteX9" fmla="*/ 9290671 w 9290671"/>
                  <a:gd name="connsiteY9" fmla="*/ 1401604 h 3363849"/>
                  <a:gd name="connsiteX10" fmla="*/ 9290671 w 9290671"/>
                  <a:gd name="connsiteY10" fmla="*/ 2803196 h 3363849"/>
                  <a:gd name="connsiteX11" fmla="*/ 8730018 w 9290671"/>
                  <a:gd name="connsiteY11" fmla="*/ 3363849 h 3363849"/>
                  <a:gd name="connsiteX12" fmla="*/ 3871113 w 9290671"/>
                  <a:gd name="connsiteY12" fmla="*/ 3363849 h 3363849"/>
                  <a:gd name="connsiteX13" fmla="*/ 1548445 w 9290671"/>
                  <a:gd name="connsiteY13" fmla="*/ 3363849 h 3363849"/>
                  <a:gd name="connsiteX14" fmla="*/ 1548445 w 9290671"/>
                  <a:gd name="connsiteY14" fmla="*/ 3363849 h 3363849"/>
                  <a:gd name="connsiteX15" fmla="*/ 560653 w 9290671"/>
                  <a:gd name="connsiteY15" fmla="*/ 3363849 h 3363849"/>
                  <a:gd name="connsiteX16" fmla="*/ 0 w 9290671"/>
                  <a:gd name="connsiteY16" fmla="*/ 2803196 h 3363849"/>
                  <a:gd name="connsiteX17" fmla="*/ 0 w 9290671"/>
                  <a:gd name="connsiteY17" fmla="*/ 1401604 h 3363849"/>
                  <a:gd name="connsiteX18" fmla="*/ 0 w 9290671"/>
                  <a:gd name="connsiteY18" fmla="*/ 560642 h 3363849"/>
                  <a:gd name="connsiteX19" fmla="*/ 0 w 9290671"/>
                  <a:gd name="connsiteY19" fmla="*/ 560642 h 3363849"/>
                  <a:gd name="connsiteX20" fmla="*/ 0 w 9290671"/>
                  <a:gd name="connsiteY20" fmla="*/ 560653 h 336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90671" h="3363849" fill="none" extrusionOk="0">
                    <a:moveTo>
                      <a:pt x="0" y="560653"/>
                    </a:moveTo>
                    <a:cubicBezTo>
                      <a:pt x="-45388" y="223309"/>
                      <a:pt x="257349" y="9781"/>
                      <a:pt x="560653" y="0"/>
                    </a:cubicBezTo>
                    <a:cubicBezTo>
                      <a:pt x="764515" y="70362"/>
                      <a:pt x="1083149" y="33160"/>
                      <a:pt x="1548445" y="0"/>
                    </a:cubicBezTo>
                    <a:cubicBezTo>
                      <a:pt x="1758369" y="-300534"/>
                      <a:pt x="2736696" y="-721633"/>
                      <a:pt x="3075026" y="-1050900"/>
                    </a:cubicBezTo>
                    <a:cubicBezTo>
                      <a:pt x="3214489" y="-698185"/>
                      <a:pt x="3547000" y="-247131"/>
                      <a:pt x="3871113" y="0"/>
                    </a:cubicBezTo>
                    <a:cubicBezTo>
                      <a:pt x="4731483" y="99245"/>
                      <a:pt x="7653363" y="-2561"/>
                      <a:pt x="8730018" y="0"/>
                    </a:cubicBezTo>
                    <a:cubicBezTo>
                      <a:pt x="9017256" y="-28055"/>
                      <a:pt x="9285329" y="268409"/>
                      <a:pt x="9290671" y="560653"/>
                    </a:cubicBezTo>
                    <a:cubicBezTo>
                      <a:pt x="9290672" y="560650"/>
                      <a:pt x="9290671" y="560647"/>
                      <a:pt x="9290671" y="560642"/>
                    </a:cubicBezTo>
                    <a:lnTo>
                      <a:pt x="9290671" y="560642"/>
                    </a:lnTo>
                    <a:cubicBezTo>
                      <a:pt x="9295347" y="809728"/>
                      <a:pt x="9326084" y="1136498"/>
                      <a:pt x="9290671" y="1401604"/>
                    </a:cubicBezTo>
                    <a:cubicBezTo>
                      <a:pt x="9317618" y="2015772"/>
                      <a:pt x="9286469" y="2544057"/>
                      <a:pt x="9290671" y="2803196"/>
                    </a:cubicBezTo>
                    <a:cubicBezTo>
                      <a:pt x="9234534" y="3112599"/>
                      <a:pt x="9060725" y="3320637"/>
                      <a:pt x="8730018" y="3363849"/>
                    </a:cubicBezTo>
                    <a:cubicBezTo>
                      <a:pt x="6894811" y="3231269"/>
                      <a:pt x="6016920" y="3355741"/>
                      <a:pt x="3871113" y="3363849"/>
                    </a:cubicBezTo>
                    <a:cubicBezTo>
                      <a:pt x="2779665" y="3353031"/>
                      <a:pt x="2206950" y="3195032"/>
                      <a:pt x="1548445" y="3363849"/>
                    </a:cubicBezTo>
                    <a:lnTo>
                      <a:pt x="1548445" y="3363849"/>
                    </a:lnTo>
                    <a:cubicBezTo>
                      <a:pt x="1238531" y="3323184"/>
                      <a:pt x="956539" y="3279457"/>
                      <a:pt x="560653" y="3363849"/>
                    </a:cubicBezTo>
                    <a:cubicBezTo>
                      <a:pt x="258762" y="3333097"/>
                      <a:pt x="11169" y="3134263"/>
                      <a:pt x="0" y="2803196"/>
                    </a:cubicBezTo>
                    <a:cubicBezTo>
                      <a:pt x="-113593" y="2496757"/>
                      <a:pt x="68440" y="1760888"/>
                      <a:pt x="0" y="1401604"/>
                    </a:cubicBezTo>
                    <a:cubicBezTo>
                      <a:pt x="36656" y="1234184"/>
                      <a:pt x="-12565" y="962629"/>
                      <a:pt x="0" y="560642"/>
                    </a:cubicBezTo>
                    <a:lnTo>
                      <a:pt x="0" y="560642"/>
                    </a:lnTo>
                    <a:cubicBezTo>
                      <a:pt x="0" y="560646"/>
                      <a:pt x="-1" y="560649"/>
                      <a:pt x="0" y="560653"/>
                    </a:cubicBezTo>
                    <a:close/>
                  </a:path>
                  <a:path w="9290671" h="3363849" stroke="0" extrusionOk="0">
                    <a:moveTo>
                      <a:pt x="0" y="560653"/>
                    </a:moveTo>
                    <a:cubicBezTo>
                      <a:pt x="-5443" y="260321"/>
                      <a:pt x="301338" y="-34034"/>
                      <a:pt x="560653" y="0"/>
                    </a:cubicBezTo>
                    <a:cubicBezTo>
                      <a:pt x="1026080" y="5985"/>
                      <a:pt x="1300748" y="-51870"/>
                      <a:pt x="1548445" y="0"/>
                    </a:cubicBezTo>
                    <a:cubicBezTo>
                      <a:pt x="2108816" y="-440674"/>
                      <a:pt x="2314398" y="-652783"/>
                      <a:pt x="3075026" y="-1050900"/>
                    </a:cubicBezTo>
                    <a:cubicBezTo>
                      <a:pt x="3359622" y="-479777"/>
                      <a:pt x="3649710" y="-198096"/>
                      <a:pt x="3871113" y="0"/>
                    </a:cubicBezTo>
                    <a:cubicBezTo>
                      <a:pt x="6272685" y="-37426"/>
                      <a:pt x="6333108" y="-143246"/>
                      <a:pt x="8730018" y="0"/>
                    </a:cubicBezTo>
                    <a:cubicBezTo>
                      <a:pt x="9039782" y="-4236"/>
                      <a:pt x="9278958" y="285994"/>
                      <a:pt x="9290671" y="560653"/>
                    </a:cubicBezTo>
                    <a:cubicBezTo>
                      <a:pt x="9290670" y="560648"/>
                      <a:pt x="9290671" y="560647"/>
                      <a:pt x="9290671" y="560642"/>
                    </a:cubicBezTo>
                    <a:lnTo>
                      <a:pt x="9290671" y="560642"/>
                    </a:lnTo>
                    <a:cubicBezTo>
                      <a:pt x="9252553" y="818049"/>
                      <a:pt x="9343774" y="1093168"/>
                      <a:pt x="9290671" y="1401604"/>
                    </a:cubicBezTo>
                    <a:cubicBezTo>
                      <a:pt x="9192510" y="2046732"/>
                      <a:pt x="9168927" y="2370391"/>
                      <a:pt x="9290671" y="2803196"/>
                    </a:cubicBezTo>
                    <a:cubicBezTo>
                      <a:pt x="9265261" y="3084755"/>
                      <a:pt x="9035450" y="3365338"/>
                      <a:pt x="8730018" y="3363849"/>
                    </a:cubicBezTo>
                    <a:cubicBezTo>
                      <a:pt x="7991824" y="3204724"/>
                      <a:pt x="5802022" y="3462271"/>
                      <a:pt x="3871113" y="3363849"/>
                    </a:cubicBezTo>
                    <a:cubicBezTo>
                      <a:pt x="2779563" y="3340242"/>
                      <a:pt x="2010713" y="3503204"/>
                      <a:pt x="1548445" y="3363849"/>
                    </a:cubicBezTo>
                    <a:lnTo>
                      <a:pt x="1548445" y="3363849"/>
                    </a:lnTo>
                    <a:cubicBezTo>
                      <a:pt x="1071148" y="3320147"/>
                      <a:pt x="896611" y="3311501"/>
                      <a:pt x="560653" y="3363849"/>
                    </a:cubicBezTo>
                    <a:cubicBezTo>
                      <a:pt x="229854" y="3349497"/>
                      <a:pt x="4880" y="3094332"/>
                      <a:pt x="0" y="2803196"/>
                    </a:cubicBezTo>
                    <a:cubicBezTo>
                      <a:pt x="-125426" y="2487577"/>
                      <a:pt x="32104" y="1756276"/>
                      <a:pt x="0" y="1401604"/>
                    </a:cubicBezTo>
                    <a:cubicBezTo>
                      <a:pt x="16401" y="1209859"/>
                      <a:pt x="66596" y="926878"/>
                      <a:pt x="0" y="560642"/>
                    </a:cubicBezTo>
                    <a:lnTo>
                      <a:pt x="0" y="560642"/>
                    </a:lnTo>
                    <a:cubicBezTo>
                      <a:pt x="1" y="560648"/>
                      <a:pt x="0" y="560650"/>
                      <a:pt x="0" y="5606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id="{D6AB8A85-7266-42D5-8518-E2484CC2E63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68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Số lượng cây xanh nhóm mang đến để trang trí hoặc trồng ở vườn trường.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Tên các loại cây các bạn mang đến.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Các hoạt động chăm sóc cây.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Kết quả của dự án.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Nói cảm nhận của em khi tham gia dự án “Làm xanh trường lớp”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2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25FFE-A158-44B5-A1BE-91AC4E689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822"/>
            <a:ext cx="12192000" cy="73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2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BDCB1E-1391-41AA-AA27-D00BD9C03908}"/>
              </a:ext>
            </a:extLst>
          </p:cNvPr>
          <p:cNvGrpSpPr/>
          <p:nvPr/>
        </p:nvGrpSpPr>
        <p:grpSpPr>
          <a:xfrm>
            <a:off x="2383186" y="-52952"/>
            <a:ext cx="9524334" cy="3530613"/>
            <a:chOff x="783163" y="1510969"/>
            <a:chExt cx="6293857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163" y="1510969"/>
              <a:ext cx="6293857" cy="4038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7670A7-C4B0-4F56-B143-FE1ACB017AC0}"/>
                </a:ext>
              </a:extLst>
            </p:cNvPr>
            <p:cNvSpPr txBox="1"/>
            <p:nvPr/>
          </p:nvSpPr>
          <p:spPr>
            <a:xfrm>
              <a:off x="1246444" y="1801718"/>
              <a:ext cx="5454597" cy="320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ẽ tranh/cắt,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dán với chủ đề “Ngôi trường thứ hai” mà em mơ ước và sáng tác một khẩu hiệu để tuyên truyền tới các bạn khác.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" y="3126040"/>
            <a:ext cx="3853830" cy="37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E3293-852B-7299-DBF8-6849CED0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929" y="2029968"/>
            <a:ext cx="6313664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9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96</Words>
  <Application>Microsoft Office PowerPoint</Application>
  <PresentationFormat>Widescreen</PresentationFormat>
  <Paragraphs>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Bebas Neue</vt:lpstr>
      <vt:lpstr>Calibri</vt:lpstr>
      <vt:lpstr>Chau Philomene One</vt:lpstr>
      <vt:lpstr>Didact Gothic</vt:lpstr>
      <vt:lpstr>Roboto Condensed Light</vt:lpstr>
      <vt:lpstr>Times New Roman</vt:lpstr>
      <vt:lpstr>Eco-Friendly School Center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</cp:revision>
  <dcterms:created xsi:type="dcterms:W3CDTF">2022-08-19T23:17:32Z</dcterms:created>
  <dcterms:modified xsi:type="dcterms:W3CDTF">2026-04-14T00:59:29Z</dcterms:modified>
</cp:coreProperties>
</file>