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8" r:id="rId1"/>
    <p:sldMasterId id="2147483734" r:id="rId2"/>
    <p:sldMasterId id="2147483804" r:id="rId3"/>
    <p:sldMasterId id="2147483816" r:id="rId4"/>
    <p:sldMasterId id="2147483828" r:id="rId5"/>
  </p:sldMasterIdLst>
  <p:notesMasterIdLst>
    <p:notesMasterId r:id="rId12"/>
  </p:notesMasterIdLst>
  <p:sldIdLst>
    <p:sldId id="264" r:id="rId6"/>
    <p:sldId id="305" r:id="rId7"/>
    <p:sldId id="515" r:id="rId8"/>
    <p:sldId id="513" r:id="rId9"/>
    <p:sldId id="516" r:id="rId10"/>
    <p:sldId id="51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4660"/>
  </p:normalViewPr>
  <p:slideViewPr>
    <p:cSldViewPr snapToGrid="0">
      <p:cViewPr varScale="1">
        <p:scale>
          <a:sx n="81" d="100"/>
          <a:sy n="81" d="100"/>
        </p:scale>
        <p:origin x="77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4/14/2026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2026/4/14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993909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2026/4/14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891720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2026/4/14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143350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2FEEB48-1DE6-45AD-BE3A-3BB5ADA466F2}" type="datetimeFigureOut">
              <a:rPr lang="zh-CN" altLang="en-US" smtClean="0"/>
              <a:t>2026/4/14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EE6C835-3E02-41FF-9946-5F89EB142FDB}" type="slidenum">
              <a:rPr lang="zh-CN" altLang="en-US" smtClean="0"/>
              <a:t>‹#›</a:t>
            </a:fld>
            <a:endParaRPr lang="zh-CN" altLang="en-US"/>
          </a:p>
        </p:txBody>
      </p:sp>
    </p:spTree>
    <p:extLst>
      <p:ext uri="{BB962C8B-B14F-4D97-AF65-F5344CB8AC3E}">
        <p14:creationId xmlns:p14="http://schemas.microsoft.com/office/powerpoint/2010/main" val="4240472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C10BBE-DDAA-DEBD-7448-8FACF96ADC68}"/>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35" name="Rectangle: Rounded Corners 7">
            <a:extLst>
              <a:ext uri="{FF2B5EF4-FFF2-40B4-BE49-F238E27FC236}">
                <a16:creationId xmlns:a16="http://schemas.microsoft.com/office/drawing/2014/main" id="{96F236F3-BC5C-F436-4FC7-F1336807F5EE}"/>
              </a:ext>
            </a:extLst>
          </p:cNvPr>
          <p:cNvSpPr/>
          <p:nvPr userDrawn="1"/>
        </p:nvSpPr>
        <p:spPr>
          <a:xfrm>
            <a:off x="167555" y="113870"/>
            <a:ext cx="11831612" cy="6445550"/>
          </a:xfrm>
          <a:custGeom>
            <a:avLst/>
            <a:gdLst>
              <a:gd name="connsiteX0" fmla="*/ 0 w 11831612"/>
              <a:gd name="connsiteY0" fmla="*/ 640881 h 6445550"/>
              <a:gd name="connsiteX1" fmla="*/ 640881 w 11831612"/>
              <a:gd name="connsiteY1" fmla="*/ 0 h 6445550"/>
              <a:gd name="connsiteX2" fmla="*/ 11190731 w 11831612"/>
              <a:gd name="connsiteY2" fmla="*/ 0 h 6445550"/>
              <a:gd name="connsiteX3" fmla="*/ 11831612 w 11831612"/>
              <a:gd name="connsiteY3" fmla="*/ 640881 h 6445550"/>
              <a:gd name="connsiteX4" fmla="*/ 11831612 w 11831612"/>
              <a:gd name="connsiteY4" fmla="*/ 5804669 h 6445550"/>
              <a:gd name="connsiteX5" fmla="*/ 11190731 w 11831612"/>
              <a:gd name="connsiteY5" fmla="*/ 6445550 h 6445550"/>
              <a:gd name="connsiteX6" fmla="*/ 640881 w 11831612"/>
              <a:gd name="connsiteY6" fmla="*/ 6445550 h 6445550"/>
              <a:gd name="connsiteX7" fmla="*/ 0 w 11831612"/>
              <a:gd name="connsiteY7" fmla="*/ 5804669 h 6445550"/>
              <a:gd name="connsiteX8" fmla="*/ 0 w 11831612"/>
              <a:gd name="connsiteY8" fmla="*/ 640881 h 644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1612" h="6445550" fill="none" extrusionOk="0">
                <a:moveTo>
                  <a:pt x="0" y="640881"/>
                </a:moveTo>
                <a:cubicBezTo>
                  <a:pt x="-55165" y="278009"/>
                  <a:pt x="314880" y="22856"/>
                  <a:pt x="640881" y="0"/>
                </a:cubicBezTo>
                <a:cubicBezTo>
                  <a:pt x="3537569" y="130954"/>
                  <a:pt x="7178037" y="43574"/>
                  <a:pt x="11190731" y="0"/>
                </a:cubicBezTo>
                <a:cubicBezTo>
                  <a:pt x="11564045" y="29829"/>
                  <a:pt x="11854341" y="314774"/>
                  <a:pt x="11831612" y="640881"/>
                </a:cubicBezTo>
                <a:cubicBezTo>
                  <a:pt x="11681173" y="3015982"/>
                  <a:pt x="11917491" y="5181128"/>
                  <a:pt x="11831612" y="5804669"/>
                </a:cubicBezTo>
                <a:cubicBezTo>
                  <a:pt x="11802660" y="6163372"/>
                  <a:pt x="11515576" y="6425469"/>
                  <a:pt x="11190731" y="6445550"/>
                </a:cubicBezTo>
                <a:cubicBezTo>
                  <a:pt x="6023843" y="6600747"/>
                  <a:pt x="2403890" y="6608570"/>
                  <a:pt x="640881" y="6445550"/>
                </a:cubicBezTo>
                <a:cubicBezTo>
                  <a:pt x="288379" y="6425979"/>
                  <a:pt x="-52618" y="6189342"/>
                  <a:pt x="0" y="5804669"/>
                </a:cubicBezTo>
                <a:cubicBezTo>
                  <a:pt x="64656" y="4961440"/>
                  <a:pt x="-17807" y="1859018"/>
                  <a:pt x="0" y="640881"/>
                </a:cubicBezTo>
                <a:close/>
              </a:path>
              <a:path w="11831612" h="6445550" stroke="0" extrusionOk="0">
                <a:moveTo>
                  <a:pt x="0" y="640881"/>
                </a:moveTo>
                <a:cubicBezTo>
                  <a:pt x="-5936" y="283271"/>
                  <a:pt x="273844" y="4912"/>
                  <a:pt x="640881" y="0"/>
                </a:cubicBezTo>
                <a:cubicBezTo>
                  <a:pt x="5786602" y="132882"/>
                  <a:pt x="8064071" y="-84951"/>
                  <a:pt x="11190731" y="0"/>
                </a:cubicBezTo>
                <a:cubicBezTo>
                  <a:pt x="11526038" y="18205"/>
                  <a:pt x="11821654" y="341975"/>
                  <a:pt x="11831612" y="640881"/>
                </a:cubicBezTo>
                <a:cubicBezTo>
                  <a:pt x="11851799" y="1306502"/>
                  <a:pt x="11984092" y="4358659"/>
                  <a:pt x="11831612" y="5804669"/>
                </a:cubicBezTo>
                <a:cubicBezTo>
                  <a:pt x="11896858" y="6166358"/>
                  <a:pt x="11564959" y="6403816"/>
                  <a:pt x="11190731" y="6445550"/>
                </a:cubicBezTo>
                <a:cubicBezTo>
                  <a:pt x="7021817" y="6533189"/>
                  <a:pt x="2196400" y="6372871"/>
                  <a:pt x="640881" y="6445550"/>
                </a:cubicBezTo>
                <a:cubicBezTo>
                  <a:pt x="283565" y="6413445"/>
                  <a:pt x="-25311" y="6193793"/>
                  <a:pt x="0" y="5804669"/>
                </a:cubicBezTo>
                <a:cubicBezTo>
                  <a:pt x="-38581" y="4045525"/>
                  <a:pt x="63341" y="2025626"/>
                  <a:pt x="0" y="640881"/>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Tree>
    <p:extLst>
      <p:ext uri="{BB962C8B-B14F-4D97-AF65-F5344CB8AC3E}">
        <p14:creationId xmlns:p14="http://schemas.microsoft.com/office/powerpoint/2010/main" val="1442994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7092B9-91FF-DBFF-CB26-1C157917DD3E}"/>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4" name="Rectangle: Rounded Corners 7">
            <a:extLst>
              <a:ext uri="{FF2B5EF4-FFF2-40B4-BE49-F238E27FC236}">
                <a16:creationId xmlns:a16="http://schemas.microsoft.com/office/drawing/2014/main" id="{24E9B5F3-34A8-39B7-255D-797A6253C4BB}"/>
              </a:ext>
            </a:extLst>
          </p:cNvPr>
          <p:cNvSpPr/>
          <p:nvPr userDrawn="1"/>
        </p:nvSpPr>
        <p:spPr>
          <a:xfrm>
            <a:off x="167555" y="113870"/>
            <a:ext cx="11831612" cy="6445550"/>
          </a:xfrm>
          <a:custGeom>
            <a:avLst/>
            <a:gdLst>
              <a:gd name="connsiteX0" fmla="*/ 0 w 11831612"/>
              <a:gd name="connsiteY0" fmla="*/ 640881 h 6445550"/>
              <a:gd name="connsiteX1" fmla="*/ 640881 w 11831612"/>
              <a:gd name="connsiteY1" fmla="*/ 0 h 6445550"/>
              <a:gd name="connsiteX2" fmla="*/ 11190731 w 11831612"/>
              <a:gd name="connsiteY2" fmla="*/ 0 h 6445550"/>
              <a:gd name="connsiteX3" fmla="*/ 11831612 w 11831612"/>
              <a:gd name="connsiteY3" fmla="*/ 640881 h 6445550"/>
              <a:gd name="connsiteX4" fmla="*/ 11831612 w 11831612"/>
              <a:gd name="connsiteY4" fmla="*/ 5804669 h 6445550"/>
              <a:gd name="connsiteX5" fmla="*/ 11190731 w 11831612"/>
              <a:gd name="connsiteY5" fmla="*/ 6445550 h 6445550"/>
              <a:gd name="connsiteX6" fmla="*/ 640881 w 11831612"/>
              <a:gd name="connsiteY6" fmla="*/ 6445550 h 6445550"/>
              <a:gd name="connsiteX7" fmla="*/ 0 w 11831612"/>
              <a:gd name="connsiteY7" fmla="*/ 5804669 h 6445550"/>
              <a:gd name="connsiteX8" fmla="*/ 0 w 11831612"/>
              <a:gd name="connsiteY8" fmla="*/ 640881 h 644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1612" h="6445550" fill="none" extrusionOk="0">
                <a:moveTo>
                  <a:pt x="0" y="640881"/>
                </a:moveTo>
                <a:cubicBezTo>
                  <a:pt x="-55165" y="278009"/>
                  <a:pt x="314880" y="22856"/>
                  <a:pt x="640881" y="0"/>
                </a:cubicBezTo>
                <a:cubicBezTo>
                  <a:pt x="3537569" y="130954"/>
                  <a:pt x="7178037" y="43574"/>
                  <a:pt x="11190731" y="0"/>
                </a:cubicBezTo>
                <a:cubicBezTo>
                  <a:pt x="11564045" y="29829"/>
                  <a:pt x="11854341" y="314774"/>
                  <a:pt x="11831612" y="640881"/>
                </a:cubicBezTo>
                <a:cubicBezTo>
                  <a:pt x="11681173" y="3015982"/>
                  <a:pt x="11917491" y="5181128"/>
                  <a:pt x="11831612" y="5804669"/>
                </a:cubicBezTo>
                <a:cubicBezTo>
                  <a:pt x="11802660" y="6163372"/>
                  <a:pt x="11515576" y="6425469"/>
                  <a:pt x="11190731" y="6445550"/>
                </a:cubicBezTo>
                <a:cubicBezTo>
                  <a:pt x="6023843" y="6600747"/>
                  <a:pt x="2403890" y="6608570"/>
                  <a:pt x="640881" y="6445550"/>
                </a:cubicBezTo>
                <a:cubicBezTo>
                  <a:pt x="288379" y="6425979"/>
                  <a:pt x="-52618" y="6189342"/>
                  <a:pt x="0" y="5804669"/>
                </a:cubicBezTo>
                <a:cubicBezTo>
                  <a:pt x="64656" y="4961440"/>
                  <a:pt x="-17807" y="1859018"/>
                  <a:pt x="0" y="640881"/>
                </a:cubicBezTo>
                <a:close/>
              </a:path>
              <a:path w="11831612" h="6445550" stroke="0" extrusionOk="0">
                <a:moveTo>
                  <a:pt x="0" y="640881"/>
                </a:moveTo>
                <a:cubicBezTo>
                  <a:pt x="-5936" y="283271"/>
                  <a:pt x="273844" y="4912"/>
                  <a:pt x="640881" y="0"/>
                </a:cubicBezTo>
                <a:cubicBezTo>
                  <a:pt x="5786602" y="132882"/>
                  <a:pt x="8064071" y="-84951"/>
                  <a:pt x="11190731" y="0"/>
                </a:cubicBezTo>
                <a:cubicBezTo>
                  <a:pt x="11526038" y="18205"/>
                  <a:pt x="11821654" y="341975"/>
                  <a:pt x="11831612" y="640881"/>
                </a:cubicBezTo>
                <a:cubicBezTo>
                  <a:pt x="11851799" y="1306502"/>
                  <a:pt x="11984092" y="4358659"/>
                  <a:pt x="11831612" y="5804669"/>
                </a:cubicBezTo>
                <a:cubicBezTo>
                  <a:pt x="11896858" y="6166358"/>
                  <a:pt x="11564959" y="6403816"/>
                  <a:pt x="11190731" y="6445550"/>
                </a:cubicBezTo>
                <a:cubicBezTo>
                  <a:pt x="7021817" y="6533189"/>
                  <a:pt x="2196400" y="6372871"/>
                  <a:pt x="640881" y="6445550"/>
                </a:cubicBezTo>
                <a:cubicBezTo>
                  <a:pt x="283565" y="6413445"/>
                  <a:pt x="-25311" y="6193793"/>
                  <a:pt x="0" y="5804669"/>
                </a:cubicBezTo>
                <a:cubicBezTo>
                  <a:pt x="-38581" y="4045525"/>
                  <a:pt x="63341" y="2025626"/>
                  <a:pt x="0" y="640881"/>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Tree>
    <p:extLst>
      <p:ext uri="{BB962C8B-B14F-4D97-AF65-F5344CB8AC3E}">
        <p14:creationId xmlns:p14="http://schemas.microsoft.com/office/powerpoint/2010/main" val="660481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dirty="0"/>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2FEEB48-1DE6-45AD-BE3A-3BB5ADA466F2}" type="datetimeFigureOut">
              <a:rPr lang="zh-CN" altLang="en-US" smtClean="0"/>
              <a:t>2026/4/14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EE6C835-3E02-41FF-9946-5F89EB142FDB}" type="slidenum">
              <a:rPr lang="zh-CN" altLang="en-US" smtClean="0"/>
              <a:t>‹#›</a:t>
            </a:fld>
            <a:endParaRPr lang="zh-CN" altLang="en-US"/>
          </a:p>
        </p:txBody>
      </p:sp>
    </p:spTree>
    <p:extLst>
      <p:ext uri="{BB962C8B-B14F-4D97-AF65-F5344CB8AC3E}">
        <p14:creationId xmlns:p14="http://schemas.microsoft.com/office/powerpoint/2010/main" val="788020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07703" y="284915"/>
            <a:ext cx="10515600" cy="1325563"/>
          </a:xfrm>
        </p:spPr>
        <p:txBody>
          <a:bodyPr/>
          <a:lstStyle>
            <a:lvl1pPr>
              <a:defRPr/>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2FEEB48-1DE6-45AD-BE3A-3BB5ADA466F2}" type="datetimeFigureOut">
              <a:rPr lang="zh-CN" altLang="en-US" smtClean="0"/>
              <a:t>2026/4/14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EE6C835-3E02-41FF-9946-5F89EB142FDB}" type="slidenum">
              <a:rPr lang="zh-CN" altLang="en-US" smtClean="0"/>
              <a:t>‹#›</a:t>
            </a:fld>
            <a:endParaRPr lang="zh-CN" altLang="en-US"/>
          </a:p>
        </p:txBody>
      </p:sp>
      <p:sp>
        <p:nvSpPr>
          <p:cNvPr id="11" name="矩形 10"/>
          <p:cNvSpPr/>
          <p:nvPr userDrawn="1"/>
        </p:nvSpPr>
        <p:spPr>
          <a:xfrm>
            <a:off x="11100304" y="8727233"/>
            <a:ext cx="1033515" cy="296876"/>
          </a:xfrm>
          <a:prstGeom prst="rect">
            <a:avLst/>
          </a:prstGeom>
        </p:spPr>
        <p:txBody>
          <a:bodyPr wrap="square">
            <a:spAutoFit/>
          </a:bodyPr>
          <a:lstStyle/>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模板下载：</a:t>
            </a:r>
            <a:r>
              <a:rPr lang="en-US" altLang="zh-CN" sz="133" dirty="0">
                <a:solidFill>
                  <a:prstClr val="white"/>
                </a:solidFill>
                <a:latin typeface="Calibri"/>
                <a:ea typeface="宋体"/>
              </a:rPr>
              <a:t>www.1ppt.com/moban/     </a:t>
            </a:r>
            <a:r>
              <a:rPr lang="zh-CN" altLang="en-US" sz="133" dirty="0">
                <a:solidFill>
                  <a:prstClr val="white"/>
                </a:solidFill>
                <a:latin typeface="Calibri"/>
                <a:ea typeface="宋体"/>
              </a:rPr>
              <a:t>行业</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www.1ppt.com/hangye/ </a:t>
            </a:r>
          </a:p>
          <a:p>
            <a:pPr defTabSz="1219170"/>
            <a:r>
              <a:rPr lang="zh-CN" altLang="en-US" sz="133" dirty="0">
                <a:solidFill>
                  <a:prstClr val="white"/>
                </a:solidFill>
                <a:latin typeface="Calibri"/>
                <a:ea typeface="宋体"/>
              </a:rPr>
              <a:t>节日</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www.1ppt.com/jieri/           PPT</a:t>
            </a:r>
            <a:r>
              <a:rPr lang="zh-CN" altLang="en-US" sz="133" dirty="0">
                <a:solidFill>
                  <a:prstClr val="white"/>
                </a:solidFill>
                <a:latin typeface="Calibri"/>
                <a:ea typeface="宋体"/>
              </a:rPr>
              <a:t>素材下载：</a:t>
            </a:r>
            <a:r>
              <a:rPr lang="en-US" altLang="zh-CN" sz="133" dirty="0">
                <a:solidFill>
                  <a:prstClr val="white"/>
                </a:solidFill>
                <a:latin typeface="Calibri"/>
                <a:ea typeface="宋体"/>
              </a:rPr>
              <a:t>www.1ppt.com/sucai/</a:t>
            </a:r>
          </a:p>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背景图片：</a:t>
            </a:r>
            <a:r>
              <a:rPr lang="en-US" altLang="zh-CN" sz="133" dirty="0">
                <a:solidFill>
                  <a:prstClr val="white"/>
                </a:solidFill>
                <a:latin typeface="Calibri"/>
                <a:ea typeface="宋体"/>
              </a:rPr>
              <a:t>www.1ppt.com/beijing/      PPT</a:t>
            </a:r>
            <a:r>
              <a:rPr lang="zh-CN" altLang="en-US" sz="133" dirty="0">
                <a:solidFill>
                  <a:prstClr val="white"/>
                </a:solidFill>
                <a:latin typeface="Calibri"/>
                <a:ea typeface="宋体"/>
              </a:rPr>
              <a:t>图表下载：</a:t>
            </a:r>
            <a:r>
              <a:rPr lang="en-US" altLang="zh-CN" sz="133" dirty="0">
                <a:solidFill>
                  <a:prstClr val="white"/>
                </a:solidFill>
                <a:latin typeface="Calibri"/>
                <a:ea typeface="宋体"/>
              </a:rPr>
              <a:t>www.1ppt.com/tubiao/      </a:t>
            </a:r>
          </a:p>
          <a:p>
            <a:pPr defTabSz="1219170"/>
            <a:r>
              <a:rPr lang="zh-CN" altLang="en-US" sz="133" dirty="0">
                <a:solidFill>
                  <a:prstClr val="white"/>
                </a:solidFill>
                <a:latin typeface="Calibri"/>
                <a:ea typeface="宋体"/>
              </a:rPr>
              <a:t>优秀</a:t>
            </a:r>
            <a:r>
              <a:rPr lang="en-US" altLang="zh-CN" sz="133" dirty="0">
                <a:solidFill>
                  <a:prstClr val="white"/>
                </a:solidFill>
                <a:latin typeface="Calibri"/>
                <a:ea typeface="宋体"/>
              </a:rPr>
              <a:t>PPT</a:t>
            </a:r>
            <a:r>
              <a:rPr lang="zh-CN" altLang="en-US" sz="133" dirty="0">
                <a:solidFill>
                  <a:prstClr val="white"/>
                </a:solidFill>
                <a:latin typeface="Calibri"/>
                <a:ea typeface="宋体"/>
              </a:rPr>
              <a:t>下载：</a:t>
            </a:r>
            <a:r>
              <a:rPr lang="en-US" altLang="zh-CN" sz="133" dirty="0">
                <a:solidFill>
                  <a:prstClr val="white"/>
                </a:solidFill>
                <a:latin typeface="Calibri"/>
                <a:ea typeface="宋体"/>
              </a:rPr>
              <a:t>www.1ppt.com/xiazai/        PPT</a:t>
            </a:r>
            <a:r>
              <a:rPr lang="zh-CN" altLang="en-US" sz="133" dirty="0">
                <a:solidFill>
                  <a:prstClr val="white"/>
                </a:solidFill>
                <a:latin typeface="Calibri"/>
                <a:ea typeface="宋体"/>
              </a:rPr>
              <a:t>教程： </a:t>
            </a:r>
            <a:r>
              <a:rPr lang="en-US" altLang="zh-CN" sz="133" dirty="0">
                <a:solidFill>
                  <a:prstClr val="white"/>
                </a:solidFill>
                <a:latin typeface="Calibri"/>
                <a:ea typeface="宋体"/>
              </a:rPr>
              <a:t>www.1ppt.com/powerpoint/      </a:t>
            </a:r>
          </a:p>
          <a:p>
            <a:pPr defTabSz="1219170"/>
            <a:r>
              <a:rPr lang="en-US" altLang="zh-CN" sz="133" dirty="0">
                <a:solidFill>
                  <a:prstClr val="white"/>
                </a:solidFill>
                <a:latin typeface="Calibri"/>
                <a:ea typeface="宋体"/>
              </a:rPr>
              <a:t>Word</a:t>
            </a:r>
            <a:r>
              <a:rPr lang="zh-CN" altLang="en-US" sz="133" dirty="0">
                <a:solidFill>
                  <a:prstClr val="white"/>
                </a:solidFill>
                <a:latin typeface="Calibri"/>
                <a:ea typeface="宋体"/>
              </a:rPr>
              <a:t>教程： </a:t>
            </a:r>
            <a:r>
              <a:rPr lang="en-US" altLang="zh-CN" sz="133" dirty="0">
                <a:solidFill>
                  <a:prstClr val="white"/>
                </a:solidFill>
                <a:latin typeface="Calibri"/>
                <a:ea typeface="宋体"/>
              </a:rPr>
              <a:t>www.1ppt.com/word/              Excel</a:t>
            </a:r>
            <a:r>
              <a:rPr lang="zh-CN" altLang="en-US" sz="133" dirty="0">
                <a:solidFill>
                  <a:prstClr val="white"/>
                </a:solidFill>
                <a:latin typeface="Calibri"/>
                <a:ea typeface="宋体"/>
              </a:rPr>
              <a:t>教程：</a:t>
            </a:r>
            <a:r>
              <a:rPr lang="en-US" altLang="zh-CN" sz="133" dirty="0">
                <a:solidFill>
                  <a:prstClr val="white"/>
                </a:solidFill>
                <a:latin typeface="Calibri"/>
                <a:ea typeface="宋体"/>
              </a:rPr>
              <a:t>www.1ppt.com/excel/  </a:t>
            </a:r>
          </a:p>
          <a:p>
            <a:pPr defTabSz="1219170"/>
            <a:r>
              <a:rPr lang="zh-CN" altLang="en-US" sz="133" dirty="0">
                <a:solidFill>
                  <a:prstClr val="white"/>
                </a:solidFill>
                <a:latin typeface="Calibri"/>
                <a:ea typeface="宋体"/>
              </a:rPr>
              <a:t>资料下载：</a:t>
            </a:r>
            <a:r>
              <a:rPr lang="en-US" altLang="zh-CN" sz="133" dirty="0">
                <a:solidFill>
                  <a:prstClr val="white"/>
                </a:solidFill>
                <a:latin typeface="Calibri"/>
                <a:ea typeface="宋体"/>
              </a:rPr>
              <a:t>www.1ppt.com/ziliao/                PPT</a:t>
            </a:r>
            <a:r>
              <a:rPr lang="zh-CN" altLang="en-US" sz="133" dirty="0">
                <a:solidFill>
                  <a:prstClr val="white"/>
                </a:solidFill>
                <a:latin typeface="Calibri"/>
                <a:ea typeface="宋体"/>
              </a:rPr>
              <a:t>课件下载：</a:t>
            </a:r>
            <a:r>
              <a:rPr lang="en-US" altLang="zh-CN" sz="133" dirty="0">
                <a:solidFill>
                  <a:prstClr val="white"/>
                </a:solidFill>
                <a:latin typeface="Calibri"/>
                <a:ea typeface="宋体"/>
              </a:rPr>
              <a:t>www.1ppt.com/kejian/ </a:t>
            </a:r>
          </a:p>
          <a:p>
            <a:pPr defTabSz="1219170"/>
            <a:r>
              <a:rPr lang="zh-CN" altLang="en-US" sz="133" dirty="0">
                <a:solidFill>
                  <a:prstClr val="white"/>
                </a:solidFill>
                <a:latin typeface="Calibri"/>
                <a:ea typeface="宋体"/>
              </a:rPr>
              <a:t>范文下载：</a:t>
            </a:r>
            <a:r>
              <a:rPr lang="en-US" altLang="zh-CN" sz="133" dirty="0">
                <a:solidFill>
                  <a:prstClr val="white"/>
                </a:solidFill>
                <a:latin typeface="Calibri"/>
                <a:ea typeface="宋体"/>
              </a:rPr>
              <a:t>www.1ppt.com/fanwen/             </a:t>
            </a:r>
            <a:r>
              <a:rPr lang="zh-CN" altLang="en-US" sz="133" dirty="0">
                <a:solidFill>
                  <a:prstClr val="white"/>
                </a:solidFill>
                <a:latin typeface="Calibri"/>
                <a:ea typeface="宋体"/>
              </a:rPr>
              <a:t>试卷下载：</a:t>
            </a:r>
            <a:r>
              <a:rPr lang="en-US" altLang="zh-CN" sz="133" dirty="0">
                <a:solidFill>
                  <a:prstClr val="white"/>
                </a:solidFill>
                <a:latin typeface="Calibri"/>
                <a:ea typeface="宋体"/>
              </a:rPr>
              <a:t>www.1ppt.com/shiti/  </a:t>
            </a:r>
          </a:p>
          <a:p>
            <a:pPr defTabSz="1219170"/>
            <a:r>
              <a:rPr lang="zh-CN" altLang="en-US" sz="133" dirty="0">
                <a:solidFill>
                  <a:prstClr val="white"/>
                </a:solidFill>
                <a:latin typeface="Calibri"/>
                <a:ea typeface="宋体"/>
              </a:rPr>
              <a:t>教案下载：</a:t>
            </a:r>
            <a:r>
              <a:rPr lang="en-US" altLang="zh-CN" sz="133" dirty="0">
                <a:solidFill>
                  <a:prstClr val="white"/>
                </a:solidFill>
                <a:latin typeface="Calibri"/>
                <a:ea typeface="宋体"/>
              </a:rPr>
              <a:t>www.1ppt.com/jiaoan/        </a:t>
            </a:r>
          </a:p>
          <a:p>
            <a:pPr defTabSz="1219170"/>
            <a:r>
              <a:rPr lang="zh-CN" altLang="en-US" sz="133" dirty="0">
                <a:solidFill>
                  <a:prstClr val="white"/>
                </a:solidFill>
                <a:latin typeface="Calibri"/>
                <a:ea typeface="宋体"/>
              </a:rPr>
              <a:t>字体下载：</a:t>
            </a:r>
            <a:r>
              <a:rPr lang="en-US" altLang="zh-CN" sz="133" dirty="0">
                <a:solidFill>
                  <a:prstClr val="white"/>
                </a:solidFill>
                <a:latin typeface="Calibri"/>
                <a:ea typeface="宋体"/>
              </a:rPr>
              <a:t>www.1ppt.com/ziti/</a:t>
            </a:r>
          </a:p>
          <a:p>
            <a:pPr defTabSz="1219170"/>
            <a:r>
              <a:rPr lang="en-US" altLang="zh-CN" sz="133" dirty="0">
                <a:solidFill>
                  <a:prstClr val="white"/>
                </a:solidFill>
                <a:latin typeface="Calibri"/>
                <a:ea typeface="宋体"/>
              </a:rPr>
              <a:t> </a:t>
            </a:r>
            <a:endParaRPr lang="zh-CN" altLang="en-US" sz="133" dirty="0">
              <a:solidFill>
                <a:prstClr val="white"/>
              </a:solidFill>
              <a:latin typeface="Calibri"/>
              <a:ea typeface="宋体"/>
            </a:endParaRPr>
          </a:p>
        </p:txBody>
      </p:sp>
    </p:spTree>
    <p:extLst>
      <p:ext uri="{BB962C8B-B14F-4D97-AF65-F5344CB8AC3E}">
        <p14:creationId xmlns:p14="http://schemas.microsoft.com/office/powerpoint/2010/main" val="1656108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dirty="0"/>
              <a:t>单击此处编辑母版标题样式</a:t>
            </a:r>
            <a:endParaRPr lang="en-US" dirty="0"/>
          </a:p>
        </p:txBody>
      </p:sp>
      <p:sp>
        <p:nvSpPr>
          <p:cNvPr id="3" name="Date Placeholder 2"/>
          <p:cNvSpPr>
            <a:spLocks noGrp="1"/>
          </p:cNvSpPr>
          <p:nvPr>
            <p:ph type="dt" sz="half" idx="10"/>
          </p:nvPr>
        </p:nvSpPr>
        <p:spPr/>
        <p:txBody>
          <a:bodyPr/>
          <a:lstStyle/>
          <a:p>
            <a:fld id="{B2FEEB48-1DE6-45AD-BE3A-3BB5ADA466F2}" type="datetimeFigureOut">
              <a:rPr lang="zh-CN" altLang="en-US" smtClean="0"/>
              <a:t>2026/4/14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EE6C835-3E02-41FF-9946-5F89EB142FDB}" type="slidenum">
              <a:rPr lang="zh-CN" altLang="en-US" smtClean="0"/>
              <a:t>‹#›</a:t>
            </a:fld>
            <a:endParaRPr lang="zh-CN" altLang="en-US"/>
          </a:p>
        </p:txBody>
      </p:sp>
    </p:spTree>
    <p:extLst>
      <p:ext uri="{BB962C8B-B14F-4D97-AF65-F5344CB8AC3E}">
        <p14:creationId xmlns:p14="http://schemas.microsoft.com/office/powerpoint/2010/main" val="1061473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FEEB48-1DE6-45AD-BE3A-3BB5ADA466F2}" type="datetimeFigureOut">
              <a:rPr lang="zh-CN" altLang="en-US" smtClean="0"/>
              <a:t>2026/4/14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EE6C835-3E02-41FF-9946-5F89EB142FDB}" type="slidenum">
              <a:rPr lang="zh-CN" altLang="en-US" smtClean="0"/>
              <a:t>‹#›</a:t>
            </a:fld>
            <a:endParaRPr lang="zh-CN" altLang="en-US"/>
          </a:p>
        </p:txBody>
      </p:sp>
    </p:spTree>
    <p:extLst>
      <p:ext uri="{BB962C8B-B14F-4D97-AF65-F5344CB8AC3E}">
        <p14:creationId xmlns:p14="http://schemas.microsoft.com/office/powerpoint/2010/main" val="3930554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dirty="0"/>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2FEEB48-1DE6-45AD-BE3A-3BB5ADA466F2}" type="datetimeFigureOut">
              <a:rPr lang="zh-CN" altLang="en-US" smtClean="0"/>
              <a:t>2026/4/14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EE6C835-3E02-41FF-9946-5F89EB142FDB}" type="slidenum">
              <a:rPr lang="zh-CN" altLang="en-US" smtClean="0"/>
              <a:t>‹#›</a:t>
            </a:fld>
            <a:endParaRPr lang="zh-CN" altLang="en-US"/>
          </a:p>
        </p:txBody>
      </p:sp>
    </p:spTree>
    <p:extLst>
      <p:ext uri="{BB962C8B-B14F-4D97-AF65-F5344CB8AC3E}">
        <p14:creationId xmlns:p14="http://schemas.microsoft.com/office/powerpoint/2010/main" val="2923818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2026/4/14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722542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dirty="0"/>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2FEEB48-1DE6-45AD-BE3A-3BB5ADA466F2}" type="datetimeFigureOut">
              <a:rPr lang="zh-CN" altLang="en-US" smtClean="0"/>
              <a:t>2026/4/14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EE6C835-3E02-41FF-9946-5F89EB142FDB}" type="slidenum">
              <a:rPr lang="zh-CN" altLang="en-US" smtClean="0"/>
              <a:t>‹#›</a:t>
            </a:fld>
            <a:endParaRPr lang="zh-CN" altLang="en-US"/>
          </a:p>
        </p:txBody>
      </p:sp>
    </p:spTree>
    <p:extLst>
      <p:ext uri="{BB962C8B-B14F-4D97-AF65-F5344CB8AC3E}">
        <p14:creationId xmlns:p14="http://schemas.microsoft.com/office/powerpoint/2010/main" val="3582875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dirty="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2FEEB48-1DE6-45AD-BE3A-3BB5ADA466F2}" type="datetimeFigureOut">
              <a:rPr lang="zh-CN" altLang="en-US" smtClean="0"/>
              <a:t>2026/4/14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EE6C835-3E02-41FF-9946-5F89EB142FDB}" type="slidenum">
              <a:rPr lang="zh-CN" altLang="en-US" smtClean="0"/>
              <a:t>‹#›</a:t>
            </a:fld>
            <a:endParaRPr lang="zh-CN" altLang="en-US"/>
          </a:p>
        </p:txBody>
      </p:sp>
    </p:spTree>
    <p:extLst>
      <p:ext uri="{BB962C8B-B14F-4D97-AF65-F5344CB8AC3E}">
        <p14:creationId xmlns:p14="http://schemas.microsoft.com/office/powerpoint/2010/main" val="1507912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lvl1pPr>
              <a:defRPr/>
            </a:lvl1pPr>
          </a:lstStyle>
          <a:p>
            <a:r>
              <a:rPr lang="zh-CN" altLang="en-US" dirty="0"/>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2FEEB48-1DE6-45AD-BE3A-3BB5ADA466F2}" type="datetimeFigureOut">
              <a:rPr lang="zh-CN" altLang="en-US" smtClean="0"/>
              <a:t>2026/4/14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EE6C835-3E02-41FF-9946-5F89EB142FDB}" type="slidenum">
              <a:rPr lang="zh-CN" altLang="en-US" smtClean="0"/>
              <a:t>‹#›</a:t>
            </a:fld>
            <a:endParaRPr lang="zh-CN" altLang="en-US"/>
          </a:p>
        </p:txBody>
      </p:sp>
    </p:spTree>
    <p:extLst>
      <p:ext uri="{BB962C8B-B14F-4D97-AF65-F5344CB8AC3E}">
        <p14:creationId xmlns:p14="http://schemas.microsoft.com/office/powerpoint/2010/main" val="1207115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F7331-0944-90B4-876D-937D6CF9DAC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D485C5-8BFA-E5C3-61CC-80E6575B05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62FFFC-AF7A-31B1-1460-ECE9B04CC28F}"/>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5" name="Footer Placeholder 4">
            <a:extLst>
              <a:ext uri="{FF2B5EF4-FFF2-40B4-BE49-F238E27FC236}">
                <a16:creationId xmlns:a16="http://schemas.microsoft.com/office/drawing/2014/main" id="{BADEA30E-E7BA-4F8A-D69F-6BFC84B5C0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6DD9C86-CFF7-DD7D-1864-873BB0D34EDD}"/>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2695204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14B47-CC78-0FAC-CCF8-5FCC1A5B23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8FA2D23-65CA-4C7F-82D8-FE5CAB7D29F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87C765-AD7F-DE7E-B394-A94258F4F319}"/>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5" name="Footer Placeholder 4">
            <a:extLst>
              <a:ext uri="{FF2B5EF4-FFF2-40B4-BE49-F238E27FC236}">
                <a16:creationId xmlns:a16="http://schemas.microsoft.com/office/drawing/2014/main" id="{EBCBDA4A-8F37-C9D5-0CA3-7AA44AFF6B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6A67E40-DC7F-CB91-287D-9A80510FEB23}"/>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4271260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7F113-B55D-90E9-5B73-D22AFD35743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C22789-BF9B-AB9E-E383-52B97C49918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1B0C55-9290-5F86-AF22-1C4D52AC819F}"/>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5" name="Footer Placeholder 4">
            <a:extLst>
              <a:ext uri="{FF2B5EF4-FFF2-40B4-BE49-F238E27FC236}">
                <a16:creationId xmlns:a16="http://schemas.microsoft.com/office/drawing/2014/main" id="{69F1DAE3-95DC-FB69-7615-CE98E1A97A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FEE953-05E9-8F96-1E9E-3C8A9002E028}"/>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1089585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2D8E3-492B-2F13-4CF9-A6392FCE5B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3FE8FE9-D6B6-7EBC-BE0F-E86E99BF266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1332E4-5A49-4033-6A8A-346408F830C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D1703E-61EB-B602-752A-8660761FC71E}"/>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6" name="Footer Placeholder 5">
            <a:extLst>
              <a:ext uri="{FF2B5EF4-FFF2-40B4-BE49-F238E27FC236}">
                <a16:creationId xmlns:a16="http://schemas.microsoft.com/office/drawing/2014/main" id="{0DADEB56-E758-FF55-F6FF-C8E03F0B31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B33BD9E-A13D-4400-5014-5802F788AEAD}"/>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612115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0AFF0-E9F6-5ED7-AD94-7AC8E13F178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100F7D7-991F-60AD-4B2D-5A81625FA18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18D402-7370-8043-E83C-A37877FBAC7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2309C1-1150-B3BC-0EF7-45DA3C4C649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EC2007-5617-03DE-96D3-97F3366F97A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6983DA-E20A-DC72-3C01-4CCF5A17ED30}"/>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8" name="Footer Placeholder 7">
            <a:extLst>
              <a:ext uri="{FF2B5EF4-FFF2-40B4-BE49-F238E27FC236}">
                <a16:creationId xmlns:a16="http://schemas.microsoft.com/office/drawing/2014/main" id="{E05D9FE3-BCE4-4F9E-2858-F885E9CAA8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A4A8F2F-B8C0-7DE4-E134-2B216CFBE12F}"/>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4132775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5016B-29E8-6AFA-1855-0D7335CE6B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C38066D-86E7-FFDD-CEE9-41BCD9B13D04}"/>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4" name="Footer Placeholder 3">
            <a:extLst>
              <a:ext uri="{FF2B5EF4-FFF2-40B4-BE49-F238E27FC236}">
                <a16:creationId xmlns:a16="http://schemas.microsoft.com/office/drawing/2014/main" id="{E3467CBE-64D2-0135-3597-812A92B447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0ABF8D1-34F3-3AE6-9C1A-E89DC3C9793E}"/>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12642577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0C7C62-EAAD-6B23-532D-E4801FC1E734}"/>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3" name="Footer Placeholder 2">
            <a:extLst>
              <a:ext uri="{FF2B5EF4-FFF2-40B4-BE49-F238E27FC236}">
                <a16:creationId xmlns:a16="http://schemas.microsoft.com/office/drawing/2014/main" id="{3884713F-6FC0-89BF-B8B8-4D65528375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0DDED0E-3427-8258-E975-CC9D3E9A954D}"/>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2651601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2026/4/14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5082378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60609-81B8-8A3A-5984-B1615C35362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46152C-1022-4126-455B-FD2B8338383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71A528-19EA-CD39-E621-2BD0A585B7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F451E4-9146-0B80-E356-2D568162639C}"/>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6" name="Footer Placeholder 5">
            <a:extLst>
              <a:ext uri="{FF2B5EF4-FFF2-40B4-BE49-F238E27FC236}">
                <a16:creationId xmlns:a16="http://schemas.microsoft.com/office/drawing/2014/main" id="{94CC837B-B996-D03B-7C8F-E23A4B328F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96D8C-07C0-F0E8-E491-E13AA6B2F087}"/>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1614486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EC2B5-41DF-BFF2-C5D2-EC1D6FF0046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AB30D0-4153-05B5-5783-D85BC74701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9F9A6E-7A46-77BF-7B7B-F26C5B6B17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4A6D46-DB60-1DB9-F83A-3A1346804AB9}"/>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6" name="Footer Placeholder 5">
            <a:extLst>
              <a:ext uri="{FF2B5EF4-FFF2-40B4-BE49-F238E27FC236}">
                <a16:creationId xmlns:a16="http://schemas.microsoft.com/office/drawing/2014/main" id="{827DC31A-ED30-495D-6390-BF687B2BAA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7346AF4-A0EF-21E6-988A-A9CCAE07246B}"/>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579837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3571D-B157-BCD4-C133-CE48141338F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C6F3A4-851E-8C16-300F-78FC00466E9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C38FD-4E8D-3635-92CE-9B95B520EC41}"/>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5" name="Footer Placeholder 4">
            <a:extLst>
              <a:ext uri="{FF2B5EF4-FFF2-40B4-BE49-F238E27FC236}">
                <a16:creationId xmlns:a16="http://schemas.microsoft.com/office/drawing/2014/main" id="{945F1EAB-CF31-3B38-4D3C-B017DDAA90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B7AFBF-9611-F16B-C598-41252530216A}"/>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25152400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177B6A-46C8-E3EA-9E1D-7D0DFE852D2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19196D-099D-A796-4E31-43204961513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0EBBFA-0952-0AC6-676B-04C2F000FF66}"/>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5" name="Footer Placeholder 4">
            <a:extLst>
              <a:ext uri="{FF2B5EF4-FFF2-40B4-BE49-F238E27FC236}">
                <a16:creationId xmlns:a16="http://schemas.microsoft.com/office/drawing/2014/main" id="{C5D2A546-13AE-64C1-BCB0-8F8B4FB48E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6988679-BBE4-8E2E-4B55-348CE94C9505}"/>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3773816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F7331-0944-90B4-876D-937D6CF9DAC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D485C5-8BFA-E5C3-61CC-80E6575B05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62FFFC-AF7A-31B1-1460-ECE9B04CC28F}"/>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5" name="Footer Placeholder 4">
            <a:extLst>
              <a:ext uri="{FF2B5EF4-FFF2-40B4-BE49-F238E27FC236}">
                <a16:creationId xmlns:a16="http://schemas.microsoft.com/office/drawing/2014/main" id="{BADEA30E-E7BA-4F8A-D69F-6BFC84B5C0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6DD9C86-CFF7-DD7D-1864-873BB0D34EDD}"/>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15311518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14B47-CC78-0FAC-CCF8-5FCC1A5B23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8FA2D23-65CA-4C7F-82D8-FE5CAB7D29F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87C765-AD7F-DE7E-B394-A94258F4F319}"/>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5" name="Footer Placeholder 4">
            <a:extLst>
              <a:ext uri="{FF2B5EF4-FFF2-40B4-BE49-F238E27FC236}">
                <a16:creationId xmlns:a16="http://schemas.microsoft.com/office/drawing/2014/main" id="{EBCBDA4A-8F37-C9D5-0CA3-7AA44AFF6B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6A67E40-DC7F-CB91-287D-9A80510FEB23}"/>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4196161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7F113-B55D-90E9-5B73-D22AFD35743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C22789-BF9B-AB9E-E383-52B97C49918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1B0C55-9290-5F86-AF22-1C4D52AC819F}"/>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5" name="Footer Placeholder 4">
            <a:extLst>
              <a:ext uri="{FF2B5EF4-FFF2-40B4-BE49-F238E27FC236}">
                <a16:creationId xmlns:a16="http://schemas.microsoft.com/office/drawing/2014/main" id="{69F1DAE3-95DC-FB69-7615-CE98E1A97A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FEE953-05E9-8F96-1E9E-3C8A9002E028}"/>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4058750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2D8E3-492B-2F13-4CF9-A6392FCE5B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3FE8FE9-D6B6-7EBC-BE0F-E86E99BF266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1332E4-5A49-4033-6A8A-346408F830C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D1703E-61EB-B602-752A-8660761FC71E}"/>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6" name="Footer Placeholder 5">
            <a:extLst>
              <a:ext uri="{FF2B5EF4-FFF2-40B4-BE49-F238E27FC236}">
                <a16:creationId xmlns:a16="http://schemas.microsoft.com/office/drawing/2014/main" id="{0DADEB56-E758-FF55-F6FF-C8E03F0B31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B33BD9E-A13D-4400-5014-5802F788AEAD}"/>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26008619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0AFF0-E9F6-5ED7-AD94-7AC8E13F178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100F7D7-991F-60AD-4B2D-5A81625FA18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18D402-7370-8043-E83C-A37877FBAC7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2309C1-1150-B3BC-0EF7-45DA3C4C649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EC2007-5617-03DE-96D3-97F3366F97A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6983DA-E20A-DC72-3C01-4CCF5A17ED30}"/>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8" name="Footer Placeholder 7">
            <a:extLst>
              <a:ext uri="{FF2B5EF4-FFF2-40B4-BE49-F238E27FC236}">
                <a16:creationId xmlns:a16="http://schemas.microsoft.com/office/drawing/2014/main" id="{E05D9FE3-BCE4-4F9E-2858-F885E9CAA8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A4A8F2F-B8C0-7DE4-E134-2B216CFBE12F}"/>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25332255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5016B-29E8-6AFA-1855-0D7335CE6B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C38066D-86E7-FFDD-CEE9-41BCD9B13D04}"/>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4" name="Footer Placeholder 3">
            <a:extLst>
              <a:ext uri="{FF2B5EF4-FFF2-40B4-BE49-F238E27FC236}">
                <a16:creationId xmlns:a16="http://schemas.microsoft.com/office/drawing/2014/main" id="{E3467CBE-64D2-0135-3597-812A92B447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0ABF8D1-34F3-3AE6-9C1A-E89DC3C9793E}"/>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392262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2026/4/14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936121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0C7C62-EAAD-6B23-532D-E4801FC1E734}"/>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3" name="Footer Placeholder 2">
            <a:extLst>
              <a:ext uri="{FF2B5EF4-FFF2-40B4-BE49-F238E27FC236}">
                <a16:creationId xmlns:a16="http://schemas.microsoft.com/office/drawing/2014/main" id="{3884713F-6FC0-89BF-B8B8-4D65528375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0DDED0E-3427-8258-E975-CC9D3E9A954D}"/>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2780531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60609-81B8-8A3A-5984-B1615C35362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46152C-1022-4126-455B-FD2B8338383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71A528-19EA-CD39-E621-2BD0A585B7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F451E4-9146-0B80-E356-2D568162639C}"/>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6" name="Footer Placeholder 5">
            <a:extLst>
              <a:ext uri="{FF2B5EF4-FFF2-40B4-BE49-F238E27FC236}">
                <a16:creationId xmlns:a16="http://schemas.microsoft.com/office/drawing/2014/main" id="{94CC837B-B996-D03B-7C8F-E23A4B328F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96D8C-07C0-F0E8-E491-E13AA6B2F087}"/>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7561821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EC2B5-41DF-BFF2-C5D2-EC1D6FF0046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AB30D0-4153-05B5-5783-D85BC74701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9F9A6E-7A46-77BF-7B7B-F26C5B6B17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4A6D46-DB60-1DB9-F83A-3A1346804AB9}"/>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6" name="Footer Placeholder 5">
            <a:extLst>
              <a:ext uri="{FF2B5EF4-FFF2-40B4-BE49-F238E27FC236}">
                <a16:creationId xmlns:a16="http://schemas.microsoft.com/office/drawing/2014/main" id="{827DC31A-ED30-495D-6390-BF687B2BAA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7346AF4-A0EF-21E6-988A-A9CCAE07246B}"/>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28373234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3571D-B157-BCD4-C133-CE48141338F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C6F3A4-851E-8C16-300F-78FC00466E9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C38FD-4E8D-3635-92CE-9B95B520EC41}"/>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5" name="Footer Placeholder 4">
            <a:extLst>
              <a:ext uri="{FF2B5EF4-FFF2-40B4-BE49-F238E27FC236}">
                <a16:creationId xmlns:a16="http://schemas.microsoft.com/office/drawing/2014/main" id="{945F1EAB-CF31-3B38-4D3C-B017DDAA90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B7AFBF-9611-F16B-C598-41252530216A}"/>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34136973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177B6A-46C8-E3EA-9E1D-7D0DFE852D2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19196D-099D-A796-4E31-43204961513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0EBBFA-0952-0AC6-676B-04C2F000FF66}"/>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5" name="Footer Placeholder 4">
            <a:extLst>
              <a:ext uri="{FF2B5EF4-FFF2-40B4-BE49-F238E27FC236}">
                <a16:creationId xmlns:a16="http://schemas.microsoft.com/office/drawing/2014/main" id="{C5D2A546-13AE-64C1-BCB0-8F8B4FB48E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6988679-BBE4-8E2E-4B55-348CE94C9505}"/>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41194230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F7331-0944-90B4-876D-937D6CF9DAC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D485C5-8BFA-E5C3-61CC-80E6575B05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62FFFC-AF7A-31B1-1460-ECE9B04CC28F}"/>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5" name="Footer Placeholder 4">
            <a:extLst>
              <a:ext uri="{FF2B5EF4-FFF2-40B4-BE49-F238E27FC236}">
                <a16:creationId xmlns:a16="http://schemas.microsoft.com/office/drawing/2014/main" id="{BADEA30E-E7BA-4F8A-D69F-6BFC84B5C0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6DD9C86-CFF7-DD7D-1864-873BB0D34EDD}"/>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3462638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14B47-CC78-0FAC-CCF8-5FCC1A5B23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8FA2D23-65CA-4C7F-82D8-FE5CAB7D29F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87C765-AD7F-DE7E-B394-A94258F4F319}"/>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5" name="Footer Placeholder 4">
            <a:extLst>
              <a:ext uri="{FF2B5EF4-FFF2-40B4-BE49-F238E27FC236}">
                <a16:creationId xmlns:a16="http://schemas.microsoft.com/office/drawing/2014/main" id="{EBCBDA4A-8F37-C9D5-0CA3-7AA44AFF6B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6A67E40-DC7F-CB91-287D-9A80510FEB23}"/>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7049603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7F113-B55D-90E9-5B73-D22AFD35743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C22789-BF9B-AB9E-E383-52B97C49918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1B0C55-9290-5F86-AF22-1C4D52AC819F}"/>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5" name="Footer Placeholder 4">
            <a:extLst>
              <a:ext uri="{FF2B5EF4-FFF2-40B4-BE49-F238E27FC236}">
                <a16:creationId xmlns:a16="http://schemas.microsoft.com/office/drawing/2014/main" id="{69F1DAE3-95DC-FB69-7615-CE98E1A97A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FEE953-05E9-8F96-1E9E-3C8A9002E028}"/>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8508640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2D8E3-492B-2F13-4CF9-A6392FCE5B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3FE8FE9-D6B6-7EBC-BE0F-E86E99BF266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1332E4-5A49-4033-6A8A-346408F830C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D1703E-61EB-B602-752A-8660761FC71E}"/>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6" name="Footer Placeholder 5">
            <a:extLst>
              <a:ext uri="{FF2B5EF4-FFF2-40B4-BE49-F238E27FC236}">
                <a16:creationId xmlns:a16="http://schemas.microsoft.com/office/drawing/2014/main" id="{0DADEB56-E758-FF55-F6FF-C8E03F0B31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B33BD9E-A13D-4400-5014-5802F788AEAD}"/>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16574984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0AFF0-E9F6-5ED7-AD94-7AC8E13F178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100F7D7-991F-60AD-4B2D-5A81625FA18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18D402-7370-8043-E83C-A37877FBAC7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2309C1-1150-B3BC-0EF7-45DA3C4C649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EC2007-5617-03DE-96D3-97F3366F97A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6983DA-E20A-DC72-3C01-4CCF5A17ED30}"/>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8" name="Footer Placeholder 7">
            <a:extLst>
              <a:ext uri="{FF2B5EF4-FFF2-40B4-BE49-F238E27FC236}">
                <a16:creationId xmlns:a16="http://schemas.microsoft.com/office/drawing/2014/main" id="{E05D9FE3-BCE4-4F9E-2858-F885E9CAA8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A4A8F2F-B8C0-7DE4-E134-2B216CFBE12F}"/>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2080965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2026/4/14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8416982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5016B-29E8-6AFA-1855-0D7335CE6B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C38066D-86E7-FFDD-CEE9-41BCD9B13D04}"/>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4" name="Footer Placeholder 3">
            <a:extLst>
              <a:ext uri="{FF2B5EF4-FFF2-40B4-BE49-F238E27FC236}">
                <a16:creationId xmlns:a16="http://schemas.microsoft.com/office/drawing/2014/main" id="{E3467CBE-64D2-0135-3597-812A92B447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0ABF8D1-34F3-3AE6-9C1A-E89DC3C9793E}"/>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22929842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0C7C62-EAAD-6B23-532D-E4801FC1E734}"/>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3" name="Footer Placeholder 2">
            <a:extLst>
              <a:ext uri="{FF2B5EF4-FFF2-40B4-BE49-F238E27FC236}">
                <a16:creationId xmlns:a16="http://schemas.microsoft.com/office/drawing/2014/main" id="{3884713F-6FC0-89BF-B8B8-4D65528375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0DDED0E-3427-8258-E975-CC9D3E9A954D}"/>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34630957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60609-81B8-8A3A-5984-B1615C35362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46152C-1022-4126-455B-FD2B8338383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71A528-19EA-CD39-E621-2BD0A585B7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F451E4-9146-0B80-E356-2D568162639C}"/>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6" name="Footer Placeholder 5">
            <a:extLst>
              <a:ext uri="{FF2B5EF4-FFF2-40B4-BE49-F238E27FC236}">
                <a16:creationId xmlns:a16="http://schemas.microsoft.com/office/drawing/2014/main" id="{94CC837B-B996-D03B-7C8F-E23A4B328F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96D8C-07C0-F0E8-E491-E13AA6B2F087}"/>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8735858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EC2B5-41DF-BFF2-C5D2-EC1D6FF0046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AB30D0-4153-05B5-5783-D85BC74701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9F9A6E-7A46-77BF-7B7B-F26C5B6B17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4A6D46-DB60-1DB9-F83A-3A1346804AB9}"/>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6" name="Footer Placeholder 5">
            <a:extLst>
              <a:ext uri="{FF2B5EF4-FFF2-40B4-BE49-F238E27FC236}">
                <a16:creationId xmlns:a16="http://schemas.microsoft.com/office/drawing/2014/main" id="{827DC31A-ED30-495D-6390-BF687B2BAA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7346AF4-A0EF-21E6-988A-A9CCAE07246B}"/>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24314862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3571D-B157-BCD4-C133-CE48141338F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C6F3A4-851E-8C16-300F-78FC00466E9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C38FD-4E8D-3635-92CE-9B95B520EC41}"/>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5" name="Footer Placeholder 4">
            <a:extLst>
              <a:ext uri="{FF2B5EF4-FFF2-40B4-BE49-F238E27FC236}">
                <a16:creationId xmlns:a16="http://schemas.microsoft.com/office/drawing/2014/main" id="{945F1EAB-CF31-3B38-4D3C-B017DDAA90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B7AFBF-9611-F16B-C598-41252530216A}"/>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28071117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177B6A-46C8-E3EA-9E1D-7D0DFE852D2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19196D-099D-A796-4E31-43204961513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0EBBFA-0952-0AC6-676B-04C2F000FF66}"/>
              </a:ext>
            </a:extLst>
          </p:cNvPr>
          <p:cNvSpPr>
            <a:spLocks noGrp="1"/>
          </p:cNvSpPr>
          <p:nvPr>
            <p:ph type="dt" sz="half" idx="10"/>
          </p:nvPr>
        </p:nvSpPr>
        <p:spPr>
          <a:xfrm>
            <a:off x="838200" y="6356350"/>
            <a:ext cx="2743200" cy="365125"/>
          </a:xfrm>
          <a:prstGeom prst="rect">
            <a:avLst/>
          </a:prstGeom>
        </p:spPr>
        <p:txBody>
          <a:bodyPr/>
          <a:lstStyle/>
          <a:p>
            <a:fld id="{86B255A5-EAC0-4676-B100-99FA442D38EA}" type="datetimeFigureOut">
              <a:rPr lang="en-US" smtClean="0"/>
              <a:t>4/14/2026</a:t>
            </a:fld>
            <a:endParaRPr lang="en-US"/>
          </a:p>
        </p:txBody>
      </p:sp>
      <p:sp>
        <p:nvSpPr>
          <p:cNvPr id="5" name="Footer Placeholder 4">
            <a:extLst>
              <a:ext uri="{FF2B5EF4-FFF2-40B4-BE49-F238E27FC236}">
                <a16:creationId xmlns:a16="http://schemas.microsoft.com/office/drawing/2014/main" id="{C5D2A546-13AE-64C1-BCB0-8F8B4FB48E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6988679-BBE4-8E2E-4B55-348CE94C9505}"/>
              </a:ext>
            </a:extLst>
          </p:cNvPr>
          <p:cNvSpPr>
            <a:spLocks noGrp="1"/>
          </p:cNvSpPr>
          <p:nvPr>
            <p:ph type="sldNum" sz="quarter" idx="12"/>
          </p:nvPr>
        </p:nvSpPr>
        <p:spPr>
          <a:xfrm>
            <a:off x="8610600" y="6356350"/>
            <a:ext cx="2743200" cy="365125"/>
          </a:xfrm>
          <a:prstGeom prst="rect">
            <a:avLst/>
          </a:prstGeom>
        </p:spPr>
        <p:txBody>
          <a:bodyPr/>
          <a:lstStyle/>
          <a:p>
            <a:fld id="{0AB82B88-3CFE-4F7A-9D0A-DA48EE3D3E8B}" type="slidenum">
              <a:rPr lang="en-US" smtClean="0"/>
              <a:t>‹#›</a:t>
            </a:fld>
            <a:endParaRPr lang="en-US"/>
          </a:p>
        </p:txBody>
      </p:sp>
    </p:spTree>
    <p:extLst>
      <p:ext uri="{BB962C8B-B14F-4D97-AF65-F5344CB8AC3E}">
        <p14:creationId xmlns:p14="http://schemas.microsoft.com/office/powerpoint/2010/main" val="3970016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2026/4/14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38775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2026/4/14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238016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2026/4/14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46364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2026/4/14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7281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A68B-851B-4497-92DD-AD9676CFD6C7}" type="datetimeFigureOut">
              <a:rPr lang="zh-CN" altLang="en-US" smtClean="0"/>
              <a:t>2026/4/14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07849130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FEEB48-1DE6-45AD-BE3A-3BB5ADA466F2}" type="datetimeFigureOut">
              <a:rPr lang="zh-CN" altLang="en-US" smtClean="0"/>
              <a:t>2026/4/14</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6C835-3E02-41FF-9946-5F89EB142FDB}" type="slidenum">
              <a:rPr lang="zh-CN" altLang="en-US" smtClean="0"/>
              <a:t>‹#›</a:t>
            </a:fld>
            <a:endParaRPr lang="zh-CN" altLang="en-US"/>
          </a:p>
        </p:txBody>
      </p:sp>
    </p:spTree>
    <p:extLst>
      <p:ext uri="{BB962C8B-B14F-4D97-AF65-F5344CB8AC3E}">
        <p14:creationId xmlns:p14="http://schemas.microsoft.com/office/powerpoint/2010/main" val="6408177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华康海报体W12(P)" panose="040B0C00000000000000" pitchFamily="82" charset="-122"/>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74298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44349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59746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27B6F1F9-364D-11D1-C779-F2BA538E61DF}"/>
              </a:ext>
            </a:extLst>
          </p:cNvPr>
          <p:cNvPicPr>
            <a:picLocks noChangeAspect="1"/>
          </p:cNvPicPr>
          <p:nvPr/>
        </p:nvPicPr>
        <p:blipFill>
          <a:blip r:embed="rId2"/>
          <a:stretch>
            <a:fillRect/>
          </a:stretch>
        </p:blipFill>
        <p:spPr>
          <a:xfrm>
            <a:off x="-93528" y="-426720"/>
            <a:ext cx="12366808" cy="7284720"/>
          </a:xfrm>
          <a:prstGeom prst="rect">
            <a:avLst/>
          </a:prstGeom>
        </p:spPr>
      </p:pic>
      <p:sp>
        <p:nvSpPr>
          <p:cNvPr id="17" name="Rectangle: Rounded Corners 16">
            <a:extLst>
              <a:ext uri="{FF2B5EF4-FFF2-40B4-BE49-F238E27FC236}">
                <a16:creationId xmlns:a16="http://schemas.microsoft.com/office/drawing/2014/main" id="{03B29718-8EB3-82B3-D729-E6A8A1F0C759}"/>
              </a:ext>
            </a:extLst>
          </p:cNvPr>
          <p:cNvSpPr/>
          <p:nvPr/>
        </p:nvSpPr>
        <p:spPr>
          <a:xfrm>
            <a:off x="499871" y="262499"/>
            <a:ext cx="7488936" cy="6004951"/>
          </a:xfrm>
          <a:prstGeom prst="roundRect">
            <a:avLst/>
          </a:prstGeom>
          <a:solidFill>
            <a:srgbClr val="B8FBFE">
              <a:alpha val="86000"/>
            </a:srgbClr>
          </a:solidFill>
          <a:ln>
            <a:solidFill>
              <a:schemeClr val="accent1">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09BAB10D-F04A-4D56-98A7-9B47FEC1135C}"/>
              </a:ext>
            </a:extLst>
          </p:cNvPr>
          <p:cNvSpPr txBox="1"/>
          <p:nvPr/>
        </p:nvSpPr>
        <p:spPr>
          <a:xfrm>
            <a:off x="1394906" y="382904"/>
            <a:ext cx="608641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56082">
                    <a:lumMod val="75000"/>
                  </a:srgbClr>
                </a:solidFill>
                <a:effectLst/>
                <a:uLnTx/>
                <a:uFillTx/>
                <a:latin typeface="Calibri" panose="020F0502020204030204" pitchFamily="34" charset="0"/>
                <a:cs typeface="Calibri" panose="020F0502020204030204" pitchFamily="34" charset="0"/>
              </a:rPr>
              <a:t>Thứ</a:t>
            </a:r>
            <a:r>
              <a:rPr kumimoji="0" lang="en-US" sz="3200" b="0" i="0" u="none" strike="noStrike" kern="1200" cap="none" spc="0" normalizeH="0" baseline="0" noProof="0" dirty="0">
                <a:ln>
                  <a:noFill/>
                </a:ln>
                <a:solidFill>
                  <a:srgbClr val="156082">
                    <a:lumMod val="75000"/>
                  </a:srgbClr>
                </a:solidFill>
                <a:effectLst/>
                <a:uLnTx/>
                <a:uFillTx/>
                <a:latin typeface="Calibri" panose="020F0502020204030204" pitchFamily="34" charset="0"/>
                <a:cs typeface="Calibri" panose="020F0502020204030204" pitchFamily="34" charset="0"/>
              </a:rPr>
              <a:t> ….. </a:t>
            </a:r>
            <a:r>
              <a:rPr kumimoji="0" lang="en-US" sz="3200" b="0" i="0" u="none" strike="noStrike" kern="1200" cap="none" spc="0" normalizeH="0" baseline="0" noProof="0" dirty="0" err="1">
                <a:ln>
                  <a:noFill/>
                </a:ln>
                <a:solidFill>
                  <a:srgbClr val="156082">
                    <a:lumMod val="75000"/>
                  </a:srgbClr>
                </a:solidFill>
                <a:effectLst/>
                <a:uLnTx/>
                <a:uFillTx/>
                <a:latin typeface="Calibri" panose="020F0502020204030204" pitchFamily="34" charset="0"/>
                <a:cs typeface="Calibri" panose="020F0502020204030204" pitchFamily="34" charset="0"/>
              </a:rPr>
              <a:t>ngày</a:t>
            </a:r>
            <a:r>
              <a:rPr kumimoji="0" lang="en-US" sz="3200" b="0" i="0" u="none" strike="noStrike" kern="1200" cap="none" spc="0" normalizeH="0" baseline="0" noProof="0" dirty="0">
                <a:ln>
                  <a:noFill/>
                </a:ln>
                <a:solidFill>
                  <a:srgbClr val="156082">
                    <a:lumMod val="75000"/>
                  </a:srgbClr>
                </a:solidFill>
                <a:effectLst/>
                <a:uLnTx/>
                <a:uFillTx/>
                <a:latin typeface="Calibri" panose="020F0502020204030204" pitchFamily="34" charset="0"/>
                <a:cs typeface="Calibri" panose="020F0502020204030204" pitchFamily="34" charset="0"/>
              </a:rPr>
              <a:t> ….. </a:t>
            </a:r>
            <a:r>
              <a:rPr kumimoji="0" lang="en-US" sz="3200" b="0" i="0" u="none" strike="noStrike" kern="1200" cap="none" spc="0" normalizeH="0" baseline="0" noProof="0" dirty="0" err="1">
                <a:ln>
                  <a:noFill/>
                </a:ln>
                <a:solidFill>
                  <a:srgbClr val="156082">
                    <a:lumMod val="75000"/>
                  </a:srgbClr>
                </a:solidFill>
                <a:effectLst/>
                <a:uLnTx/>
                <a:uFillTx/>
                <a:latin typeface="Calibri" panose="020F0502020204030204" pitchFamily="34" charset="0"/>
                <a:cs typeface="Calibri" panose="020F0502020204030204" pitchFamily="34" charset="0"/>
              </a:rPr>
              <a:t>tháng</a:t>
            </a:r>
            <a:r>
              <a:rPr kumimoji="0" lang="en-US" sz="3200" b="0" i="0" u="none" strike="noStrike" kern="1200" cap="none" spc="0" normalizeH="0" baseline="0" noProof="0" dirty="0">
                <a:ln>
                  <a:noFill/>
                </a:ln>
                <a:solidFill>
                  <a:srgbClr val="156082">
                    <a:lumMod val="75000"/>
                  </a:srgbClr>
                </a:solidFill>
                <a:effectLst/>
                <a:uLnTx/>
                <a:uFillTx/>
                <a:latin typeface="Calibri" panose="020F0502020204030204" pitchFamily="34" charset="0"/>
                <a:cs typeface="Calibri" panose="020F0502020204030204" pitchFamily="34" charset="0"/>
              </a:rPr>
              <a:t> ….. </a:t>
            </a:r>
            <a:r>
              <a:rPr kumimoji="0" lang="en-US" sz="3200" b="0" i="0" u="none" strike="noStrike" kern="1200" cap="none" spc="0" normalizeH="0" baseline="0" noProof="0" dirty="0" err="1">
                <a:ln>
                  <a:noFill/>
                </a:ln>
                <a:solidFill>
                  <a:srgbClr val="156082">
                    <a:lumMod val="75000"/>
                  </a:srgbClr>
                </a:solidFill>
                <a:effectLst/>
                <a:uLnTx/>
                <a:uFillTx/>
                <a:latin typeface="Calibri" panose="020F0502020204030204" pitchFamily="34" charset="0"/>
                <a:cs typeface="Calibri" panose="020F0502020204030204" pitchFamily="34" charset="0"/>
              </a:rPr>
              <a:t>năm</a:t>
            </a:r>
            <a:r>
              <a:rPr kumimoji="0" lang="en-US" sz="3200" b="0" i="0" u="none" strike="noStrike" kern="1200" cap="none" spc="0" normalizeH="0" baseline="0" noProof="0" dirty="0">
                <a:ln>
                  <a:noFill/>
                </a:ln>
                <a:solidFill>
                  <a:srgbClr val="156082">
                    <a:lumMod val="75000"/>
                  </a:srgbClr>
                </a:solidFill>
                <a:effectLst/>
                <a:uLnTx/>
                <a:uFillTx/>
                <a:latin typeface="Calibri" panose="020F0502020204030204" pitchFamily="34" charset="0"/>
                <a:cs typeface="Calibri" panose="020F0502020204030204" pitchFamily="34" charset="0"/>
              </a:rPr>
              <a:t> ……</a:t>
            </a:r>
            <a:endParaRPr kumimoji="0" lang="vi-VN" sz="3200" b="0" i="0" u="none" strike="noStrike" kern="1200" cap="none" spc="0" normalizeH="0" baseline="0" noProof="0" dirty="0">
              <a:ln>
                <a:noFill/>
              </a:ln>
              <a:solidFill>
                <a:srgbClr val="156082">
                  <a:lumMod val="75000"/>
                </a:srgbClr>
              </a:solidFill>
              <a:effectLst/>
              <a:uLnTx/>
              <a:uFillTx/>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7034F7D1-6969-0292-63C9-48C705B49DA2}"/>
              </a:ext>
            </a:extLst>
          </p:cNvPr>
          <p:cNvPicPr>
            <a:picLocks noChangeAspect="1"/>
          </p:cNvPicPr>
          <p:nvPr/>
        </p:nvPicPr>
        <p:blipFill>
          <a:blip r:embed="rId3"/>
          <a:stretch>
            <a:fillRect/>
          </a:stretch>
        </p:blipFill>
        <p:spPr>
          <a:xfrm>
            <a:off x="8443364" y="3507616"/>
            <a:ext cx="3413761" cy="3122342"/>
          </a:xfrm>
          <a:prstGeom prst="rect">
            <a:avLst/>
          </a:prstGeom>
        </p:spPr>
      </p:pic>
      <p:pic>
        <p:nvPicPr>
          <p:cNvPr id="4" name="Picture 3">
            <a:extLst>
              <a:ext uri="{FF2B5EF4-FFF2-40B4-BE49-F238E27FC236}">
                <a16:creationId xmlns:a16="http://schemas.microsoft.com/office/drawing/2014/main" id="{4CEF9890-D0A8-ED3E-1C6A-56B7C505AEDC}"/>
              </a:ext>
            </a:extLst>
          </p:cNvPr>
          <p:cNvPicPr>
            <a:picLocks noChangeAspect="1"/>
          </p:cNvPicPr>
          <p:nvPr/>
        </p:nvPicPr>
        <p:blipFill>
          <a:blip r:embed="rId4"/>
          <a:stretch>
            <a:fillRect/>
          </a:stretch>
        </p:blipFill>
        <p:spPr>
          <a:xfrm>
            <a:off x="1921001" y="1047654"/>
            <a:ext cx="4737003" cy="926672"/>
          </a:xfrm>
          <a:prstGeom prst="rect">
            <a:avLst/>
          </a:prstGeom>
        </p:spPr>
      </p:pic>
      <p:pic>
        <p:nvPicPr>
          <p:cNvPr id="7" name="Picture 6">
            <a:extLst>
              <a:ext uri="{FF2B5EF4-FFF2-40B4-BE49-F238E27FC236}">
                <a16:creationId xmlns:a16="http://schemas.microsoft.com/office/drawing/2014/main" id="{3434B776-C00A-978C-6557-382B37960D18}"/>
              </a:ext>
            </a:extLst>
          </p:cNvPr>
          <p:cNvPicPr>
            <a:picLocks noChangeAspect="1"/>
          </p:cNvPicPr>
          <p:nvPr/>
        </p:nvPicPr>
        <p:blipFill>
          <a:blip r:embed="rId5"/>
          <a:stretch>
            <a:fillRect/>
          </a:stretch>
        </p:blipFill>
        <p:spPr>
          <a:xfrm>
            <a:off x="937488" y="1801694"/>
            <a:ext cx="6456224" cy="4194412"/>
          </a:xfrm>
          <a:prstGeom prst="rect">
            <a:avLst/>
          </a:prstGeom>
        </p:spPr>
      </p:pic>
      <p:pic>
        <p:nvPicPr>
          <p:cNvPr id="9" name="Picture 8">
            <a:extLst>
              <a:ext uri="{FF2B5EF4-FFF2-40B4-BE49-F238E27FC236}">
                <a16:creationId xmlns:a16="http://schemas.microsoft.com/office/drawing/2014/main" id="{14018ED2-CF12-BC8A-2765-5FA028FF77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35200" y="-145752"/>
            <a:ext cx="1974552" cy="1974552"/>
          </a:xfrm>
          <a:prstGeom prst="rect">
            <a:avLst/>
          </a:prstGeom>
        </p:spPr>
      </p:pic>
    </p:spTree>
    <p:extLst>
      <p:ext uri="{BB962C8B-B14F-4D97-AF65-F5344CB8AC3E}">
        <p14:creationId xmlns:p14="http://schemas.microsoft.com/office/powerpoint/2010/main" val="3927075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strVal val="#ppt_w*0.70"/>
                                          </p:val>
                                        </p:tav>
                                        <p:tav tm="100000">
                                          <p:val>
                                            <p:strVal val="#ppt_w"/>
                                          </p:val>
                                        </p:tav>
                                      </p:tavLst>
                                    </p:anim>
                                    <p:anim calcmode="lin" valueType="num">
                                      <p:cBhvr>
                                        <p:cTn id="8" dur="750" fill="hold"/>
                                        <p:tgtEl>
                                          <p:spTgt spid="17"/>
                                        </p:tgtEl>
                                        <p:attrNameLst>
                                          <p:attrName>ppt_h</p:attrName>
                                        </p:attrNameLst>
                                      </p:cBhvr>
                                      <p:tavLst>
                                        <p:tav tm="0">
                                          <p:val>
                                            <p:strVal val="#ppt_h"/>
                                          </p:val>
                                        </p:tav>
                                        <p:tav tm="100000">
                                          <p:val>
                                            <p:strVal val="#ppt_h"/>
                                          </p:val>
                                        </p:tav>
                                      </p:tavLst>
                                    </p:anim>
                                    <p:animEffect transition="in" filter="fade">
                                      <p:cBhvr>
                                        <p:cTn id="9" dur="750"/>
                                        <p:tgtEl>
                                          <p:spTgt spid="17"/>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32" presetClass="emph" presetSubtype="0" fill="hold" nodeType="withEffect">
                                  <p:stCondLst>
                                    <p:cond delay="0"/>
                                  </p:stCondLst>
                                  <p:childTnLst>
                                    <p:animRot by="120000">
                                      <p:cBhvr>
                                        <p:cTn id="14" dur="100" fill="hold">
                                          <p:stCondLst>
                                            <p:cond delay="0"/>
                                          </p:stCondLst>
                                        </p:cTn>
                                        <p:tgtEl>
                                          <p:spTgt spid="16"/>
                                        </p:tgtEl>
                                        <p:attrNameLst>
                                          <p:attrName>r</p:attrName>
                                        </p:attrNameLst>
                                      </p:cBhvr>
                                    </p:animRot>
                                    <p:animRot by="-240000">
                                      <p:cBhvr>
                                        <p:cTn id="15" dur="200" fill="hold">
                                          <p:stCondLst>
                                            <p:cond delay="200"/>
                                          </p:stCondLst>
                                        </p:cTn>
                                        <p:tgtEl>
                                          <p:spTgt spid="16"/>
                                        </p:tgtEl>
                                        <p:attrNameLst>
                                          <p:attrName>r</p:attrName>
                                        </p:attrNameLst>
                                      </p:cBhvr>
                                    </p:animRot>
                                    <p:animRot by="240000">
                                      <p:cBhvr>
                                        <p:cTn id="16" dur="200" fill="hold">
                                          <p:stCondLst>
                                            <p:cond delay="400"/>
                                          </p:stCondLst>
                                        </p:cTn>
                                        <p:tgtEl>
                                          <p:spTgt spid="16"/>
                                        </p:tgtEl>
                                        <p:attrNameLst>
                                          <p:attrName>r</p:attrName>
                                        </p:attrNameLst>
                                      </p:cBhvr>
                                    </p:animRot>
                                    <p:animRot by="-240000">
                                      <p:cBhvr>
                                        <p:cTn id="17" dur="200" fill="hold">
                                          <p:stCondLst>
                                            <p:cond delay="600"/>
                                          </p:stCondLst>
                                        </p:cTn>
                                        <p:tgtEl>
                                          <p:spTgt spid="16"/>
                                        </p:tgtEl>
                                        <p:attrNameLst>
                                          <p:attrName>r</p:attrName>
                                        </p:attrNameLst>
                                      </p:cBhvr>
                                    </p:animRot>
                                    <p:animRot by="120000">
                                      <p:cBhvr>
                                        <p:cTn id="18" dur="200" fill="hold">
                                          <p:stCondLst>
                                            <p:cond delay="800"/>
                                          </p:stCondLst>
                                        </p:cTn>
                                        <p:tgtEl>
                                          <p:spTgt spid="16"/>
                                        </p:tgtEl>
                                        <p:attrNameLst>
                                          <p:attrName>r</p:attrName>
                                        </p:attrNameLst>
                                      </p:cBhvr>
                                    </p:animRot>
                                  </p:childTnLst>
                                </p:cTn>
                              </p:par>
                              <p:par>
                                <p:cTn id="19" presetID="35" presetClass="path" presetSubtype="0" accel="50000" decel="50000" fill="hold" nodeType="withEffect">
                                  <p:stCondLst>
                                    <p:cond delay="0"/>
                                  </p:stCondLst>
                                  <p:childTnLst>
                                    <p:animMotion origin="layout" path="M -2.08333E-6 -3.7037E-7 L -0.98541 0.01157 " pathEditMode="relative" rAng="0" ptsTypes="AA">
                                      <p:cBhvr>
                                        <p:cTn id="20" dur="2000" fill="hold"/>
                                        <p:tgtEl>
                                          <p:spTgt spid="16"/>
                                        </p:tgtEl>
                                        <p:attrNameLst>
                                          <p:attrName>ppt_x</p:attrName>
                                          <p:attrName>ppt_y</p:attrName>
                                        </p:attrNameLst>
                                      </p:cBhvr>
                                      <p:rCtr x="-49271" y="579"/>
                                    </p:animMotion>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FAECE9AF-CA9D-4CCE-93C1-93173681A193}"/>
              </a:ext>
            </a:extLst>
          </p:cNvPr>
          <p:cNvGrpSpPr/>
          <p:nvPr/>
        </p:nvGrpSpPr>
        <p:grpSpPr>
          <a:xfrm>
            <a:off x="718457" y="-233915"/>
            <a:ext cx="10417629" cy="1524890"/>
            <a:chOff x="7916273" y="1051832"/>
            <a:chExt cx="4054054" cy="1327785"/>
          </a:xfrm>
        </p:grpSpPr>
        <p:sp>
          <p:nvSpPr>
            <p:cNvPr id="37" name="Freeform: Shape 36">
              <a:extLst>
                <a:ext uri="{FF2B5EF4-FFF2-40B4-BE49-F238E27FC236}">
                  <a16:creationId xmlns:a16="http://schemas.microsoft.com/office/drawing/2014/main" id="{FE72CF6E-2DCF-496B-8A54-ADE6B3253156}"/>
                </a:ext>
              </a:extLst>
            </p:cNvPr>
            <p:cNvSpPr/>
            <p:nvPr/>
          </p:nvSpPr>
          <p:spPr>
            <a:xfrm>
              <a:off x="8017164" y="1228436"/>
              <a:ext cx="3953163" cy="1080655"/>
            </a:xfrm>
            <a:custGeom>
              <a:avLst/>
              <a:gdLst>
                <a:gd name="connsiteX0" fmla="*/ 471054 w 3953163"/>
                <a:gd name="connsiteY0" fmla="*/ 36946 h 1080655"/>
                <a:gd name="connsiteX1" fmla="*/ 1071418 w 3953163"/>
                <a:gd name="connsiteY1" fmla="*/ 0 h 1080655"/>
                <a:gd name="connsiteX2" fmla="*/ 1597891 w 3953163"/>
                <a:gd name="connsiteY2" fmla="*/ 9237 h 1080655"/>
                <a:gd name="connsiteX3" fmla="*/ 2198254 w 3953163"/>
                <a:gd name="connsiteY3" fmla="*/ 73891 h 1080655"/>
                <a:gd name="connsiteX4" fmla="*/ 2687781 w 3953163"/>
                <a:gd name="connsiteY4" fmla="*/ 83128 h 1080655"/>
                <a:gd name="connsiteX5" fmla="*/ 3205018 w 3953163"/>
                <a:gd name="connsiteY5" fmla="*/ 27709 h 1080655"/>
                <a:gd name="connsiteX6" fmla="*/ 3519054 w 3953163"/>
                <a:gd name="connsiteY6" fmla="*/ 27709 h 1080655"/>
                <a:gd name="connsiteX7" fmla="*/ 3823854 w 3953163"/>
                <a:gd name="connsiteY7" fmla="*/ 120073 h 1080655"/>
                <a:gd name="connsiteX8" fmla="*/ 3953163 w 3953163"/>
                <a:gd name="connsiteY8" fmla="*/ 341746 h 1080655"/>
                <a:gd name="connsiteX9" fmla="*/ 3906981 w 3953163"/>
                <a:gd name="connsiteY9" fmla="*/ 637309 h 1080655"/>
                <a:gd name="connsiteX10" fmla="*/ 3805381 w 3953163"/>
                <a:gd name="connsiteY10" fmla="*/ 905164 h 1080655"/>
                <a:gd name="connsiteX11" fmla="*/ 3574472 w 3953163"/>
                <a:gd name="connsiteY11" fmla="*/ 1006764 h 1080655"/>
                <a:gd name="connsiteX12" fmla="*/ 3269672 w 3953163"/>
                <a:gd name="connsiteY12" fmla="*/ 1080655 h 1080655"/>
                <a:gd name="connsiteX13" fmla="*/ 2890981 w 3953163"/>
                <a:gd name="connsiteY13" fmla="*/ 1062182 h 1080655"/>
                <a:gd name="connsiteX14" fmla="*/ 2623127 w 3953163"/>
                <a:gd name="connsiteY14" fmla="*/ 1025237 h 1080655"/>
                <a:gd name="connsiteX15" fmla="*/ 2318327 w 3953163"/>
                <a:gd name="connsiteY15" fmla="*/ 1016000 h 1080655"/>
                <a:gd name="connsiteX16" fmla="*/ 1967345 w 3953163"/>
                <a:gd name="connsiteY16" fmla="*/ 969819 h 1080655"/>
                <a:gd name="connsiteX17" fmla="*/ 1505527 w 3953163"/>
                <a:gd name="connsiteY17" fmla="*/ 923637 h 1080655"/>
                <a:gd name="connsiteX18" fmla="*/ 1108363 w 3953163"/>
                <a:gd name="connsiteY18" fmla="*/ 914400 h 1080655"/>
                <a:gd name="connsiteX19" fmla="*/ 794327 w 3953163"/>
                <a:gd name="connsiteY19" fmla="*/ 997528 h 1080655"/>
                <a:gd name="connsiteX20" fmla="*/ 572654 w 3953163"/>
                <a:gd name="connsiteY20" fmla="*/ 1062182 h 1080655"/>
                <a:gd name="connsiteX21" fmla="*/ 369454 w 3953163"/>
                <a:gd name="connsiteY21" fmla="*/ 1034473 h 1080655"/>
                <a:gd name="connsiteX22" fmla="*/ 221672 w 3953163"/>
                <a:gd name="connsiteY22" fmla="*/ 905164 h 1080655"/>
                <a:gd name="connsiteX23" fmla="*/ 83127 w 3953163"/>
                <a:gd name="connsiteY23" fmla="*/ 775855 h 1080655"/>
                <a:gd name="connsiteX24" fmla="*/ 18472 w 3953163"/>
                <a:gd name="connsiteY24" fmla="*/ 554182 h 1080655"/>
                <a:gd name="connsiteX25" fmla="*/ 0 w 3953163"/>
                <a:gd name="connsiteY25" fmla="*/ 434109 h 1080655"/>
                <a:gd name="connsiteX26" fmla="*/ 92363 w 3953163"/>
                <a:gd name="connsiteY26" fmla="*/ 240146 h 1080655"/>
                <a:gd name="connsiteX27" fmla="*/ 203200 w 3953163"/>
                <a:gd name="connsiteY27" fmla="*/ 129309 h 1080655"/>
                <a:gd name="connsiteX28" fmla="*/ 378691 w 3953163"/>
                <a:gd name="connsiteY28" fmla="*/ 83128 h 1080655"/>
                <a:gd name="connsiteX29" fmla="*/ 526472 w 3953163"/>
                <a:gd name="connsiteY29" fmla="*/ 46182 h 1080655"/>
                <a:gd name="connsiteX30" fmla="*/ 471054 w 3953163"/>
                <a:gd name="connsiteY30" fmla="*/ 36946 h 108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3163" h="1080655">
                  <a:moveTo>
                    <a:pt x="471054" y="36946"/>
                  </a:moveTo>
                  <a:lnTo>
                    <a:pt x="1071418" y="0"/>
                  </a:lnTo>
                  <a:lnTo>
                    <a:pt x="1597891" y="9237"/>
                  </a:lnTo>
                  <a:lnTo>
                    <a:pt x="2198254" y="73891"/>
                  </a:lnTo>
                  <a:lnTo>
                    <a:pt x="2687781" y="83128"/>
                  </a:lnTo>
                  <a:lnTo>
                    <a:pt x="3205018" y="27709"/>
                  </a:lnTo>
                  <a:lnTo>
                    <a:pt x="3519054" y="27709"/>
                  </a:lnTo>
                  <a:lnTo>
                    <a:pt x="3823854" y="120073"/>
                  </a:lnTo>
                  <a:lnTo>
                    <a:pt x="3953163" y="341746"/>
                  </a:lnTo>
                  <a:lnTo>
                    <a:pt x="3906981" y="637309"/>
                  </a:lnTo>
                  <a:lnTo>
                    <a:pt x="3805381" y="905164"/>
                  </a:lnTo>
                  <a:lnTo>
                    <a:pt x="3574472" y="1006764"/>
                  </a:lnTo>
                  <a:lnTo>
                    <a:pt x="3269672" y="1080655"/>
                  </a:lnTo>
                  <a:lnTo>
                    <a:pt x="2890981" y="1062182"/>
                  </a:lnTo>
                  <a:lnTo>
                    <a:pt x="2623127" y="1025237"/>
                  </a:lnTo>
                  <a:lnTo>
                    <a:pt x="2318327" y="1016000"/>
                  </a:lnTo>
                  <a:lnTo>
                    <a:pt x="1967345" y="969819"/>
                  </a:lnTo>
                  <a:lnTo>
                    <a:pt x="1505527" y="923637"/>
                  </a:lnTo>
                  <a:lnTo>
                    <a:pt x="1108363" y="914400"/>
                  </a:lnTo>
                  <a:lnTo>
                    <a:pt x="794327" y="997528"/>
                  </a:lnTo>
                  <a:lnTo>
                    <a:pt x="572654" y="1062182"/>
                  </a:lnTo>
                  <a:lnTo>
                    <a:pt x="369454" y="1034473"/>
                  </a:lnTo>
                  <a:lnTo>
                    <a:pt x="221672" y="905164"/>
                  </a:lnTo>
                  <a:lnTo>
                    <a:pt x="83127" y="775855"/>
                  </a:lnTo>
                  <a:lnTo>
                    <a:pt x="18472" y="554182"/>
                  </a:lnTo>
                  <a:lnTo>
                    <a:pt x="0" y="434109"/>
                  </a:lnTo>
                  <a:lnTo>
                    <a:pt x="92363" y="240146"/>
                  </a:lnTo>
                  <a:lnTo>
                    <a:pt x="203200" y="129309"/>
                  </a:lnTo>
                  <a:lnTo>
                    <a:pt x="378691" y="83128"/>
                  </a:lnTo>
                  <a:lnTo>
                    <a:pt x="526472" y="46182"/>
                  </a:lnTo>
                  <a:lnTo>
                    <a:pt x="471054" y="36946"/>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38" name="图片 8">
              <a:extLst>
                <a:ext uri="{FF2B5EF4-FFF2-40B4-BE49-F238E27FC236}">
                  <a16:creationId xmlns:a16="http://schemas.microsoft.com/office/drawing/2014/main" id="{8E7E7F43-DE68-46C8-9573-5F42860D0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6273" y="1051832"/>
              <a:ext cx="4040822" cy="1327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C5121A79-C3EA-40F5-9ACD-85B95568F92F}"/>
              </a:ext>
            </a:extLst>
          </p:cNvPr>
          <p:cNvSpPr txBox="1"/>
          <p:nvPr/>
        </p:nvSpPr>
        <p:spPr>
          <a:xfrm>
            <a:off x="2362200" y="217714"/>
            <a:ext cx="7543800" cy="769441"/>
          </a:xfrm>
          <a:prstGeom prst="rect">
            <a:avLst/>
          </a:prstGeom>
          <a:noFill/>
        </p:spPr>
        <p:txBody>
          <a:bodyPr wrap="square" rtlCol="0">
            <a:spAutoFit/>
          </a:bodyPr>
          <a:lstStyle/>
          <a:p>
            <a:pPr algn="ctr"/>
            <a:r>
              <a:rPr lang="en-US" sz="4400" b="1" dirty="0">
                <a:solidFill>
                  <a:srgbClr val="FF0000"/>
                </a:solidFill>
              </a:rPr>
              <a:t>1. </a:t>
            </a:r>
            <a:r>
              <a:rPr lang="en-US" sz="4400" b="1" dirty="0" err="1">
                <a:solidFill>
                  <a:srgbClr val="FF0000"/>
                </a:solidFill>
              </a:rPr>
              <a:t>Kể</a:t>
            </a:r>
            <a:r>
              <a:rPr lang="en-US" sz="4400" b="1" dirty="0">
                <a:solidFill>
                  <a:srgbClr val="FF0000"/>
                </a:solidFill>
              </a:rPr>
              <a:t> </a:t>
            </a:r>
            <a:r>
              <a:rPr lang="en-US" sz="4400" b="1" dirty="0" err="1">
                <a:solidFill>
                  <a:srgbClr val="FF0000"/>
                </a:solidFill>
              </a:rPr>
              <a:t>tên</a:t>
            </a:r>
            <a:r>
              <a:rPr lang="en-US" sz="4400" b="1" dirty="0">
                <a:solidFill>
                  <a:srgbClr val="FF0000"/>
                </a:solidFill>
              </a:rPr>
              <a:t> </a:t>
            </a:r>
            <a:r>
              <a:rPr lang="en-US" sz="4400" b="1" dirty="0" err="1">
                <a:solidFill>
                  <a:srgbClr val="FF0000"/>
                </a:solidFill>
              </a:rPr>
              <a:t>những</a:t>
            </a:r>
            <a:r>
              <a:rPr lang="en-US" sz="4400" b="1" dirty="0">
                <a:solidFill>
                  <a:srgbClr val="FF0000"/>
                </a:solidFill>
              </a:rPr>
              <a:t> </a:t>
            </a:r>
            <a:r>
              <a:rPr lang="en-US" sz="4400" b="1" dirty="0" err="1">
                <a:solidFill>
                  <a:srgbClr val="FF0000"/>
                </a:solidFill>
              </a:rPr>
              <a:t>hàng</a:t>
            </a:r>
            <a:r>
              <a:rPr lang="en-US" sz="4400" b="1" dirty="0">
                <a:solidFill>
                  <a:srgbClr val="FF0000"/>
                </a:solidFill>
              </a:rPr>
              <a:t> </a:t>
            </a:r>
            <a:r>
              <a:rPr lang="en-US" sz="4400" b="1" dirty="0" err="1">
                <a:solidFill>
                  <a:srgbClr val="FF0000"/>
                </a:solidFill>
              </a:rPr>
              <a:t>hoá</a:t>
            </a:r>
            <a:endParaRPr lang="en-US" sz="4400" b="1" dirty="0">
              <a:solidFill>
                <a:srgbClr val="FF0000"/>
              </a:solidFill>
            </a:endParaRPr>
          </a:p>
        </p:txBody>
      </p:sp>
      <p:pic>
        <p:nvPicPr>
          <p:cNvPr id="21" name="Content Placeholder 4">
            <a:extLst>
              <a:ext uri="{FF2B5EF4-FFF2-40B4-BE49-F238E27FC236}">
                <a16:creationId xmlns:a16="http://schemas.microsoft.com/office/drawing/2014/main" id="{56350798-1587-43E3-B800-559F4F26DD28}"/>
              </a:ext>
            </a:extLst>
          </p:cNvPr>
          <p:cNvPicPr>
            <a:picLocks noChangeAspect="1"/>
          </p:cNvPicPr>
          <p:nvPr/>
        </p:nvPicPr>
        <p:blipFill>
          <a:blip r:embed="rId3"/>
          <a:stretch>
            <a:fillRect/>
          </a:stretch>
        </p:blipFill>
        <p:spPr>
          <a:xfrm>
            <a:off x="2172926" y="1539784"/>
            <a:ext cx="8297862" cy="4024313"/>
          </a:xfrm>
          <a:prstGeom prst="rect">
            <a:avLst/>
          </a:prstGeom>
          <a:ln>
            <a:noFill/>
          </a:ln>
          <a:effectLst>
            <a:softEdge rad="112500"/>
          </a:effectLst>
        </p:spPr>
      </p:pic>
      <p:sp>
        <p:nvSpPr>
          <p:cNvPr id="26" name="Rounded Rectangle 2">
            <a:extLst>
              <a:ext uri="{FF2B5EF4-FFF2-40B4-BE49-F238E27FC236}">
                <a16:creationId xmlns:a16="http://schemas.microsoft.com/office/drawing/2014/main" id="{D75C8C07-01F9-43F1-B17C-49850B4BCD4F}"/>
              </a:ext>
            </a:extLst>
          </p:cNvPr>
          <p:cNvSpPr/>
          <p:nvPr/>
        </p:nvSpPr>
        <p:spPr>
          <a:xfrm>
            <a:off x="1753870" y="5177551"/>
            <a:ext cx="4353419" cy="131127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t>Gạo</a:t>
            </a:r>
            <a:r>
              <a:rPr lang="en-US" sz="2800" dirty="0"/>
              <a:t>, </a:t>
            </a:r>
            <a:r>
              <a:rPr lang="en-US" sz="2800" dirty="0" err="1"/>
              <a:t>dầu</a:t>
            </a:r>
            <a:r>
              <a:rPr lang="en-US" sz="2800" dirty="0"/>
              <a:t> </a:t>
            </a:r>
            <a:r>
              <a:rPr lang="en-US" sz="2800" dirty="0" err="1"/>
              <a:t>ăn</a:t>
            </a:r>
            <a:r>
              <a:rPr lang="en-US" sz="2800" dirty="0"/>
              <a:t>, </a:t>
            </a:r>
            <a:r>
              <a:rPr lang="en-US" sz="2800" dirty="0" err="1"/>
              <a:t>nước</a:t>
            </a:r>
            <a:r>
              <a:rPr lang="en-US" sz="2800" dirty="0"/>
              <a:t> </a:t>
            </a:r>
            <a:r>
              <a:rPr lang="en-US" sz="2800" dirty="0" err="1"/>
              <a:t>mắm</a:t>
            </a:r>
            <a:r>
              <a:rPr lang="en-US" sz="2800" dirty="0"/>
              <a:t>, </a:t>
            </a:r>
            <a:r>
              <a:rPr lang="en-US" sz="2800" dirty="0" err="1"/>
              <a:t>rau</a:t>
            </a:r>
            <a:r>
              <a:rPr lang="en-US" sz="2800" dirty="0"/>
              <a:t> </a:t>
            </a:r>
            <a:r>
              <a:rPr lang="en-US" sz="2800" dirty="0" err="1"/>
              <a:t>quả</a:t>
            </a:r>
            <a:r>
              <a:rPr lang="en-US" sz="2800" dirty="0"/>
              <a:t>, </a:t>
            </a:r>
            <a:r>
              <a:rPr lang="en-US" sz="2800" dirty="0" err="1"/>
              <a:t>trứng</a:t>
            </a:r>
            <a:r>
              <a:rPr lang="en-US" sz="2800" dirty="0"/>
              <a:t>, </a:t>
            </a:r>
            <a:r>
              <a:rPr lang="en-US" sz="2800" dirty="0" err="1"/>
              <a:t>thịt</a:t>
            </a:r>
            <a:r>
              <a:rPr lang="en-US" sz="2800" dirty="0"/>
              <a:t>....</a:t>
            </a:r>
          </a:p>
        </p:txBody>
      </p:sp>
      <p:sp>
        <p:nvSpPr>
          <p:cNvPr id="29" name="Rounded Rectangle 5">
            <a:extLst>
              <a:ext uri="{FF2B5EF4-FFF2-40B4-BE49-F238E27FC236}">
                <a16:creationId xmlns:a16="http://schemas.microsoft.com/office/drawing/2014/main" id="{BC1BFBEA-3DD8-468D-90A3-D93AFB6837D8}"/>
              </a:ext>
            </a:extLst>
          </p:cNvPr>
          <p:cNvSpPr/>
          <p:nvPr/>
        </p:nvSpPr>
        <p:spPr>
          <a:xfrm>
            <a:off x="6792686" y="5370824"/>
            <a:ext cx="3884930" cy="131127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4000" dirty="0" err="1"/>
              <a:t>Quạt</a:t>
            </a:r>
            <a:r>
              <a:rPr lang="en-US" sz="4000" dirty="0"/>
              <a:t> </a:t>
            </a:r>
            <a:r>
              <a:rPr lang="en-US" sz="4000" dirty="0" err="1"/>
              <a:t>điện</a:t>
            </a:r>
            <a:r>
              <a:rPr lang="en-US" sz="4000" dirty="0"/>
              <a:t>, </a:t>
            </a:r>
            <a:r>
              <a:rPr lang="en-US" sz="4000" dirty="0" err="1"/>
              <a:t>tivi</a:t>
            </a:r>
            <a:endParaRPr lang="en-US" sz="4000" dirty="0"/>
          </a:p>
        </p:txBody>
      </p:sp>
    </p:spTree>
    <p:extLst>
      <p:ext uri="{BB962C8B-B14F-4D97-AF65-F5344CB8AC3E}">
        <p14:creationId xmlns:p14="http://schemas.microsoft.com/office/powerpoint/2010/main" val="15606434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animBg="1"/>
      <p:bldP spid="26" grpId="1" animBg="1"/>
      <p:bldP spid="29" grpId="0" bldLvl="0" animBg="1"/>
      <p:bldP spid="2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a:extLst>
              <a:ext uri="{FF2B5EF4-FFF2-40B4-BE49-F238E27FC236}">
                <a16:creationId xmlns:a16="http://schemas.microsoft.com/office/drawing/2014/main" id="{76D601B4-4A3C-4E5A-88C4-344DC7DC89D6}"/>
              </a:ext>
            </a:extLst>
          </p:cNvPr>
          <p:cNvPicPr>
            <a:picLocks noChangeAspect="1"/>
          </p:cNvPicPr>
          <p:nvPr/>
        </p:nvPicPr>
        <p:blipFill>
          <a:blip r:embed="rId2"/>
          <a:stretch>
            <a:fillRect/>
          </a:stretch>
        </p:blipFill>
        <p:spPr>
          <a:xfrm>
            <a:off x="1782173" y="0"/>
            <a:ext cx="8397875" cy="3649663"/>
          </a:xfrm>
          <a:prstGeom prst="rect">
            <a:avLst/>
          </a:prstGeom>
        </p:spPr>
      </p:pic>
      <p:pic>
        <p:nvPicPr>
          <p:cNvPr id="12" name="Content Placeholder 3" descr="C:\Users\user\Desktop\Capture.PNGCapture">
            <a:extLst>
              <a:ext uri="{FF2B5EF4-FFF2-40B4-BE49-F238E27FC236}">
                <a16:creationId xmlns:a16="http://schemas.microsoft.com/office/drawing/2014/main" id="{917F2C34-3E24-4FD6-B0BC-E3BE5AB07DF2}"/>
              </a:ext>
            </a:extLst>
          </p:cNvPr>
          <p:cNvPicPr>
            <a:picLocks noChangeAspect="1"/>
          </p:cNvPicPr>
          <p:nvPr/>
        </p:nvPicPr>
        <p:blipFill>
          <a:blip r:embed="rId3"/>
          <a:srcRect/>
          <a:stretch>
            <a:fillRect/>
          </a:stretch>
        </p:blipFill>
        <p:spPr>
          <a:xfrm>
            <a:off x="1782173" y="3429000"/>
            <a:ext cx="8397875" cy="3479800"/>
          </a:xfrm>
          <a:prstGeom prst="rect">
            <a:avLst/>
          </a:prstGeom>
        </p:spPr>
      </p:pic>
      <p:sp>
        <p:nvSpPr>
          <p:cNvPr id="15" name="Rounded Rectangle 4">
            <a:extLst>
              <a:ext uri="{FF2B5EF4-FFF2-40B4-BE49-F238E27FC236}">
                <a16:creationId xmlns:a16="http://schemas.microsoft.com/office/drawing/2014/main" id="{FFA9B841-9378-4B68-94F1-E088FEBF4BF6}"/>
              </a:ext>
            </a:extLst>
          </p:cNvPr>
          <p:cNvSpPr/>
          <p:nvPr/>
        </p:nvSpPr>
        <p:spPr>
          <a:xfrm>
            <a:off x="2217601" y="2758394"/>
            <a:ext cx="3032760" cy="90360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err="1"/>
              <a:t>Mũ</a:t>
            </a:r>
            <a:r>
              <a:rPr lang="en-US" sz="2800" b="1" dirty="0"/>
              <a:t> </a:t>
            </a:r>
            <a:r>
              <a:rPr lang="en-US" sz="2800" b="1" dirty="0" err="1"/>
              <a:t>bảo</a:t>
            </a:r>
            <a:r>
              <a:rPr lang="en-US" sz="2800" b="1" dirty="0"/>
              <a:t> </a:t>
            </a:r>
            <a:r>
              <a:rPr lang="en-US" sz="2800" b="1" dirty="0" err="1"/>
              <a:t>hiểm</a:t>
            </a:r>
            <a:endParaRPr lang="en-US" sz="2800" b="1" dirty="0"/>
          </a:p>
        </p:txBody>
      </p:sp>
      <p:sp>
        <p:nvSpPr>
          <p:cNvPr id="16" name="Rounded Rectangle 5">
            <a:extLst>
              <a:ext uri="{FF2B5EF4-FFF2-40B4-BE49-F238E27FC236}">
                <a16:creationId xmlns:a16="http://schemas.microsoft.com/office/drawing/2014/main" id="{0FA85B7D-C568-40B6-A719-B9DB3B53EAD8}"/>
              </a:ext>
            </a:extLst>
          </p:cNvPr>
          <p:cNvSpPr/>
          <p:nvPr/>
        </p:nvSpPr>
        <p:spPr>
          <a:xfrm>
            <a:off x="6416538" y="2661362"/>
            <a:ext cx="3032760" cy="90360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a:t>Xe máy</a:t>
            </a:r>
          </a:p>
        </p:txBody>
      </p:sp>
      <p:sp>
        <p:nvSpPr>
          <p:cNvPr id="17" name="Rounded Rectangle 4">
            <a:extLst>
              <a:ext uri="{FF2B5EF4-FFF2-40B4-BE49-F238E27FC236}">
                <a16:creationId xmlns:a16="http://schemas.microsoft.com/office/drawing/2014/main" id="{B1BAB7A0-70CB-42CC-876E-44F72E8BECC5}"/>
              </a:ext>
            </a:extLst>
          </p:cNvPr>
          <p:cNvSpPr/>
          <p:nvPr/>
        </p:nvSpPr>
        <p:spPr>
          <a:xfrm>
            <a:off x="2217601" y="5774526"/>
            <a:ext cx="3032760" cy="90360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a:t>Tủ thuốc</a:t>
            </a:r>
          </a:p>
        </p:txBody>
      </p:sp>
      <p:sp>
        <p:nvSpPr>
          <p:cNvPr id="18" name="Rounded Rectangle 5">
            <a:extLst>
              <a:ext uri="{FF2B5EF4-FFF2-40B4-BE49-F238E27FC236}">
                <a16:creationId xmlns:a16="http://schemas.microsoft.com/office/drawing/2014/main" id="{9CBDD2C0-009A-45D6-8A84-EE7DF4B9BCD1}"/>
              </a:ext>
            </a:extLst>
          </p:cNvPr>
          <p:cNvSpPr/>
          <p:nvPr/>
        </p:nvSpPr>
        <p:spPr>
          <a:xfrm>
            <a:off x="6924221" y="5693246"/>
            <a:ext cx="3032760" cy="90360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a:t>Đồ dùng học tập</a:t>
            </a:r>
          </a:p>
        </p:txBody>
      </p:sp>
    </p:spTree>
    <p:extLst>
      <p:ext uri="{BB962C8B-B14F-4D97-AF65-F5344CB8AC3E}">
        <p14:creationId xmlns:p14="http://schemas.microsoft.com/office/powerpoint/2010/main" val="9765694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animBg="1"/>
      <p:bldP spid="16" grpId="0" bldLvl="0" animBg="1"/>
      <p:bldP spid="16" grpId="1" animBg="1"/>
      <p:bldP spid="17" grpId="0" bldLvl="0" animBg="1"/>
      <p:bldP spid="17" grpId="1" animBg="1"/>
      <p:bldP spid="18" grpId="0" bldLvl="0" animBg="1"/>
      <p:bldP spid="1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5" name="TextBox 1714">
            <a:extLst>
              <a:ext uri="{FF2B5EF4-FFF2-40B4-BE49-F238E27FC236}">
                <a16:creationId xmlns:a16="http://schemas.microsoft.com/office/drawing/2014/main" id="{0EBC2752-7359-49E0-912C-F06E93EA6ED7}"/>
              </a:ext>
            </a:extLst>
          </p:cNvPr>
          <p:cNvSpPr txBox="1"/>
          <p:nvPr/>
        </p:nvSpPr>
        <p:spPr>
          <a:xfrm>
            <a:off x="810986" y="1627099"/>
            <a:ext cx="10511537" cy="4536819"/>
          </a:xfrm>
          <a:prstGeom prst="rect">
            <a:avLst/>
          </a:prstGeom>
          <a:ln w="28575">
            <a:solidFill>
              <a:srgbClr val="37AF9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50000"/>
              </a:lnSpc>
            </a:pP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Hàng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hóa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rất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cần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thiết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trong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cuộc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mỗi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gia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đình</a:t>
            </a:r>
            <a:r>
              <a:rPr lang="en-US" sz="2800" b="1" dirty="0">
                <a:latin typeface="Arial" panose="020B0604020202020204" pitchFamily="34" charset="0"/>
                <a:cs typeface="Arial" panose="020B0604020202020204" pitchFamily="34" charset="0"/>
              </a:rPr>
              <a:t>. </a:t>
            </a:r>
          </a:p>
          <a:p>
            <a:pPr algn="just">
              <a:lnSpc>
                <a:spcPct val="150000"/>
              </a:lnSpc>
            </a:pPr>
            <a:r>
              <a:rPr lang="en-US" sz="2800" dirty="0">
                <a:latin typeface="Arial" panose="020B0604020202020204" pitchFamily="34" charset="0"/>
                <a:cs typeface="Arial" panose="020B0604020202020204" pitchFamily="34" charset="0"/>
              </a:rPr>
              <a:t>  - </a:t>
            </a:r>
            <a:r>
              <a:rPr lang="en-US" sz="2800" dirty="0" err="1">
                <a:latin typeface="Arial" panose="020B0604020202020204" pitchFamily="34" charset="0"/>
                <a:cs typeface="Arial" panose="020B0604020202020204" pitchFamily="34" charset="0"/>
              </a:rPr>
              <a:t>Gạo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thịt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trứng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sữa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quả</a:t>
            </a:r>
            <a:r>
              <a:rPr lang="en-US" sz="2800" dirty="0">
                <a:latin typeface="Arial" panose="020B0604020202020204" pitchFamily="34" charset="0"/>
                <a:cs typeface="Arial" panose="020B0604020202020204" pitchFamily="34" charset="0"/>
              </a:rPr>
              <a:t>, …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thực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phẩm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nuôi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sống</a:t>
            </a:r>
            <a:r>
              <a:rPr lang="en-US" sz="2800" dirty="0">
                <a:latin typeface="Arial" panose="020B0604020202020204" pitchFamily="34" charset="0"/>
                <a:cs typeface="Arial" panose="020B0604020202020204" pitchFamily="34" charset="0"/>
              </a:rPr>
              <a:t> con </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a:t>
            </a:r>
          </a:p>
          <a:p>
            <a:pPr algn="just">
              <a:lnSpc>
                <a:spcPct val="150000"/>
              </a:lnSpc>
            </a:pPr>
            <a:r>
              <a:rPr lang="en-US" sz="2800" dirty="0">
                <a:latin typeface="Arial" panose="020B0604020202020204" pitchFamily="34" charset="0"/>
                <a:cs typeface="Arial" panose="020B0604020202020204" pitchFamily="34" charset="0"/>
              </a:rPr>
              <a:t>  - </a:t>
            </a:r>
            <a:r>
              <a:rPr lang="en-US" sz="2800" dirty="0" err="1">
                <a:latin typeface="Arial" panose="020B0604020202020204" pitchFamily="34" charset="0"/>
                <a:cs typeface="Arial" panose="020B0604020202020204" pitchFamily="34" charset="0"/>
              </a:rPr>
              <a:t>Sách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vở</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bút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thước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tẩy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màu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đồ</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dùng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sinh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tập</a:t>
            </a:r>
            <a:r>
              <a:rPr lang="en-US" sz="2800" dirty="0">
                <a:latin typeface="Arial" panose="020B0604020202020204" pitchFamily="34" charset="0"/>
                <a:cs typeface="Arial" panose="020B0604020202020204" pitchFamily="34" charset="0"/>
              </a:rPr>
              <a:t>. </a:t>
            </a:r>
          </a:p>
          <a:p>
            <a:pPr algn="just">
              <a:lnSpc>
                <a:spcPct val="150000"/>
              </a:lnSpc>
            </a:pPr>
            <a:r>
              <a:rPr lang="en-US" sz="2800" dirty="0">
                <a:latin typeface="Arial" panose="020B0604020202020204" pitchFamily="34" charset="0"/>
                <a:cs typeface="Arial" panose="020B0604020202020204" pitchFamily="34" charset="0"/>
              </a:rPr>
              <a:t>  - Ô </a:t>
            </a:r>
            <a:r>
              <a:rPr lang="en-US" sz="2800" dirty="0" err="1">
                <a:latin typeface="Arial" panose="020B0604020202020204" pitchFamily="34" charset="0"/>
                <a:cs typeface="Arial" panose="020B0604020202020204" pitchFamily="34" charset="0"/>
              </a:rPr>
              <a:t>tô</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máy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đạp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tàu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thuyền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máy</a:t>
            </a:r>
            <a:r>
              <a:rPr lang="en-US" sz="2800" dirty="0">
                <a:latin typeface="Arial" panose="020B0604020202020204" pitchFamily="34" charset="0"/>
                <a:cs typeface="Arial" panose="020B0604020202020204" pitchFamily="34" charset="0"/>
              </a:rPr>
              <a:t> bay, …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phương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giúp</a:t>
            </a:r>
            <a:r>
              <a:rPr lang="en-US" sz="2800" dirty="0">
                <a:latin typeface="Arial" panose="020B0604020202020204" pitchFamily="34" charset="0"/>
                <a:cs typeface="Arial" panose="020B0604020202020204" pitchFamily="34" charset="0"/>
              </a:rPr>
              <a:t> con </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di </a:t>
            </a:r>
            <a:r>
              <a:rPr lang="en-US" sz="2800" dirty="0" err="1">
                <a:latin typeface="Arial" panose="020B0604020202020204" pitchFamily="34" charset="0"/>
                <a:cs typeface="Arial" panose="020B0604020202020204" pitchFamily="34" charset="0"/>
              </a:rPr>
              <a:t>chuyển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thuận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lợi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hơn</a:t>
            </a:r>
            <a:r>
              <a:rPr lang="en-US" sz="2800" dirty="0">
                <a:latin typeface="Arial" panose="020B0604020202020204" pitchFamily="34" charset="0"/>
                <a:cs typeface="Arial" panose="020B0604020202020204" pitchFamily="34" charset="0"/>
              </a:rPr>
              <a:t>.</a:t>
            </a:r>
          </a:p>
        </p:txBody>
      </p:sp>
      <p:pic>
        <p:nvPicPr>
          <p:cNvPr id="3" name="Picture 2">
            <a:extLst>
              <a:ext uri="{FF2B5EF4-FFF2-40B4-BE49-F238E27FC236}">
                <a16:creationId xmlns:a16="http://schemas.microsoft.com/office/drawing/2014/main" id="{2253A8FB-D583-7CEC-CB8C-E96D18BA05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6713" y="348648"/>
            <a:ext cx="4044487" cy="1165785"/>
          </a:xfrm>
          <a:prstGeom prst="rect">
            <a:avLst/>
          </a:prstGeom>
        </p:spPr>
      </p:pic>
    </p:spTree>
    <p:extLst>
      <p:ext uri="{BB962C8B-B14F-4D97-AF65-F5344CB8AC3E}">
        <p14:creationId xmlns:p14="http://schemas.microsoft.com/office/powerpoint/2010/main" val="259784766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15"/>
                                        </p:tgtEl>
                                        <p:attrNameLst>
                                          <p:attrName>style.visibility</p:attrName>
                                        </p:attrNameLst>
                                      </p:cBhvr>
                                      <p:to>
                                        <p:strVal val="visible"/>
                                      </p:to>
                                    </p:set>
                                    <p:animEffect transition="in" filter="barn(inVertical)">
                                      <p:cBhvr>
                                        <p:cTn id="7" dur="500"/>
                                        <p:tgtEl>
                                          <p:spTgt spid="1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5" grpId="0" animBg="1"/>
      <p:bldP spid="171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77828">
            <a:extLst>
              <a:ext uri="{FF2B5EF4-FFF2-40B4-BE49-F238E27FC236}">
                <a16:creationId xmlns:a16="http://schemas.microsoft.com/office/drawing/2014/main" id="{42D58DC0-EA76-454A-B0BF-32D9C65B2C3F}"/>
              </a:ext>
            </a:extLst>
          </p:cNvPr>
          <p:cNvSpPr/>
          <p:nvPr/>
        </p:nvSpPr>
        <p:spPr>
          <a:xfrm>
            <a:off x="1644639" y="1877371"/>
            <a:ext cx="9404361" cy="3416320"/>
          </a:xfrm>
          <a:custGeom>
            <a:avLst/>
            <a:gdLst>
              <a:gd name="connsiteX0" fmla="*/ 0 w 9404361"/>
              <a:gd name="connsiteY0" fmla="*/ 0 h 3416320"/>
              <a:gd name="connsiteX1" fmla="*/ 587773 w 9404361"/>
              <a:gd name="connsiteY1" fmla="*/ 0 h 3416320"/>
              <a:gd name="connsiteX2" fmla="*/ 893414 w 9404361"/>
              <a:gd name="connsiteY2" fmla="*/ 0 h 3416320"/>
              <a:gd name="connsiteX3" fmla="*/ 1387143 w 9404361"/>
              <a:gd name="connsiteY3" fmla="*/ 0 h 3416320"/>
              <a:gd name="connsiteX4" fmla="*/ 2163003 w 9404361"/>
              <a:gd name="connsiteY4" fmla="*/ 0 h 3416320"/>
              <a:gd name="connsiteX5" fmla="*/ 2844819 w 9404361"/>
              <a:gd name="connsiteY5" fmla="*/ 0 h 3416320"/>
              <a:gd name="connsiteX6" fmla="*/ 3150461 w 9404361"/>
              <a:gd name="connsiteY6" fmla="*/ 0 h 3416320"/>
              <a:gd name="connsiteX7" fmla="*/ 3738233 w 9404361"/>
              <a:gd name="connsiteY7" fmla="*/ 0 h 3416320"/>
              <a:gd name="connsiteX8" fmla="*/ 4043875 w 9404361"/>
              <a:gd name="connsiteY8" fmla="*/ 0 h 3416320"/>
              <a:gd name="connsiteX9" fmla="*/ 4725691 w 9404361"/>
              <a:gd name="connsiteY9" fmla="*/ 0 h 3416320"/>
              <a:gd name="connsiteX10" fmla="*/ 5313464 w 9404361"/>
              <a:gd name="connsiteY10" fmla="*/ 0 h 3416320"/>
              <a:gd name="connsiteX11" fmla="*/ 5713149 w 9404361"/>
              <a:gd name="connsiteY11" fmla="*/ 0 h 3416320"/>
              <a:gd name="connsiteX12" fmla="*/ 6206878 w 9404361"/>
              <a:gd name="connsiteY12" fmla="*/ 0 h 3416320"/>
              <a:gd name="connsiteX13" fmla="*/ 6700607 w 9404361"/>
              <a:gd name="connsiteY13" fmla="*/ 0 h 3416320"/>
              <a:gd name="connsiteX14" fmla="*/ 7100293 w 9404361"/>
              <a:gd name="connsiteY14" fmla="*/ 0 h 3416320"/>
              <a:gd name="connsiteX15" fmla="*/ 7782109 w 9404361"/>
              <a:gd name="connsiteY15" fmla="*/ 0 h 3416320"/>
              <a:gd name="connsiteX16" fmla="*/ 8463925 w 9404361"/>
              <a:gd name="connsiteY16" fmla="*/ 0 h 3416320"/>
              <a:gd name="connsiteX17" fmla="*/ 9404361 w 9404361"/>
              <a:gd name="connsiteY17" fmla="*/ 0 h 3416320"/>
              <a:gd name="connsiteX18" fmla="*/ 9404361 w 9404361"/>
              <a:gd name="connsiteY18" fmla="*/ 603550 h 3416320"/>
              <a:gd name="connsiteX19" fmla="*/ 9404361 w 9404361"/>
              <a:gd name="connsiteY19" fmla="*/ 1070447 h 3416320"/>
              <a:gd name="connsiteX20" fmla="*/ 9404361 w 9404361"/>
              <a:gd name="connsiteY20" fmla="*/ 1639834 h 3416320"/>
              <a:gd name="connsiteX21" fmla="*/ 9404361 w 9404361"/>
              <a:gd name="connsiteY21" fmla="*/ 2140894 h 3416320"/>
              <a:gd name="connsiteX22" fmla="*/ 9404361 w 9404361"/>
              <a:gd name="connsiteY22" fmla="*/ 2641954 h 3416320"/>
              <a:gd name="connsiteX23" fmla="*/ 9404361 w 9404361"/>
              <a:gd name="connsiteY23" fmla="*/ 3416320 h 3416320"/>
              <a:gd name="connsiteX24" fmla="*/ 8816588 w 9404361"/>
              <a:gd name="connsiteY24" fmla="*/ 3416320 h 3416320"/>
              <a:gd name="connsiteX25" fmla="*/ 8134772 w 9404361"/>
              <a:gd name="connsiteY25" fmla="*/ 3416320 h 3416320"/>
              <a:gd name="connsiteX26" fmla="*/ 7641043 w 9404361"/>
              <a:gd name="connsiteY26" fmla="*/ 3416320 h 3416320"/>
              <a:gd name="connsiteX27" fmla="*/ 7147314 w 9404361"/>
              <a:gd name="connsiteY27" fmla="*/ 3416320 h 3416320"/>
              <a:gd name="connsiteX28" fmla="*/ 6841673 w 9404361"/>
              <a:gd name="connsiteY28" fmla="*/ 3416320 h 3416320"/>
              <a:gd name="connsiteX29" fmla="*/ 6253900 w 9404361"/>
              <a:gd name="connsiteY29" fmla="*/ 3416320 h 3416320"/>
              <a:gd name="connsiteX30" fmla="*/ 5478040 w 9404361"/>
              <a:gd name="connsiteY30" fmla="*/ 3416320 h 3416320"/>
              <a:gd name="connsiteX31" fmla="*/ 4796224 w 9404361"/>
              <a:gd name="connsiteY31" fmla="*/ 3416320 h 3416320"/>
              <a:gd name="connsiteX32" fmla="*/ 4396539 w 9404361"/>
              <a:gd name="connsiteY32" fmla="*/ 3416320 h 3416320"/>
              <a:gd name="connsiteX33" fmla="*/ 3902810 w 9404361"/>
              <a:gd name="connsiteY33" fmla="*/ 3416320 h 3416320"/>
              <a:gd name="connsiteX34" fmla="*/ 3126950 w 9404361"/>
              <a:gd name="connsiteY34" fmla="*/ 3416320 h 3416320"/>
              <a:gd name="connsiteX35" fmla="*/ 2445134 w 9404361"/>
              <a:gd name="connsiteY35" fmla="*/ 3416320 h 3416320"/>
              <a:gd name="connsiteX36" fmla="*/ 1857361 w 9404361"/>
              <a:gd name="connsiteY36" fmla="*/ 3416320 h 3416320"/>
              <a:gd name="connsiteX37" fmla="*/ 1363632 w 9404361"/>
              <a:gd name="connsiteY37" fmla="*/ 3416320 h 3416320"/>
              <a:gd name="connsiteX38" fmla="*/ 681816 w 9404361"/>
              <a:gd name="connsiteY38" fmla="*/ 3416320 h 3416320"/>
              <a:gd name="connsiteX39" fmla="*/ 0 w 9404361"/>
              <a:gd name="connsiteY39" fmla="*/ 3416320 h 3416320"/>
              <a:gd name="connsiteX40" fmla="*/ 0 w 9404361"/>
              <a:gd name="connsiteY40" fmla="*/ 2812770 h 3416320"/>
              <a:gd name="connsiteX41" fmla="*/ 0 w 9404361"/>
              <a:gd name="connsiteY41" fmla="*/ 2209220 h 3416320"/>
              <a:gd name="connsiteX42" fmla="*/ 0 w 9404361"/>
              <a:gd name="connsiteY42" fmla="*/ 1605670 h 3416320"/>
              <a:gd name="connsiteX43" fmla="*/ 0 w 9404361"/>
              <a:gd name="connsiteY43" fmla="*/ 1002121 h 3416320"/>
              <a:gd name="connsiteX44" fmla="*/ 0 w 9404361"/>
              <a:gd name="connsiteY44" fmla="*/ 0 h 341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404361" h="3416320" fill="none" extrusionOk="0">
                <a:moveTo>
                  <a:pt x="0" y="0"/>
                </a:moveTo>
                <a:cubicBezTo>
                  <a:pt x="157269" y="-26239"/>
                  <a:pt x="308960" y="57695"/>
                  <a:pt x="587773" y="0"/>
                </a:cubicBezTo>
                <a:cubicBezTo>
                  <a:pt x="866586" y="-57695"/>
                  <a:pt x="773709" y="3357"/>
                  <a:pt x="893414" y="0"/>
                </a:cubicBezTo>
                <a:cubicBezTo>
                  <a:pt x="1013119" y="-3357"/>
                  <a:pt x="1202480" y="24714"/>
                  <a:pt x="1387143" y="0"/>
                </a:cubicBezTo>
                <a:cubicBezTo>
                  <a:pt x="1571806" y="-24714"/>
                  <a:pt x="1873612" y="80250"/>
                  <a:pt x="2163003" y="0"/>
                </a:cubicBezTo>
                <a:cubicBezTo>
                  <a:pt x="2452394" y="-80250"/>
                  <a:pt x="2538770" y="33054"/>
                  <a:pt x="2844819" y="0"/>
                </a:cubicBezTo>
                <a:cubicBezTo>
                  <a:pt x="3150868" y="-33054"/>
                  <a:pt x="3069264" y="27643"/>
                  <a:pt x="3150461" y="0"/>
                </a:cubicBezTo>
                <a:cubicBezTo>
                  <a:pt x="3231658" y="-27643"/>
                  <a:pt x="3578264" y="2327"/>
                  <a:pt x="3738233" y="0"/>
                </a:cubicBezTo>
                <a:cubicBezTo>
                  <a:pt x="3898202" y="-2327"/>
                  <a:pt x="3978744" y="35515"/>
                  <a:pt x="4043875" y="0"/>
                </a:cubicBezTo>
                <a:cubicBezTo>
                  <a:pt x="4109006" y="-35515"/>
                  <a:pt x="4587343" y="4878"/>
                  <a:pt x="4725691" y="0"/>
                </a:cubicBezTo>
                <a:cubicBezTo>
                  <a:pt x="4864039" y="-4878"/>
                  <a:pt x="5034597" y="29736"/>
                  <a:pt x="5313464" y="0"/>
                </a:cubicBezTo>
                <a:cubicBezTo>
                  <a:pt x="5592331" y="-29736"/>
                  <a:pt x="5598748" y="9629"/>
                  <a:pt x="5713149" y="0"/>
                </a:cubicBezTo>
                <a:cubicBezTo>
                  <a:pt x="5827551" y="-9629"/>
                  <a:pt x="5993986" y="34258"/>
                  <a:pt x="6206878" y="0"/>
                </a:cubicBezTo>
                <a:cubicBezTo>
                  <a:pt x="6419770" y="-34258"/>
                  <a:pt x="6568514" y="788"/>
                  <a:pt x="6700607" y="0"/>
                </a:cubicBezTo>
                <a:cubicBezTo>
                  <a:pt x="6832700" y="-788"/>
                  <a:pt x="6946359" y="47716"/>
                  <a:pt x="7100293" y="0"/>
                </a:cubicBezTo>
                <a:cubicBezTo>
                  <a:pt x="7254227" y="-47716"/>
                  <a:pt x="7485550" y="67325"/>
                  <a:pt x="7782109" y="0"/>
                </a:cubicBezTo>
                <a:cubicBezTo>
                  <a:pt x="8078668" y="-67325"/>
                  <a:pt x="8289842" y="5701"/>
                  <a:pt x="8463925" y="0"/>
                </a:cubicBezTo>
                <a:cubicBezTo>
                  <a:pt x="8638008" y="-5701"/>
                  <a:pt x="8978109" y="43834"/>
                  <a:pt x="9404361" y="0"/>
                </a:cubicBezTo>
                <a:cubicBezTo>
                  <a:pt x="9464166" y="267044"/>
                  <a:pt x="9344728" y="426086"/>
                  <a:pt x="9404361" y="603550"/>
                </a:cubicBezTo>
                <a:cubicBezTo>
                  <a:pt x="9463994" y="781014"/>
                  <a:pt x="9378057" y="838171"/>
                  <a:pt x="9404361" y="1070447"/>
                </a:cubicBezTo>
                <a:cubicBezTo>
                  <a:pt x="9430665" y="1302723"/>
                  <a:pt x="9374625" y="1472607"/>
                  <a:pt x="9404361" y="1639834"/>
                </a:cubicBezTo>
                <a:cubicBezTo>
                  <a:pt x="9434097" y="1807061"/>
                  <a:pt x="9358604" y="1901923"/>
                  <a:pt x="9404361" y="2140894"/>
                </a:cubicBezTo>
                <a:cubicBezTo>
                  <a:pt x="9450118" y="2379865"/>
                  <a:pt x="9371521" y="2476521"/>
                  <a:pt x="9404361" y="2641954"/>
                </a:cubicBezTo>
                <a:cubicBezTo>
                  <a:pt x="9437201" y="2807387"/>
                  <a:pt x="9372229" y="3255027"/>
                  <a:pt x="9404361" y="3416320"/>
                </a:cubicBezTo>
                <a:cubicBezTo>
                  <a:pt x="9159860" y="3468430"/>
                  <a:pt x="9031114" y="3409144"/>
                  <a:pt x="8816588" y="3416320"/>
                </a:cubicBezTo>
                <a:cubicBezTo>
                  <a:pt x="8602062" y="3423496"/>
                  <a:pt x="8352869" y="3405386"/>
                  <a:pt x="8134772" y="3416320"/>
                </a:cubicBezTo>
                <a:cubicBezTo>
                  <a:pt x="7916675" y="3427254"/>
                  <a:pt x="7833100" y="3362768"/>
                  <a:pt x="7641043" y="3416320"/>
                </a:cubicBezTo>
                <a:cubicBezTo>
                  <a:pt x="7448986" y="3469872"/>
                  <a:pt x="7383706" y="3369159"/>
                  <a:pt x="7147314" y="3416320"/>
                </a:cubicBezTo>
                <a:cubicBezTo>
                  <a:pt x="6910922" y="3463481"/>
                  <a:pt x="6948310" y="3385605"/>
                  <a:pt x="6841673" y="3416320"/>
                </a:cubicBezTo>
                <a:cubicBezTo>
                  <a:pt x="6735036" y="3447035"/>
                  <a:pt x="6458984" y="3395008"/>
                  <a:pt x="6253900" y="3416320"/>
                </a:cubicBezTo>
                <a:cubicBezTo>
                  <a:pt x="6048816" y="3437632"/>
                  <a:pt x="5841960" y="3389019"/>
                  <a:pt x="5478040" y="3416320"/>
                </a:cubicBezTo>
                <a:cubicBezTo>
                  <a:pt x="5114120" y="3443621"/>
                  <a:pt x="4994642" y="3385159"/>
                  <a:pt x="4796224" y="3416320"/>
                </a:cubicBezTo>
                <a:cubicBezTo>
                  <a:pt x="4597806" y="3447481"/>
                  <a:pt x="4523468" y="3374535"/>
                  <a:pt x="4396539" y="3416320"/>
                </a:cubicBezTo>
                <a:cubicBezTo>
                  <a:pt x="4269610" y="3458105"/>
                  <a:pt x="4078549" y="3363851"/>
                  <a:pt x="3902810" y="3416320"/>
                </a:cubicBezTo>
                <a:cubicBezTo>
                  <a:pt x="3727071" y="3468789"/>
                  <a:pt x="3486167" y="3362068"/>
                  <a:pt x="3126950" y="3416320"/>
                </a:cubicBezTo>
                <a:cubicBezTo>
                  <a:pt x="2767733" y="3470572"/>
                  <a:pt x="2766826" y="3403849"/>
                  <a:pt x="2445134" y="3416320"/>
                </a:cubicBezTo>
                <a:cubicBezTo>
                  <a:pt x="2123442" y="3428791"/>
                  <a:pt x="2018596" y="3381848"/>
                  <a:pt x="1857361" y="3416320"/>
                </a:cubicBezTo>
                <a:cubicBezTo>
                  <a:pt x="1696126" y="3450792"/>
                  <a:pt x="1543533" y="3404909"/>
                  <a:pt x="1363632" y="3416320"/>
                </a:cubicBezTo>
                <a:cubicBezTo>
                  <a:pt x="1183731" y="3427731"/>
                  <a:pt x="870635" y="3353092"/>
                  <a:pt x="681816" y="3416320"/>
                </a:cubicBezTo>
                <a:cubicBezTo>
                  <a:pt x="492997" y="3479548"/>
                  <a:pt x="221908" y="3390405"/>
                  <a:pt x="0" y="3416320"/>
                </a:cubicBezTo>
                <a:cubicBezTo>
                  <a:pt x="-3234" y="3244697"/>
                  <a:pt x="48204" y="2956464"/>
                  <a:pt x="0" y="2812770"/>
                </a:cubicBezTo>
                <a:cubicBezTo>
                  <a:pt x="-48204" y="2669076"/>
                  <a:pt x="11968" y="2495929"/>
                  <a:pt x="0" y="2209220"/>
                </a:cubicBezTo>
                <a:cubicBezTo>
                  <a:pt x="-11968" y="1922511"/>
                  <a:pt x="36541" y="1817596"/>
                  <a:pt x="0" y="1605670"/>
                </a:cubicBezTo>
                <a:cubicBezTo>
                  <a:pt x="-36541" y="1393744"/>
                  <a:pt x="9349" y="1135042"/>
                  <a:pt x="0" y="1002121"/>
                </a:cubicBezTo>
                <a:cubicBezTo>
                  <a:pt x="-9349" y="869200"/>
                  <a:pt x="67018" y="283133"/>
                  <a:pt x="0" y="0"/>
                </a:cubicBezTo>
                <a:close/>
              </a:path>
              <a:path w="9404361" h="3416320" stroke="0" extrusionOk="0">
                <a:moveTo>
                  <a:pt x="0" y="0"/>
                </a:moveTo>
                <a:cubicBezTo>
                  <a:pt x="154815" y="-38846"/>
                  <a:pt x="335246" y="24337"/>
                  <a:pt x="493729" y="0"/>
                </a:cubicBezTo>
                <a:cubicBezTo>
                  <a:pt x="652212" y="-24337"/>
                  <a:pt x="769716" y="35283"/>
                  <a:pt x="893414" y="0"/>
                </a:cubicBezTo>
                <a:cubicBezTo>
                  <a:pt x="1017113" y="-35283"/>
                  <a:pt x="1201717" y="39606"/>
                  <a:pt x="1293100" y="0"/>
                </a:cubicBezTo>
                <a:cubicBezTo>
                  <a:pt x="1384483" y="-39606"/>
                  <a:pt x="1598503" y="6473"/>
                  <a:pt x="1692785" y="0"/>
                </a:cubicBezTo>
                <a:cubicBezTo>
                  <a:pt x="1787067" y="-6473"/>
                  <a:pt x="1927487" y="8880"/>
                  <a:pt x="1998427" y="0"/>
                </a:cubicBezTo>
                <a:cubicBezTo>
                  <a:pt x="2069367" y="-8880"/>
                  <a:pt x="2380902" y="36640"/>
                  <a:pt x="2586199" y="0"/>
                </a:cubicBezTo>
                <a:cubicBezTo>
                  <a:pt x="2791496" y="-36640"/>
                  <a:pt x="3078403" y="16619"/>
                  <a:pt x="3268015" y="0"/>
                </a:cubicBezTo>
                <a:cubicBezTo>
                  <a:pt x="3457627" y="-16619"/>
                  <a:pt x="3593319" y="66774"/>
                  <a:pt x="3855788" y="0"/>
                </a:cubicBezTo>
                <a:cubicBezTo>
                  <a:pt x="4118257" y="-66774"/>
                  <a:pt x="4216275" y="76210"/>
                  <a:pt x="4537604" y="0"/>
                </a:cubicBezTo>
                <a:cubicBezTo>
                  <a:pt x="4858933" y="-76210"/>
                  <a:pt x="4832124" y="25625"/>
                  <a:pt x="5125377" y="0"/>
                </a:cubicBezTo>
                <a:cubicBezTo>
                  <a:pt x="5418630" y="-25625"/>
                  <a:pt x="5709552" y="69347"/>
                  <a:pt x="5901237" y="0"/>
                </a:cubicBezTo>
                <a:cubicBezTo>
                  <a:pt x="6092922" y="-69347"/>
                  <a:pt x="6410407" y="46164"/>
                  <a:pt x="6677096" y="0"/>
                </a:cubicBezTo>
                <a:cubicBezTo>
                  <a:pt x="6943785" y="-46164"/>
                  <a:pt x="7187581" y="55"/>
                  <a:pt x="7452956" y="0"/>
                </a:cubicBezTo>
                <a:cubicBezTo>
                  <a:pt x="7718331" y="-55"/>
                  <a:pt x="7868852" y="13646"/>
                  <a:pt x="8134772" y="0"/>
                </a:cubicBezTo>
                <a:cubicBezTo>
                  <a:pt x="8400692" y="-13646"/>
                  <a:pt x="8575599" y="23276"/>
                  <a:pt x="8722545" y="0"/>
                </a:cubicBezTo>
                <a:cubicBezTo>
                  <a:pt x="8869491" y="-23276"/>
                  <a:pt x="9172195" y="10682"/>
                  <a:pt x="9404361" y="0"/>
                </a:cubicBezTo>
                <a:cubicBezTo>
                  <a:pt x="9445105" y="232960"/>
                  <a:pt x="9377930" y="350200"/>
                  <a:pt x="9404361" y="535223"/>
                </a:cubicBezTo>
                <a:cubicBezTo>
                  <a:pt x="9430792" y="720246"/>
                  <a:pt x="9363791" y="821817"/>
                  <a:pt x="9404361" y="1002121"/>
                </a:cubicBezTo>
                <a:cubicBezTo>
                  <a:pt x="9444931" y="1182425"/>
                  <a:pt x="9389647" y="1354344"/>
                  <a:pt x="9404361" y="1469018"/>
                </a:cubicBezTo>
                <a:cubicBezTo>
                  <a:pt x="9419075" y="1583692"/>
                  <a:pt x="9357811" y="1842846"/>
                  <a:pt x="9404361" y="2038404"/>
                </a:cubicBezTo>
                <a:cubicBezTo>
                  <a:pt x="9450911" y="2233962"/>
                  <a:pt x="9362262" y="2460633"/>
                  <a:pt x="9404361" y="2573628"/>
                </a:cubicBezTo>
                <a:cubicBezTo>
                  <a:pt x="9446460" y="2686623"/>
                  <a:pt x="9358897" y="3113349"/>
                  <a:pt x="9404361" y="3416320"/>
                </a:cubicBezTo>
                <a:cubicBezTo>
                  <a:pt x="9161673" y="3427297"/>
                  <a:pt x="9045134" y="3378783"/>
                  <a:pt x="8910632" y="3416320"/>
                </a:cubicBezTo>
                <a:cubicBezTo>
                  <a:pt x="8776130" y="3453857"/>
                  <a:pt x="8628068" y="3361342"/>
                  <a:pt x="8416903" y="3416320"/>
                </a:cubicBezTo>
                <a:cubicBezTo>
                  <a:pt x="8205738" y="3471298"/>
                  <a:pt x="8084918" y="3390610"/>
                  <a:pt x="7923174" y="3416320"/>
                </a:cubicBezTo>
                <a:cubicBezTo>
                  <a:pt x="7761430" y="3442030"/>
                  <a:pt x="7401603" y="3370694"/>
                  <a:pt x="7241358" y="3416320"/>
                </a:cubicBezTo>
                <a:cubicBezTo>
                  <a:pt x="7081113" y="3461946"/>
                  <a:pt x="6652011" y="3341065"/>
                  <a:pt x="6465498" y="3416320"/>
                </a:cubicBezTo>
                <a:cubicBezTo>
                  <a:pt x="6278985" y="3491575"/>
                  <a:pt x="5910594" y="3411589"/>
                  <a:pt x="5689638" y="3416320"/>
                </a:cubicBezTo>
                <a:cubicBezTo>
                  <a:pt x="5468682" y="3421051"/>
                  <a:pt x="5413760" y="3404473"/>
                  <a:pt x="5195909" y="3416320"/>
                </a:cubicBezTo>
                <a:cubicBezTo>
                  <a:pt x="4978058" y="3428167"/>
                  <a:pt x="4799375" y="3360039"/>
                  <a:pt x="4608137" y="3416320"/>
                </a:cubicBezTo>
                <a:cubicBezTo>
                  <a:pt x="4416899" y="3472601"/>
                  <a:pt x="4448514" y="3402872"/>
                  <a:pt x="4302495" y="3416320"/>
                </a:cubicBezTo>
                <a:cubicBezTo>
                  <a:pt x="4156476" y="3429768"/>
                  <a:pt x="4005005" y="3370907"/>
                  <a:pt x="3902810" y="3416320"/>
                </a:cubicBezTo>
                <a:cubicBezTo>
                  <a:pt x="3800616" y="3461733"/>
                  <a:pt x="3561895" y="3376029"/>
                  <a:pt x="3220994" y="3416320"/>
                </a:cubicBezTo>
                <a:cubicBezTo>
                  <a:pt x="2880093" y="3456611"/>
                  <a:pt x="2877069" y="3415556"/>
                  <a:pt x="2727265" y="3416320"/>
                </a:cubicBezTo>
                <a:cubicBezTo>
                  <a:pt x="2577461" y="3417084"/>
                  <a:pt x="2413704" y="3400314"/>
                  <a:pt x="2327579" y="3416320"/>
                </a:cubicBezTo>
                <a:cubicBezTo>
                  <a:pt x="2241454" y="3432326"/>
                  <a:pt x="1949656" y="3371926"/>
                  <a:pt x="1739807" y="3416320"/>
                </a:cubicBezTo>
                <a:cubicBezTo>
                  <a:pt x="1529958" y="3460714"/>
                  <a:pt x="1556989" y="3400737"/>
                  <a:pt x="1434165" y="3416320"/>
                </a:cubicBezTo>
                <a:cubicBezTo>
                  <a:pt x="1311341" y="3431903"/>
                  <a:pt x="1052466" y="3407560"/>
                  <a:pt x="752349" y="3416320"/>
                </a:cubicBezTo>
                <a:cubicBezTo>
                  <a:pt x="452232" y="3425080"/>
                  <a:pt x="300766" y="3390325"/>
                  <a:pt x="0" y="3416320"/>
                </a:cubicBezTo>
                <a:cubicBezTo>
                  <a:pt x="-26911" y="3175735"/>
                  <a:pt x="5791" y="3049389"/>
                  <a:pt x="0" y="2846933"/>
                </a:cubicBezTo>
                <a:cubicBezTo>
                  <a:pt x="-5791" y="2644477"/>
                  <a:pt x="63289" y="2536853"/>
                  <a:pt x="0" y="2311710"/>
                </a:cubicBezTo>
                <a:cubicBezTo>
                  <a:pt x="-63289" y="2086567"/>
                  <a:pt x="636" y="1989827"/>
                  <a:pt x="0" y="1844813"/>
                </a:cubicBezTo>
                <a:cubicBezTo>
                  <a:pt x="-636" y="1699799"/>
                  <a:pt x="16916" y="1494036"/>
                  <a:pt x="0" y="1309589"/>
                </a:cubicBezTo>
                <a:cubicBezTo>
                  <a:pt x="-16916" y="1125142"/>
                  <a:pt x="27594" y="982287"/>
                  <a:pt x="0" y="740203"/>
                </a:cubicBezTo>
                <a:cubicBezTo>
                  <a:pt x="-27594" y="498119"/>
                  <a:pt x="32101" y="292638"/>
                  <a:pt x="0" y="0"/>
                </a:cubicBezTo>
                <a:close/>
              </a:path>
            </a:pathLst>
          </a:custGeom>
          <a:solidFill>
            <a:schemeClr val="bg1">
              <a:lumMod val="20000"/>
              <a:lumOff val="80000"/>
              <a:alpha val="62000"/>
            </a:schemeClr>
          </a:solidFill>
          <a:ln w="38100">
            <a:solidFill>
              <a:schemeClr val="accent1"/>
            </a:solidFill>
            <a:extLst>
              <a:ext uri="{C807C97D-BFC1-408E-A445-0C87EB9F89A2}">
                <ask:lineSketchStyleProps xmlns:ask="http://schemas.microsoft.com/office/drawing/2018/sketchyshapes" sd="4000302496">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accent1"/>
          </a:fontRef>
        </p:style>
        <p:txBody>
          <a:bodyPr wrap="square">
            <a:spAutoFit/>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pPr algn="just"/>
            <a:r>
              <a:rPr lang="vi-VN" sz="3600" b="1">
                <a:solidFill>
                  <a:srgbClr val="121212"/>
                </a:solidFill>
              </a:rPr>
              <a:t>Cuộc sống của mỗi gia đình cần nhiều loại hàng hoá khác nhau như thức ăn, đồ uống, quần áo, đồ dùng,... Nếu thiếu những loại hàng hoá đó thì cuộc sống sẽ gặp khó khăn và chất lượng cuộc sống không đảm bảo.</a:t>
            </a:r>
            <a:endParaRPr sz="3600" b="1" dirty="0">
              <a:solidFill>
                <a:srgbClr val="121212"/>
              </a:solidFill>
            </a:endParaRPr>
          </a:p>
        </p:txBody>
      </p:sp>
      <p:pic>
        <p:nvPicPr>
          <p:cNvPr id="3" name="Picture 2">
            <a:extLst>
              <a:ext uri="{FF2B5EF4-FFF2-40B4-BE49-F238E27FC236}">
                <a16:creationId xmlns:a16="http://schemas.microsoft.com/office/drawing/2014/main" id="{5E37C937-4CB7-4187-92B8-8A3241521F4C}"/>
              </a:ext>
            </a:extLst>
          </p:cNvPr>
          <p:cNvPicPr>
            <a:picLocks noChangeAspect="1"/>
          </p:cNvPicPr>
          <p:nvPr/>
        </p:nvPicPr>
        <p:blipFill>
          <a:blip r:embed="rId2"/>
          <a:stretch>
            <a:fillRect/>
          </a:stretch>
        </p:blipFill>
        <p:spPr>
          <a:xfrm>
            <a:off x="2773392" y="-280800"/>
            <a:ext cx="6645216" cy="2158171"/>
          </a:xfrm>
          <a:prstGeom prst="rect">
            <a:avLst/>
          </a:prstGeom>
        </p:spPr>
      </p:pic>
    </p:spTree>
    <p:extLst>
      <p:ext uri="{BB962C8B-B14F-4D97-AF65-F5344CB8AC3E}">
        <p14:creationId xmlns:p14="http://schemas.microsoft.com/office/powerpoint/2010/main" val="310310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1AE141-C1CA-4E80-A0E7-6CDDB6AD855E}"/>
              </a:ext>
            </a:extLst>
          </p:cNvPr>
          <p:cNvSpPr/>
          <p:nvPr/>
        </p:nvSpPr>
        <p:spPr>
          <a:xfrm>
            <a:off x="3995058" y="271933"/>
            <a:ext cx="4430485" cy="707886"/>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Về</a:t>
            </a:r>
            <a:r>
              <a:rPr kumimoji="0" lang="en-US" sz="4000" b="1" i="0" u="none" strike="noStrike" kern="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000" b="1" i="0" u="none" strike="noStrike" kern="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nhà</a:t>
            </a:r>
            <a:endParaRPr kumimoji="0" lang="vi-VN" sz="4000" b="0"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07397D48-7D6C-467D-9FF8-70520CB7F67B}"/>
              </a:ext>
            </a:extLst>
          </p:cNvPr>
          <p:cNvPicPr>
            <a:picLocks noChangeAspect="1"/>
          </p:cNvPicPr>
          <p:nvPr/>
        </p:nvPicPr>
        <p:blipFill>
          <a:blip r:embed="rId2"/>
          <a:stretch>
            <a:fillRect/>
          </a:stretch>
        </p:blipFill>
        <p:spPr>
          <a:xfrm>
            <a:off x="1709057" y="1610198"/>
            <a:ext cx="9231086" cy="5084432"/>
          </a:xfrm>
          <a:prstGeom prst="rect">
            <a:avLst/>
          </a:prstGeom>
        </p:spPr>
      </p:pic>
      <p:sp>
        <p:nvSpPr>
          <p:cNvPr id="4" name="TextBox 3">
            <a:extLst>
              <a:ext uri="{FF2B5EF4-FFF2-40B4-BE49-F238E27FC236}">
                <a16:creationId xmlns:a16="http://schemas.microsoft.com/office/drawing/2014/main" id="{B50D40CE-5F88-4D47-A4FF-88DD1B0F3957}"/>
              </a:ext>
            </a:extLst>
          </p:cNvPr>
          <p:cNvSpPr txBox="1"/>
          <p:nvPr/>
        </p:nvSpPr>
        <p:spPr>
          <a:xfrm>
            <a:off x="2057400" y="3113314"/>
            <a:ext cx="8610599" cy="3046988"/>
          </a:xfrm>
          <a:prstGeom prst="rect">
            <a:avLst/>
          </a:prstGeom>
          <a:noFill/>
        </p:spPr>
        <p:txBody>
          <a:bodyPr wrap="square" rtlCol="0">
            <a:spAutoFit/>
          </a:bodyPr>
          <a:lstStyle/>
          <a:p>
            <a:pPr marL="457200" marR="12700" indent="-457200" algn="just">
              <a:spcBef>
                <a:spcPts val="0"/>
              </a:spcBef>
              <a:spcAft>
                <a:spcPts val="0"/>
              </a:spcAft>
              <a:buFont typeface="Arial" panose="020B0604020202020204" pitchFamily="34" charset="0"/>
              <a:buChar char="•"/>
            </a:pPr>
            <a:r>
              <a:rPr lang="vi-VN" sz="3200" dirty="0">
                <a:effectLst/>
                <a:latin typeface="+mj-lt"/>
                <a:ea typeface="Times New Roman" panose="02020603050405020304" pitchFamily="18" charset="0"/>
              </a:rPr>
              <a:t>Sưu tầm một số tranh, ảnh về hoạt động mua bán ở các địa điểm khác nhau như siêu thị, chợ, cửa hàng, trung tâm thương mại.</a:t>
            </a:r>
            <a:endParaRPr lang="en-US" sz="3200" dirty="0">
              <a:effectLst/>
              <a:latin typeface="+mj-lt"/>
              <a:ea typeface="Times New Roman" panose="02020603050405020304" pitchFamily="18" charset="0"/>
            </a:endParaRPr>
          </a:p>
          <a:p>
            <a:pPr marL="457200" marR="12700" indent="-457200" algn="just">
              <a:spcBef>
                <a:spcPts val="0"/>
              </a:spcBef>
              <a:spcAft>
                <a:spcPts val="0"/>
              </a:spcAft>
              <a:buFont typeface="Arial" panose="020B0604020202020204" pitchFamily="34" charset="0"/>
              <a:buChar char="•"/>
            </a:pPr>
            <a:r>
              <a:rPr lang="vi-VN" sz="3200" dirty="0">
                <a:effectLst/>
                <a:latin typeface="+mj-lt"/>
                <a:ea typeface="Times New Roman" panose="02020603050405020304" pitchFamily="18" charset="0"/>
              </a:rPr>
              <a:t>Hỏi bố mẹ, anh chị… về cách mua bán, lựa chọn hàng hoá ở những địa điểm đó.</a:t>
            </a:r>
            <a:endParaRPr lang="en-US" sz="3200" dirty="0">
              <a:effectLst/>
              <a:latin typeface="+mj-lt"/>
              <a:ea typeface="Times New Roman" panose="02020603050405020304" pitchFamily="18" charset="0"/>
            </a:endParaRPr>
          </a:p>
        </p:txBody>
      </p:sp>
    </p:spTree>
    <p:extLst>
      <p:ext uri="{BB962C8B-B14F-4D97-AF65-F5344CB8AC3E}">
        <p14:creationId xmlns:p14="http://schemas.microsoft.com/office/powerpoint/2010/main" val="370640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卡通童趣模板2">
      <a:dk1>
        <a:sysClr val="windowText" lastClr="000000"/>
      </a:dk1>
      <a:lt1>
        <a:sysClr val="window" lastClr="FFFFFF"/>
      </a:lt1>
      <a:dk2>
        <a:srgbClr val="44546A"/>
      </a:dk2>
      <a:lt2>
        <a:srgbClr val="E7E6E6"/>
      </a:lt2>
      <a:accent1>
        <a:srgbClr val="FCB6C5"/>
      </a:accent1>
      <a:accent2>
        <a:srgbClr val="FFCE45"/>
      </a:accent2>
      <a:accent3>
        <a:srgbClr val="E2CABA"/>
      </a:accent3>
      <a:accent4>
        <a:srgbClr val="C69763"/>
      </a:accent4>
      <a:accent5>
        <a:srgbClr val="EB95B5"/>
      </a:accent5>
      <a:accent6>
        <a:srgbClr val="C4BFB4"/>
      </a:accent6>
      <a:hlink>
        <a:srgbClr val="E60044"/>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246</Words>
  <Application>Microsoft Office PowerPoint</Application>
  <PresentationFormat>Widescreen</PresentationFormat>
  <Paragraphs>16</Paragraphs>
  <Slides>6</Slides>
  <Notes>0</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6</vt:i4>
      </vt:variant>
    </vt:vector>
  </HeadingPairs>
  <TitlesOfParts>
    <vt:vector size="13" baseType="lpstr">
      <vt:lpstr>Arial</vt:lpstr>
      <vt:lpstr>Calibri</vt:lpstr>
      <vt:lpstr>1_Office 主题</vt:lpstr>
      <vt:lpstr>第一PPT，www.1ppt.com</vt:lpstr>
      <vt:lpstr>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user</dc:creator>
  <cp:lastModifiedBy>Admin</cp:lastModifiedBy>
  <cp:revision>53</cp:revision>
  <dcterms:created xsi:type="dcterms:W3CDTF">2021-06-04T09:28:00Z</dcterms:created>
  <dcterms:modified xsi:type="dcterms:W3CDTF">2026-04-14T01:04:04Z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