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3" r:id="rId2"/>
    <p:sldMasterId id="2147483737" r:id="rId3"/>
    <p:sldMasterId id="2147483763" r:id="rId4"/>
    <p:sldMasterId id="2147483775" r:id="rId5"/>
  </p:sldMasterIdLst>
  <p:notesMasterIdLst>
    <p:notesMasterId r:id="rId13"/>
  </p:notesMasterIdLst>
  <p:sldIdLst>
    <p:sldId id="264" r:id="rId6"/>
    <p:sldId id="281" r:id="rId7"/>
    <p:sldId id="279" r:id="rId8"/>
    <p:sldId id="290" r:id="rId9"/>
    <p:sldId id="297" r:id="rId10"/>
    <p:sldId id="342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B05DD-F809-4E55-8B3B-E41D2ABE039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C7A20-A9F9-4B3D-A04A-5B720A4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2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7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8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0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3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4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66945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97740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216917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96411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20984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14431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593520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591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658351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640908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4828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1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49259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464288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4584648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754938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300603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374996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12812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61976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440635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84245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28037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2916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024612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452341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237827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971111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71847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561836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93947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57783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21556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22626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973625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823286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831535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2494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95506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2210133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724820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6464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9298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7614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81085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86889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5600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5778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65874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25340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50711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5279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83239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7331-0944-90B4-876D-937D6CF9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485C5-8BFA-E5C3-61CC-80E6575B0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2FFFC-AF7A-31B1-1460-ECE9B04C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EA30E-E7BA-4F8A-D69F-6BFC84B5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D9C86-CFF7-DD7D-1864-873BB0D3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165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4B47-CC78-0FAC-CCF8-5FCC1A5B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2D23-65CA-4C7F-82D8-FE5CAB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7C765-AD7F-DE7E-B394-A94258F4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DA4A-8F37-C9D5-0CA3-7AA44AFF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67E40-DC7F-CB91-287D-9A80510F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7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916836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F113-B55D-90E9-5B73-D22AFD35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22789-BF9B-AB9E-E383-52B97C499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0C55-9290-5F86-AF22-1C4D52AC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1DAE3-95DC-FB69-7615-CE98E1A9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EE953-05E9-8F96-1E9E-3C8A9002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6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D8E3-492B-2F13-4CF9-A6392FCE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8FE9-D6B6-7EBC-BE0F-E86E99BF2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332E4-5A49-4033-6A8A-346408F83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1703E-61EB-B602-752A-8660761F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DEB56-E758-FF55-F6FF-C8E03F0B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3BD9E-A13D-4400-5014-5802F788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5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AFF0-E9F6-5ED7-AD94-7AC8E13F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0F7D7-991F-60AD-4B2D-5A81625FA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8D402-7370-8043-E83C-A37877FBA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309C1-1150-B3BC-0EF7-45DA3C4C6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C2007-5617-03DE-96D3-97F3366F9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983DA-E20A-DC72-3C01-4CCF5A1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D9FE3-BCE4-4F9E-2858-F885E9CA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A8F2F-B8C0-7DE4-E134-2B216CFB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4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016B-29E8-6AFA-1855-0D7335CE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8066D-86E7-FFDD-CEE9-41BCD9B1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67CBE-64D2-0135-3597-812A92B4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BF8D1-34F3-3AE6-9C1A-E89DC3C9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56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C7C62-EAAD-6B23-532D-E4801FC1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4713F-6FC0-89BF-B8B8-4D655283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DED0E-3427-8258-E975-CC9D3E9A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7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0609-81B8-8A3A-5984-B1615C35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152C-1022-4126-455B-FD2B8338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1A528-19EA-CD39-E621-2BD0A585B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451E4-9146-0B80-E356-2D568162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C837B-B996-D03B-7C8F-E23A4B32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96D8C-07C0-F0E8-E491-E13AA6B2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7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C2B5-41DF-BFF2-C5D2-EC1D6FF0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B30D0-4153-05B5-5783-D85BC7470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F9A6E-7A46-77BF-7B7B-F26C5B6B1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A6D46-DB60-1DB9-F83A-3A134680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DC31A-ED30-495D-6390-BF687B2B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46AF4-A0EF-21E6-988A-A9CCAE07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383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571D-B157-BCD4-C133-CE481413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6F3A4-851E-8C16-300F-78FC00466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C38FD-4E8D-3635-92CE-9B95B520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F1EAB-CF31-3B38-4D3C-B017DDAA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AFBF-9611-F16B-C598-41252530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53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77B6A-46C8-E3EA-9E1D-7D0DFE852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9196D-099D-A796-4E31-432049615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EBBFA-0952-0AC6-676B-04C2F000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2A546-13AE-64C1-BCB0-8F8B4FB4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88679-BBE4-8E2E-4B55-348CE94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206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7331-0944-90B4-876D-937D6CF9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485C5-8BFA-E5C3-61CC-80E6575B0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2FFFC-AF7A-31B1-1460-ECE9B04C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EA30E-E7BA-4F8A-D69F-6BFC84B5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D9C86-CFF7-DD7D-1864-873BB0D3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17423"/>
      </p:ext>
    </p:extLst>
  </p:cSld>
  <p:clrMapOvr>
    <a:masterClrMapping/>
  </p:clrMapOvr>
  <p:transition spd="slow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4B47-CC78-0FAC-CCF8-5FCC1A5B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2D23-65CA-4C7F-82D8-FE5CAB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7C765-AD7F-DE7E-B394-A94258F4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DA4A-8F37-C9D5-0CA3-7AA44AFF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67E40-DC7F-CB91-287D-9A80510F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61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F113-B55D-90E9-5B73-D22AFD35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22789-BF9B-AB9E-E383-52B97C499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0C55-9290-5F86-AF22-1C4D52AC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1DAE3-95DC-FB69-7615-CE98E1A9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EE953-05E9-8F96-1E9E-3C8A9002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56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D8E3-492B-2F13-4CF9-A6392FCE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8FE9-D6B6-7EBC-BE0F-E86E99BF2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332E4-5A49-4033-6A8A-346408F83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1703E-61EB-B602-752A-8660761F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DEB56-E758-FF55-F6FF-C8E03F0B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3BD9E-A13D-4400-5014-5802F788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605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AFF0-E9F6-5ED7-AD94-7AC8E13F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0F7D7-991F-60AD-4B2D-5A81625FA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8D402-7370-8043-E83C-A37877FBA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309C1-1150-B3BC-0EF7-45DA3C4C6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C2007-5617-03DE-96D3-97F3366F9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983DA-E20A-DC72-3C01-4CCF5A1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D9FE3-BCE4-4F9E-2858-F885E9CA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A8F2F-B8C0-7DE4-E134-2B216CFB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239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016B-29E8-6AFA-1855-0D7335CE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8066D-86E7-FFDD-CEE9-41BCD9B1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67CBE-64D2-0135-3597-812A92B4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BF8D1-34F3-3AE6-9C1A-E89DC3C9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13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C7C62-EAAD-6B23-532D-E4801FC1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4713F-6FC0-89BF-B8B8-4D655283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DED0E-3427-8258-E975-CC9D3E9A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3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0609-81B8-8A3A-5984-B1615C35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152C-1022-4126-455B-FD2B8338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1A528-19EA-CD39-E621-2BD0A585B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451E4-9146-0B80-E356-2D568162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C837B-B996-D03B-7C8F-E23A4B32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96D8C-07C0-F0E8-E491-E13AA6B2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74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C2B5-41DF-BFF2-C5D2-EC1D6FF0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B30D0-4153-05B5-5783-D85BC7470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F9A6E-7A46-77BF-7B7B-F26C5B6B1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A6D46-DB60-1DB9-F83A-3A134680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DC31A-ED30-495D-6390-BF687B2B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46AF4-A0EF-21E6-988A-A9CCAE07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25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571D-B157-BCD4-C133-CE481413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6F3A4-851E-8C16-300F-78FC00466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C38FD-4E8D-3635-92CE-9B95B520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F1EAB-CF31-3B38-4D3C-B017DDAA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AFBF-9611-F16B-C598-41252530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5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77B6A-46C8-E3EA-9E1D-7D0DFE852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9196D-099D-A796-4E31-432049615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EBBFA-0952-0AC6-676B-04C2F000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255A5-EAC0-4676-B100-99FA442D38E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2A546-13AE-64C1-BCB0-8F8B4FB4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88679-BBE4-8E2E-4B55-348CE94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2B88-3CFE-4F7A-9D0A-DA48EE3D3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3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055329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3526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12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6" r:id="rId2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6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6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8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5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7B6F1F9-364D-11D1-C779-F2BA538E6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28" y="-426720"/>
            <a:ext cx="12366808" cy="728472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3B29718-8EB3-82B3-D729-E6A8A1F0C759}"/>
              </a:ext>
            </a:extLst>
          </p:cNvPr>
          <p:cNvSpPr/>
          <p:nvPr/>
        </p:nvSpPr>
        <p:spPr>
          <a:xfrm>
            <a:off x="499871" y="262499"/>
            <a:ext cx="7488936" cy="6004951"/>
          </a:xfrm>
          <a:prstGeom prst="roundRect">
            <a:avLst/>
          </a:prstGeom>
          <a:solidFill>
            <a:srgbClr val="B8FBFE">
              <a:alpha val="86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BAB10D-F04A-4D56-98A7-9B47FEC1135C}"/>
              </a:ext>
            </a:extLst>
          </p:cNvPr>
          <p:cNvSpPr txBox="1"/>
          <p:nvPr/>
        </p:nvSpPr>
        <p:spPr>
          <a:xfrm>
            <a:off x="1394906" y="382904"/>
            <a:ext cx="608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34F7D1-6969-0292-63C9-48C705B49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364" y="3507616"/>
            <a:ext cx="3413761" cy="3122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EF9890-D0A8-ED3E-1C6A-56B7C505A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001" y="1047654"/>
            <a:ext cx="4737003" cy="926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4B776-C00A-978C-6557-382B37960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488" y="1720414"/>
            <a:ext cx="6456224" cy="4194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18ED2-CF12-BC8A-2765-5FA028FF77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0" y="-145752"/>
            <a:ext cx="1974552" cy="1974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7C6E17-217D-1BD6-F822-DEF4685C3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192" y="5342086"/>
            <a:ext cx="221913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75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98541 0.01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71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F11E47EC-9F5C-43A5-8029-D8B9BB0B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9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7C011F23-0B8B-4BB9-9422-CF9BB143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733" y="297817"/>
            <a:ext cx="10667917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1. Q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uan sát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tranh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biết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Hoạt động mua bán thường diễn ra ở đâu?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1696E47B-75DF-48F7-B730-843628617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39" y="1534142"/>
            <a:ext cx="3881121" cy="2704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BEEC54-11F9-4B54-BBF4-E767A1426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39" y="4235214"/>
            <a:ext cx="3992881" cy="232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4498C-9B01-44AA-A14D-E79FEB2D9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220" y="1749423"/>
            <a:ext cx="6945740" cy="486548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572025-6ACE-4748-9626-6C113381B1F5}"/>
              </a:ext>
            </a:extLst>
          </p:cNvPr>
          <p:cNvSpPr/>
          <p:nvPr/>
        </p:nvSpPr>
        <p:spPr>
          <a:xfrm>
            <a:off x="1158239" y="3650244"/>
            <a:ext cx="2458720" cy="52681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6514125-CDD7-44BF-8797-FA9A97126B4C}"/>
              </a:ext>
            </a:extLst>
          </p:cNvPr>
          <p:cNvSpPr/>
          <p:nvPr/>
        </p:nvSpPr>
        <p:spPr>
          <a:xfrm>
            <a:off x="600650" y="6016546"/>
            <a:ext cx="3727510" cy="52681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FDCA851-351B-41F0-9EB0-3C01C0D3D6DF}"/>
              </a:ext>
            </a:extLst>
          </p:cNvPr>
          <p:cNvSpPr/>
          <p:nvPr/>
        </p:nvSpPr>
        <p:spPr>
          <a:xfrm>
            <a:off x="5166951" y="6016546"/>
            <a:ext cx="2740046" cy="52681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07398B9-118F-48C1-AD6E-8B823C2C9234}"/>
              </a:ext>
            </a:extLst>
          </p:cNvPr>
          <p:cNvSpPr/>
          <p:nvPr/>
        </p:nvSpPr>
        <p:spPr>
          <a:xfrm>
            <a:off x="8886031" y="6055624"/>
            <a:ext cx="2740046" cy="52681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295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5" name="图片 3">
            <a:extLst>
              <a:ext uri="{FF2B5EF4-FFF2-40B4-BE49-F238E27FC236}">
                <a16:creationId xmlns:a16="http://schemas.microsoft.com/office/drawing/2014/main" id="{F54C7C64-03F2-4897-8FE8-81DF8F2AE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983" y="3994494"/>
            <a:ext cx="6783379" cy="291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0B455D-2601-45FC-8342-0BE78BD75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9" y="328153"/>
            <a:ext cx="2045064" cy="24436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0C2187C-D35B-49BA-89E4-74102339EE74}"/>
              </a:ext>
            </a:extLst>
          </p:cNvPr>
          <p:cNvSpPr txBox="1"/>
          <p:nvPr/>
        </p:nvSpPr>
        <p:spPr>
          <a:xfrm>
            <a:off x="2090934" y="607375"/>
            <a:ext cx="878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ể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địa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bán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khác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F80D6B-AED9-44F7-BB2E-C151DF9FD409}"/>
              </a:ext>
            </a:extLst>
          </p:cNvPr>
          <p:cNvSpPr txBox="1"/>
          <p:nvPr/>
        </p:nvSpPr>
        <p:spPr>
          <a:xfrm>
            <a:off x="3719419" y="1788666"/>
            <a:ext cx="936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mại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E6EA3B-9864-46A4-B1DE-60976B1557E5}"/>
              </a:ext>
            </a:extLst>
          </p:cNvPr>
          <p:cNvSpPr txBox="1"/>
          <p:nvPr/>
        </p:nvSpPr>
        <p:spPr>
          <a:xfrm>
            <a:off x="3799666" y="2342664"/>
            <a:ext cx="936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- Mua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online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437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32" name="图片 3">
            <a:extLst>
              <a:ext uri="{FF2B5EF4-FFF2-40B4-BE49-F238E27FC236}">
                <a16:creationId xmlns:a16="http://schemas.microsoft.com/office/drawing/2014/main" id="{024C4A94-5ADE-44F7-9A04-0C7C2F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200760"/>
            <a:ext cx="1331106" cy="1318956"/>
          </a:xfrm>
          <a:prstGeom prst="rect">
            <a:avLst/>
          </a:prstGeom>
        </p:spPr>
      </p:pic>
      <p:pic>
        <p:nvPicPr>
          <p:cNvPr id="33" name="图片 4">
            <a:extLst>
              <a:ext uri="{FF2B5EF4-FFF2-40B4-BE49-F238E27FC236}">
                <a16:creationId xmlns:a16="http://schemas.microsoft.com/office/drawing/2014/main" id="{92903202-352D-4CC3-8C92-E3E666691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30260"/>
            <a:ext cx="901104" cy="892880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C36731EF-528B-4EA2-84D5-72E139C5CD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45997"/>
            <a:ext cx="690311" cy="684011"/>
          </a:xfrm>
          <a:prstGeom prst="rect">
            <a:avLst/>
          </a:prstGeom>
        </p:spPr>
      </p:pic>
      <p:sp>
        <p:nvSpPr>
          <p:cNvPr id="25" name="Rectangle 8">
            <a:extLst>
              <a:ext uri="{FF2B5EF4-FFF2-40B4-BE49-F238E27FC236}">
                <a16:creationId xmlns:a16="http://schemas.microsoft.com/office/drawing/2014/main" id="{856E76E0-1A28-429E-8099-4C8228A80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76" y="134285"/>
            <a:ext cx="10875049" cy="109196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just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2. Sau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khi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xem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video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và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quan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sát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hình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ảnh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SGK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thảo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luận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để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hiện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yêu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cầu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: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45351891-EBFD-4940-8CF5-5298E6D5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9" y="3738805"/>
            <a:ext cx="4019497" cy="20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4D883DD-F8B1-4569-8414-CC8B3DA0EB0F}"/>
              </a:ext>
            </a:extLst>
          </p:cNvPr>
          <p:cNvGrpSpPr/>
          <p:nvPr/>
        </p:nvGrpSpPr>
        <p:grpSpPr>
          <a:xfrm>
            <a:off x="1590525" y="1437526"/>
            <a:ext cx="9735075" cy="1065931"/>
            <a:chOff x="1590525" y="1437526"/>
            <a:chExt cx="9735075" cy="106593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BF697E6-D4E7-4304-85C0-7A409A0F1C9E}"/>
                </a:ext>
              </a:extLst>
            </p:cNvPr>
            <p:cNvGrpSpPr/>
            <p:nvPr/>
          </p:nvGrpSpPr>
          <p:grpSpPr>
            <a:xfrm>
              <a:off x="2133968" y="1688882"/>
              <a:ext cx="9191632" cy="814575"/>
              <a:chOff x="1191498" y="1487055"/>
              <a:chExt cx="5039459" cy="1748237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7553D11-5004-4D33-A20A-5FC7EC4E23B2}"/>
                  </a:ext>
                </a:extLst>
              </p:cNvPr>
              <p:cNvSpPr/>
              <p:nvPr/>
            </p:nvSpPr>
            <p:spPr>
              <a:xfrm>
                <a:off x="1191498" y="1487055"/>
                <a:ext cx="4877462" cy="1748237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文本框 18">
                <a:extLst>
                  <a:ext uri="{FF2B5EF4-FFF2-40B4-BE49-F238E27FC236}">
                    <a16:creationId xmlns:a16="http://schemas.microsoft.com/office/drawing/2014/main" id="{C6116455-12FC-4AAE-B9D4-D1749A480948}"/>
                  </a:ext>
                </a:extLst>
              </p:cNvPr>
              <p:cNvSpPr txBox="1"/>
              <p:nvPr/>
            </p:nvSpPr>
            <p:spPr>
              <a:xfrm>
                <a:off x="1353496" y="1544498"/>
                <a:ext cx="4877461" cy="87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14605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tabLst>
                    <a:tab pos="381635" algn="l"/>
                  </a:tabLst>
                </a:pPr>
                <a:r>
                  <a:rPr lang="en-US" sz="36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Siêu</a:t>
                </a:r>
                <a:r>
                  <a:rPr lang="en-US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trưng</a:t>
                </a:r>
                <a:r>
                  <a:rPr lang="en-US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bày</a:t>
                </a:r>
                <a:r>
                  <a:rPr lang="en-US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</a:t>
                </a:r>
                <a:r>
                  <a:rPr lang="vi-VN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óa</a:t>
                </a:r>
                <a:r>
                  <a:rPr lang="en-US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36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9B32A99-6663-4E55-901D-7999D7C14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137">
              <a:off x="1590525" y="1437526"/>
              <a:ext cx="812079" cy="93476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6FD04C8-905B-49F7-B0C4-E90F78B6F44F}"/>
              </a:ext>
            </a:extLst>
          </p:cNvPr>
          <p:cNvGrpSpPr/>
          <p:nvPr/>
        </p:nvGrpSpPr>
        <p:grpSpPr>
          <a:xfrm>
            <a:off x="3768732" y="2572933"/>
            <a:ext cx="8610115" cy="1065931"/>
            <a:chOff x="1590525" y="1437526"/>
            <a:chExt cx="9735075" cy="106593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96DC00F-F475-46FE-9424-424B559F3015}"/>
                </a:ext>
              </a:extLst>
            </p:cNvPr>
            <p:cNvGrpSpPr/>
            <p:nvPr/>
          </p:nvGrpSpPr>
          <p:grpSpPr>
            <a:xfrm>
              <a:off x="2133968" y="1688882"/>
              <a:ext cx="9191632" cy="814575"/>
              <a:chOff x="1191498" y="1487055"/>
              <a:chExt cx="5039459" cy="1748237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E7084FC2-924A-4C25-8314-7892A9606928}"/>
                  </a:ext>
                </a:extLst>
              </p:cNvPr>
              <p:cNvSpPr/>
              <p:nvPr/>
            </p:nvSpPr>
            <p:spPr>
              <a:xfrm>
                <a:off x="1191498" y="1487055"/>
                <a:ext cx="4203388" cy="1748237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文本框 18">
                <a:extLst>
                  <a:ext uri="{FF2B5EF4-FFF2-40B4-BE49-F238E27FC236}">
                    <a16:creationId xmlns:a16="http://schemas.microsoft.com/office/drawing/2014/main" id="{EF16D50D-F3A3-45A6-9435-7E7A8B8CFF63}"/>
                  </a:ext>
                </a:extLst>
              </p:cNvPr>
              <p:cNvSpPr txBox="1"/>
              <p:nvPr/>
            </p:nvSpPr>
            <p:spPr>
              <a:xfrm>
                <a:off x="1353496" y="1544498"/>
                <a:ext cx="4877461" cy="1255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14605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tabLst>
                    <a:tab pos="381635" algn="l"/>
                  </a:tabLst>
                </a:pP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chợ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hoá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trưng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bày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đâu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F23D3E4-C234-4654-82B5-439AFC0C2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137">
              <a:off x="1590525" y="1437526"/>
              <a:ext cx="812079" cy="93476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900F3C9-80E8-4866-979F-D7D3E7CC0EC4}"/>
              </a:ext>
            </a:extLst>
          </p:cNvPr>
          <p:cNvGrpSpPr/>
          <p:nvPr/>
        </p:nvGrpSpPr>
        <p:grpSpPr>
          <a:xfrm>
            <a:off x="4139718" y="3795682"/>
            <a:ext cx="8610115" cy="1065931"/>
            <a:chOff x="1590525" y="1437526"/>
            <a:chExt cx="9735075" cy="106593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4C6E237-C1D3-45BF-B135-2CB2BE9D48C9}"/>
                </a:ext>
              </a:extLst>
            </p:cNvPr>
            <p:cNvGrpSpPr/>
            <p:nvPr/>
          </p:nvGrpSpPr>
          <p:grpSpPr>
            <a:xfrm>
              <a:off x="2133968" y="1688882"/>
              <a:ext cx="9191632" cy="814575"/>
              <a:chOff x="1191498" y="1487055"/>
              <a:chExt cx="5039459" cy="174823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0639D3B8-E3D1-4011-9A3C-7FAEBD136B1B}"/>
                  </a:ext>
                </a:extLst>
              </p:cNvPr>
              <p:cNvSpPr/>
              <p:nvPr/>
            </p:nvSpPr>
            <p:spPr>
              <a:xfrm>
                <a:off x="1191498" y="1487055"/>
                <a:ext cx="4282377" cy="1748237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文本框 18">
                <a:extLst>
                  <a:ext uri="{FF2B5EF4-FFF2-40B4-BE49-F238E27FC236}">
                    <a16:creationId xmlns:a16="http://schemas.microsoft.com/office/drawing/2014/main" id="{CF011EB6-769E-48DF-B435-107D3DEACE8B}"/>
                  </a:ext>
                </a:extLst>
              </p:cNvPr>
              <p:cNvSpPr txBox="1"/>
              <p:nvPr/>
            </p:nvSpPr>
            <p:spPr>
              <a:xfrm>
                <a:off x="1353496" y="1544498"/>
                <a:ext cx="4877461" cy="1255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14605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tabLst>
                    <a:tab pos="381635" algn="l"/>
                  </a:tabLst>
                </a:pP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Chợ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nổi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hoá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sắp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32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DBCCC39-EE1B-49BD-903C-7EAC2CD3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137">
              <a:off x="1590525" y="1437526"/>
              <a:ext cx="812079" cy="93476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987731-7DCB-4457-9620-DE8D5896F605}"/>
              </a:ext>
            </a:extLst>
          </p:cNvPr>
          <p:cNvGrpSpPr/>
          <p:nvPr/>
        </p:nvGrpSpPr>
        <p:grpSpPr>
          <a:xfrm>
            <a:off x="4510705" y="5223441"/>
            <a:ext cx="7420720" cy="1251566"/>
            <a:chOff x="1590525" y="1251892"/>
            <a:chExt cx="8390279" cy="12515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1016BE7-62F1-47D1-98EA-50A4C1BA5D68}"/>
                </a:ext>
              </a:extLst>
            </p:cNvPr>
            <p:cNvGrpSpPr/>
            <p:nvPr/>
          </p:nvGrpSpPr>
          <p:grpSpPr>
            <a:xfrm>
              <a:off x="2133968" y="1251892"/>
              <a:ext cx="7846836" cy="1251566"/>
              <a:chOff x="1191498" y="549189"/>
              <a:chExt cx="4302153" cy="2686106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08E1610-CDF7-42AC-9118-1F4C579725AD}"/>
                  </a:ext>
                </a:extLst>
              </p:cNvPr>
              <p:cNvSpPr/>
              <p:nvPr/>
            </p:nvSpPr>
            <p:spPr>
              <a:xfrm>
                <a:off x="1191498" y="549189"/>
                <a:ext cx="4282377" cy="2686106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文本框 18">
                <a:extLst>
                  <a:ext uri="{FF2B5EF4-FFF2-40B4-BE49-F238E27FC236}">
                    <a16:creationId xmlns:a16="http://schemas.microsoft.com/office/drawing/2014/main" id="{91D61C8D-2A4B-43AD-ADC6-24B1CC3556C8}"/>
                  </a:ext>
                </a:extLst>
              </p:cNvPr>
              <p:cNvSpPr txBox="1"/>
              <p:nvPr/>
            </p:nvSpPr>
            <p:spPr>
              <a:xfrm>
                <a:off x="1333719" y="959355"/>
                <a:ext cx="4159932" cy="204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14605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tabLst>
                    <a:tab pos="381635" algn="l"/>
                  </a:tabLst>
                </a:pP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lựa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chọn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hoá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trả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siêu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ở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chợ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u="none" strike="noStrike" spc="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2800" u="none" strike="noStrike" spc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CF2294-D8AB-4870-8A22-4E3346A32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137">
              <a:off x="1590525" y="1437526"/>
              <a:ext cx="812079" cy="934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9373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46FEC8EE-A580-4DC5-A939-21FE58BF36EE}"/>
              </a:ext>
            </a:extLst>
          </p:cNvPr>
          <p:cNvSpPr/>
          <p:nvPr/>
        </p:nvSpPr>
        <p:spPr>
          <a:xfrm>
            <a:off x="6610891" y="1086492"/>
            <a:ext cx="5352437" cy="3231508"/>
          </a:xfrm>
          <a:prstGeom prst="wedgeRoundRectCallout">
            <a:avLst>
              <a:gd name="adj1" fmla="val -49272"/>
              <a:gd name="adj2" fmla="val 5699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srgbClr val="FF0000"/>
                </a:solidFill>
                <a:latin typeface="Arial"/>
              </a:rPr>
              <a:t>Hàng hóa ở siêu thị được trưng bày trên kệ rất khoa học, gọn gàng, chia thành từng quầy riêng biệt.</a:t>
            </a:r>
            <a:endParaRPr lang="en-US" sz="2800" dirty="0">
              <a:solidFill>
                <a:srgbClr val="FF0000"/>
              </a:solidFill>
              <a:latin typeface="Arial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srgbClr val="FF0000"/>
                </a:solidFill>
                <a:latin typeface="Arial"/>
              </a:rPr>
              <a:t>Giá tiền có sẵn ở từng loại hàng. Khách hàng tự chọn đồ xong ra quầy tính tiền. </a:t>
            </a:r>
          </a:p>
        </p:txBody>
      </p:sp>
      <p:pic>
        <p:nvPicPr>
          <p:cNvPr id="1026" name="Picture 2" descr="Khái niệm siêu thị, chuỗi siêu thị, siêu thị tổng hợp - Dịch Vụ Setup Siêu  Thị Mini ISAAC, Khóa Học Đào Tạo Kinh Doanh">
            <a:extLst>
              <a:ext uri="{FF2B5EF4-FFF2-40B4-BE49-F238E27FC236}">
                <a16:creationId xmlns:a16="http://schemas.microsoft.com/office/drawing/2014/main" id="{65999215-1BB6-4ED0-9D9D-93134139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0" y="1587846"/>
            <a:ext cx="6177472" cy="341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27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1475109" y="0"/>
            <a:ext cx="1041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80CEA70-044D-44AC-B759-758C3A0B0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3"/>
          <a:stretch/>
        </p:blipFill>
        <p:spPr>
          <a:xfrm>
            <a:off x="0" y="1143240"/>
            <a:ext cx="4279348" cy="2704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0"/>
          <a:stretch/>
        </p:blipFill>
        <p:spPr>
          <a:xfrm>
            <a:off x="4491736" y="1196873"/>
            <a:ext cx="3750283" cy="2687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36" y="3948686"/>
            <a:ext cx="3750283" cy="2411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07" y="1196873"/>
            <a:ext cx="3750012" cy="2633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686"/>
            <a:ext cx="4279348" cy="2455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b="14682"/>
          <a:stretch/>
        </p:blipFill>
        <p:spPr>
          <a:xfrm>
            <a:off x="8454407" y="3852497"/>
            <a:ext cx="3750012" cy="25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79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sp>
        <p:nvSpPr>
          <p:cNvPr id="18" name="Text Box 1">
            <a:extLst>
              <a:ext uri="{FF2B5EF4-FFF2-40B4-BE49-F238E27FC236}">
                <a16:creationId xmlns:a16="http://schemas.microsoft.com/office/drawing/2014/main" id="{F3A1F1B2-8909-4B23-ABFB-D10FFDB95877}"/>
              </a:ext>
            </a:extLst>
          </p:cNvPr>
          <p:cNvSpPr txBox="1"/>
          <p:nvPr/>
        </p:nvSpPr>
        <p:spPr>
          <a:xfrm>
            <a:off x="1733247" y="535077"/>
            <a:ext cx="1034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753CC718-52A3-457C-9094-A1647CC2A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9" y="1334855"/>
            <a:ext cx="3698104" cy="2719013"/>
          </a:xfrm>
          <a:prstGeom prst="rect">
            <a:avLst/>
          </a:prstGeom>
        </p:spPr>
      </p:pic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43579E86-7AD6-4541-8026-548AF15D4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453" y="1322055"/>
            <a:ext cx="4214084" cy="2753566"/>
          </a:xfrm>
          <a:prstGeom prst="rect">
            <a:avLst/>
          </a:prstGeom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C8C1B698-0937-4D6C-9A97-C0E9E11CF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361" y="1225502"/>
            <a:ext cx="4376143" cy="285011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0D3169-BA13-4FDF-B190-1B9B96DC741F}"/>
              </a:ext>
            </a:extLst>
          </p:cNvPr>
          <p:cNvSpPr/>
          <p:nvPr/>
        </p:nvSpPr>
        <p:spPr>
          <a:xfrm>
            <a:off x="711608" y="4327586"/>
            <a:ext cx="10946021" cy="2062103"/>
          </a:xfrm>
          <a:prstGeom prst="rect">
            <a:avLst/>
          </a:prstGeom>
          <a:noFill/>
          <a:ln w="28575">
            <a:solidFill>
              <a:srgbClr val="37AF92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thực phẩm tươi ngon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rõ nguồn gốc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xuất xứ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ngày sản xuất, hạn sử 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...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265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253</Words>
  <Application>Microsoft Office PowerPoint</Application>
  <PresentationFormat>Widescreen</PresentationFormat>
  <Paragraphs>24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Calibri Light</vt:lpstr>
      <vt:lpstr>www.freeppt7.com</vt:lpstr>
      <vt:lpstr>1_www.freeppt7.com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2022-08-20T00:14:23Z</dcterms:created>
  <dcterms:modified xsi:type="dcterms:W3CDTF">2026-04-14T01:04:51Z</dcterms:modified>
</cp:coreProperties>
</file>