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48" r:id="rId2"/>
    <p:sldMasterId id="2147483760" r:id="rId3"/>
    <p:sldMasterId id="2147483784" r:id="rId4"/>
    <p:sldMasterId id="2147483845" r:id="rId5"/>
    <p:sldMasterId id="2147483861" r:id="rId6"/>
  </p:sldMasterIdLst>
  <p:notesMasterIdLst>
    <p:notesMasterId r:id="rId14"/>
  </p:notesMasterIdLst>
  <p:sldIdLst>
    <p:sldId id="256" r:id="rId7"/>
    <p:sldId id="2007577137" r:id="rId8"/>
    <p:sldId id="273" r:id="rId9"/>
    <p:sldId id="275" r:id="rId10"/>
    <p:sldId id="276" r:id="rId11"/>
    <p:sldId id="277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E229-9E62-498D-99D9-42C5FEDAB54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614B-F355-4C87-AF17-B598991D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3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0" name="Google Shape;8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9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983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5607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7018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79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990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894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891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00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878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75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95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38625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865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959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658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2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65252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7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0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7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0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76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自定义版式">
  <p:cSld name="1_自定义版式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82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9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866531"/>
      </p:ext>
    </p:extLst>
  </p:cSld>
  <p:clrMapOvr>
    <a:masterClrMapping/>
  </p:clrMapOvr>
  <p:transition spd="slow" advTm="12737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F6AA5D-8BBF-4AB6-B8A5-01357957B11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B4D62-61A3-4A4A-97F6-0A02A8A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8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21542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F6AA5D-8BBF-4AB6-B8A5-01357957B11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B4D62-61A3-4A4A-97F6-0A02A8A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00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F6AA5D-8BBF-4AB6-B8A5-01357957B11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B4D62-61A3-4A4A-97F6-0A02A8A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25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F6AA5D-8BBF-4AB6-B8A5-01357957B11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B4D62-61A3-4A4A-97F6-0A02A8A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97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F6AA5D-8BBF-4AB6-B8A5-01357957B11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B4D62-61A3-4A4A-97F6-0A02A8A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51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F6AA5D-8BBF-4AB6-B8A5-01357957B11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B4D62-61A3-4A4A-97F6-0A02A8A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03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F6AA5D-8BBF-4AB6-B8A5-01357957B11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B4D62-61A3-4A4A-97F6-0A02A8A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35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F6AA5D-8BBF-4AB6-B8A5-01357957B11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B4D62-61A3-4A4A-97F6-0A02A8A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28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F6AA5D-8BBF-4AB6-B8A5-01357957B11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B4D62-61A3-4A4A-97F6-0A02A8A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73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F6AA5D-8BBF-4AB6-B8A5-01357957B11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B4D62-61A3-4A4A-97F6-0A02A8A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558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F6AA5D-8BBF-4AB6-B8A5-01357957B11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B4D62-61A3-4A4A-97F6-0A02A8AC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6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81192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3"/>
          <p:cNvGrpSpPr/>
          <p:nvPr/>
        </p:nvGrpSpPr>
        <p:grpSpPr>
          <a:xfrm>
            <a:off x="-200" y="3940890"/>
            <a:ext cx="12191955" cy="2917047"/>
            <a:chOff x="-150" y="2955667"/>
            <a:chExt cx="9143966" cy="2187785"/>
          </a:xfrm>
        </p:grpSpPr>
        <p:sp>
          <p:nvSpPr>
            <p:cNvPr id="225" name="Google Shape;225;p3"/>
            <p:cNvSpPr/>
            <p:nvPr/>
          </p:nvSpPr>
          <p:spPr>
            <a:xfrm flipH="1">
              <a:off x="-139" y="3209921"/>
              <a:ext cx="7172155" cy="774310"/>
            </a:xfrm>
            <a:custGeom>
              <a:avLst/>
              <a:gdLst/>
              <a:ahLst/>
              <a:cxnLst/>
              <a:rect l="l" t="t" r="r" b="b"/>
              <a:pathLst>
                <a:path w="55638" h="8504" extrusionOk="0">
                  <a:moveTo>
                    <a:pt x="43164" y="0"/>
                  </a:moveTo>
                  <a:cubicBezTo>
                    <a:pt x="40944" y="0"/>
                    <a:pt x="38377" y="80"/>
                    <a:pt x="35422" y="279"/>
                  </a:cubicBezTo>
                  <a:cubicBezTo>
                    <a:pt x="34577" y="339"/>
                    <a:pt x="33731" y="394"/>
                    <a:pt x="32862" y="473"/>
                  </a:cubicBezTo>
                  <a:cubicBezTo>
                    <a:pt x="28339" y="880"/>
                    <a:pt x="23658" y="1494"/>
                    <a:pt x="19310" y="2206"/>
                  </a:cubicBezTo>
                  <a:cubicBezTo>
                    <a:pt x="8701" y="3901"/>
                    <a:pt x="1" y="5999"/>
                    <a:pt x="1" y="5999"/>
                  </a:cubicBezTo>
                  <a:lnTo>
                    <a:pt x="1" y="8503"/>
                  </a:lnTo>
                  <a:lnTo>
                    <a:pt x="55637" y="8503"/>
                  </a:lnTo>
                  <a:lnTo>
                    <a:pt x="55637" y="1513"/>
                  </a:lnTo>
                  <a:lnTo>
                    <a:pt x="55637" y="1397"/>
                  </a:lnTo>
                  <a:cubicBezTo>
                    <a:pt x="55637" y="1397"/>
                    <a:pt x="55600" y="1379"/>
                    <a:pt x="55485" y="1342"/>
                  </a:cubicBezTo>
                  <a:cubicBezTo>
                    <a:pt x="54745" y="1070"/>
                    <a:pt x="51274" y="0"/>
                    <a:pt x="43164" y="0"/>
                  </a:cubicBezTo>
                  <a:close/>
                </a:path>
              </a:pathLst>
            </a:custGeom>
            <a:gradFill>
              <a:gsLst>
                <a:gs pos="0">
                  <a:srgbClr val="47CC23"/>
                </a:gs>
                <a:gs pos="100000">
                  <a:srgbClr val="2358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3"/>
            <p:cNvSpPr/>
            <p:nvPr/>
          </p:nvSpPr>
          <p:spPr>
            <a:xfrm flipH="1">
              <a:off x="-150" y="3678376"/>
              <a:ext cx="9143966" cy="1465048"/>
            </a:xfrm>
            <a:custGeom>
              <a:avLst/>
              <a:gdLst/>
              <a:ahLst/>
              <a:cxnLst/>
              <a:rect l="l" t="t" r="r" b="b"/>
              <a:pathLst>
                <a:path w="55638" h="13063" extrusionOk="0">
                  <a:moveTo>
                    <a:pt x="18328" y="1"/>
                  </a:moveTo>
                  <a:cubicBezTo>
                    <a:pt x="9728" y="1"/>
                    <a:pt x="1" y="1839"/>
                    <a:pt x="1" y="1839"/>
                  </a:cubicBezTo>
                  <a:lnTo>
                    <a:pt x="1" y="13062"/>
                  </a:lnTo>
                  <a:lnTo>
                    <a:pt x="55637" y="13062"/>
                  </a:lnTo>
                  <a:lnTo>
                    <a:pt x="55637" y="1839"/>
                  </a:lnTo>
                  <a:cubicBezTo>
                    <a:pt x="55637" y="1839"/>
                    <a:pt x="54001" y="1876"/>
                    <a:pt x="51326" y="1876"/>
                  </a:cubicBezTo>
                  <a:lnTo>
                    <a:pt x="51308" y="1876"/>
                  </a:lnTo>
                  <a:cubicBezTo>
                    <a:pt x="45241" y="1876"/>
                    <a:pt x="33846" y="1663"/>
                    <a:pt x="23815" y="319"/>
                  </a:cubicBezTo>
                  <a:cubicBezTo>
                    <a:pt x="22124" y="93"/>
                    <a:pt x="20254" y="1"/>
                    <a:pt x="1832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 flipH="1">
              <a:off x="-150" y="3978731"/>
              <a:ext cx="9143966" cy="1164721"/>
            </a:xfrm>
            <a:custGeom>
              <a:avLst/>
              <a:gdLst/>
              <a:ahLst/>
              <a:cxnLst/>
              <a:rect l="l" t="t" r="r" b="b"/>
              <a:pathLst>
                <a:path w="55638" h="9705" extrusionOk="0">
                  <a:moveTo>
                    <a:pt x="47791" y="1"/>
                  </a:moveTo>
                  <a:cubicBezTo>
                    <a:pt x="42137" y="1"/>
                    <a:pt x="36555" y="1243"/>
                    <a:pt x="31014" y="2427"/>
                  </a:cubicBezTo>
                  <a:cubicBezTo>
                    <a:pt x="25816" y="3541"/>
                    <a:pt x="20534" y="4638"/>
                    <a:pt x="15216" y="4638"/>
                  </a:cubicBezTo>
                  <a:cubicBezTo>
                    <a:pt x="14842" y="4638"/>
                    <a:pt x="14468" y="4633"/>
                    <a:pt x="14094" y="4622"/>
                  </a:cubicBezTo>
                  <a:cubicBezTo>
                    <a:pt x="9126" y="4488"/>
                    <a:pt x="4062" y="3235"/>
                    <a:pt x="1" y="403"/>
                  </a:cubicBezTo>
                  <a:lnTo>
                    <a:pt x="1" y="9704"/>
                  </a:lnTo>
                  <a:lnTo>
                    <a:pt x="55637" y="9704"/>
                  </a:lnTo>
                  <a:lnTo>
                    <a:pt x="55637" y="1674"/>
                  </a:lnTo>
                  <a:cubicBezTo>
                    <a:pt x="53368" y="311"/>
                    <a:pt x="50596" y="1"/>
                    <a:pt x="47916" y="1"/>
                  </a:cubicBezTo>
                  <a:cubicBezTo>
                    <a:pt x="47875" y="1"/>
                    <a:pt x="47833" y="1"/>
                    <a:pt x="4779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3"/>
            <p:cNvSpPr/>
            <p:nvPr/>
          </p:nvSpPr>
          <p:spPr>
            <a:xfrm flipH="1">
              <a:off x="351964" y="4656575"/>
              <a:ext cx="6820062" cy="315900"/>
            </a:xfrm>
            <a:custGeom>
              <a:avLst/>
              <a:gdLst/>
              <a:ahLst/>
              <a:cxnLst/>
              <a:rect l="l" t="t" r="r" b="b"/>
              <a:pathLst>
                <a:path w="48305" h="2348" extrusionOk="0">
                  <a:moveTo>
                    <a:pt x="24162" y="0"/>
                  </a:moveTo>
                  <a:cubicBezTo>
                    <a:pt x="10822" y="0"/>
                    <a:pt x="1" y="518"/>
                    <a:pt x="1" y="1174"/>
                  </a:cubicBezTo>
                  <a:cubicBezTo>
                    <a:pt x="1" y="1825"/>
                    <a:pt x="10822" y="2347"/>
                    <a:pt x="24162" y="2347"/>
                  </a:cubicBezTo>
                  <a:cubicBezTo>
                    <a:pt x="37506" y="2347"/>
                    <a:pt x="48304" y="1825"/>
                    <a:pt x="48304" y="1174"/>
                  </a:cubicBezTo>
                  <a:cubicBezTo>
                    <a:pt x="48304" y="518"/>
                    <a:pt x="37506" y="0"/>
                    <a:pt x="2416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3"/>
            <p:cNvSpPr/>
            <p:nvPr/>
          </p:nvSpPr>
          <p:spPr>
            <a:xfrm flipH="1">
              <a:off x="5554334" y="2955667"/>
              <a:ext cx="3589480" cy="1144072"/>
            </a:xfrm>
            <a:custGeom>
              <a:avLst/>
              <a:gdLst/>
              <a:ahLst/>
              <a:cxnLst/>
              <a:rect l="l" t="t" r="r" b="b"/>
              <a:pathLst>
                <a:path w="19311" h="7519" extrusionOk="0">
                  <a:moveTo>
                    <a:pt x="2360" y="0"/>
                  </a:moveTo>
                  <a:cubicBezTo>
                    <a:pt x="1768" y="0"/>
                    <a:pt x="1169" y="146"/>
                    <a:pt x="634" y="412"/>
                  </a:cubicBezTo>
                  <a:cubicBezTo>
                    <a:pt x="421" y="527"/>
                    <a:pt x="209" y="666"/>
                    <a:pt x="1" y="800"/>
                  </a:cubicBezTo>
                  <a:lnTo>
                    <a:pt x="1" y="7518"/>
                  </a:lnTo>
                  <a:cubicBezTo>
                    <a:pt x="1" y="7518"/>
                    <a:pt x="8701" y="5420"/>
                    <a:pt x="19310" y="3725"/>
                  </a:cubicBezTo>
                  <a:cubicBezTo>
                    <a:pt x="19116" y="3166"/>
                    <a:pt x="18575" y="2722"/>
                    <a:pt x="18021" y="2473"/>
                  </a:cubicBezTo>
                  <a:cubicBezTo>
                    <a:pt x="17539" y="2267"/>
                    <a:pt x="17018" y="2168"/>
                    <a:pt x="16495" y="2168"/>
                  </a:cubicBezTo>
                  <a:cubicBezTo>
                    <a:pt x="15364" y="2168"/>
                    <a:pt x="14227" y="2631"/>
                    <a:pt x="13474" y="3475"/>
                  </a:cubicBezTo>
                  <a:cubicBezTo>
                    <a:pt x="13106" y="2052"/>
                    <a:pt x="11585" y="1160"/>
                    <a:pt x="10099" y="1160"/>
                  </a:cubicBezTo>
                  <a:cubicBezTo>
                    <a:pt x="10036" y="1160"/>
                    <a:pt x="9974" y="1162"/>
                    <a:pt x="9912" y="1165"/>
                  </a:cubicBezTo>
                  <a:cubicBezTo>
                    <a:pt x="8392" y="1243"/>
                    <a:pt x="7006" y="2107"/>
                    <a:pt x="5892" y="3147"/>
                  </a:cubicBezTo>
                  <a:cubicBezTo>
                    <a:pt x="5698" y="1706"/>
                    <a:pt x="4561" y="435"/>
                    <a:pt x="3138" y="88"/>
                  </a:cubicBezTo>
                  <a:cubicBezTo>
                    <a:pt x="2884" y="29"/>
                    <a:pt x="2623" y="0"/>
                    <a:pt x="23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3"/>
            <p:cNvSpPr/>
            <p:nvPr/>
          </p:nvSpPr>
          <p:spPr>
            <a:xfrm flipH="1">
              <a:off x="512439" y="4338925"/>
              <a:ext cx="2526260" cy="193475"/>
            </a:xfrm>
            <a:custGeom>
              <a:avLst/>
              <a:gdLst/>
              <a:ahLst/>
              <a:cxnLst/>
              <a:rect l="l" t="t" r="r" b="b"/>
              <a:pathLst>
                <a:path w="18655" h="1216" extrusionOk="0">
                  <a:moveTo>
                    <a:pt x="9339" y="0"/>
                  </a:moveTo>
                  <a:cubicBezTo>
                    <a:pt x="4178" y="0"/>
                    <a:pt x="1" y="273"/>
                    <a:pt x="1" y="620"/>
                  </a:cubicBezTo>
                  <a:cubicBezTo>
                    <a:pt x="1" y="948"/>
                    <a:pt x="4178" y="1216"/>
                    <a:pt x="9339" y="1216"/>
                  </a:cubicBezTo>
                  <a:cubicBezTo>
                    <a:pt x="14477" y="1216"/>
                    <a:pt x="18654" y="948"/>
                    <a:pt x="18654" y="620"/>
                  </a:cubicBezTo>
                  <a:cubicBezTo>
                    <a:pt x="18654" y="273"/>
                    <a:pt x="14477" y="0"/>
                    <a:pt x="9339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3"/>
            <p:cNvSpPr/>
            <p:nvPr/>
          </p:nvSpPr>
          <p:spPr>
            <a:xfrm flipH="1">
              <a:off x="5527524" y="4073516"/>
              <a:ext cx="145941" cy="26234"/>
            </a:xfrm>
            <a:custGeom>
              <a:avLst/>
              <a:gdLst/>
              <a:ahLst/>
              <a:cxnLst/>
              <a:rect l="l" t="t" r="r" b="b"/>
              <a:pathLst>
                <a:path w="888" h="195" extrusionOk="0">
                  <a:moveTo>
                    <a:pt x="444" y="0"/>
                  </a:moveTo>
                  <a:cubicBezTo>
                    <a:pt x="195" y="0"/>
                    <a:pt x="1" y="37"/>
                    <a:pt x="1" y="97"/>
                  </a:cubicBezTo>
                  <a:cubicBezTo>
                    <a:pt x="1" y="153"/>
                    <a:pt x="195" y="194"/>
                    <a:pt x="444" y="194"/>
                  </a:cubicBezTo>
                  <a:cubicBezTo>
                    <a:pt x="694" y="194"/>
                    <a:pt x="888" y="153"/>
                    <a:pt x="888" y="97"/>
                  </a:cubicBezTo>
                  <a:cubicBezTo>
                    <a:pt x="888" y="37"/>
                    <a:pt x="694" y="0"/>
                    <a:pt x="444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 flipH="1">
              <a:off x="4698226" y="4503617"/>
              <a:ext cx="132957" cy="28790"/>
            </a:xfrm>
            <a:custGeom>
              <a:avLst/>
              <a:gdLst/>
              <a:ahLst/>
              <a:cxnLst/>
              <a:rect l="l" t="t" r="r" b="b"/>
              <a:pathLst>
                <a:path w="809" h="214" extrusionOk="0">
                  <a:moveTo>
                    <a:pt x="402" y="1"/>
                  </a:moveTo>
                  <a:cubicBezTo>
                    <a:pt x="171" y="1"/>
                    <a:pt x="0" y="56"/>
                    <a:pt x="0" y="116"/>
                  </a:cubicBezTo>
                  <a:cubicBezTo>
                    <a:pt x="0" y="172"/>
                    <a:pt x="171" y="213"/>
                    <a:pt x="402" y="213"/>
                  </a:cubicBezTo>
                  <a:cubicBezTo>
                    <a:pt x="615" y="213"/>
                    <a:pt x="809" y="172"/>
                    <a:pt x="809" y="116"/>
                  </a:cubicBezTo>
                  <a:cubicBezTo>
                    <a:pt x="809" y="56"/>
                    <a:pt x="615" y="1"/>
                    <a:pt x="40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3"/>
            <p:cNvSpPr/>
            <p:nvPr/>
          </p:nvSpPr>
          <p:spPr>
            <a:xfrm flipH="1">
              <a:off x="4344759" y="3982942"/>
              <a:ext cx="139860" cy="26234"/>
            </a:xfrm>
            <a:custGeom>
              <a:avLst/>
              <a:gdLst/>
              <a:ahLst/>
              <a:cxnLst/>
              <a:rect l="l" t="t" r="r" b="b"/>
              <a:pathLst>
                <a:path w="851" h="195" extrusionOk="0">
                  <a:moveTo>
                    <a:pt x="426" y="0"/>
                  </a:moveTo>
                  <a:cubicBezTo>
                    <a:pt x="195" y="0"/>
                    <a:pt x="1" y="37"/>
                    <a:pt x="1" y="97"/>
                  </a:cubicBezTo>
                  <a:cubicBezTo>
                    <a:pt x="1" y="153"/>
                    <a:pt x="195" y="194"/>
                    <a:pt x="426" y="194"/>
                  </a:cubicBezTo>
                  <a:cubicBezTo>
                    <a:pt x="657" y="194"/>
                    <a:pt x="851" y="153"/>
                    <a:pt x="851" y="97"/>
                  </a:cubicBezTo>
                  <a:cubicBezTo>
                    <a:pt x="851" y="37"/>
                    <a:pt x="657" y="0"/>
                    <a:pt x="42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3"/>
            <p:cNvSpPr/>
            <p:nvPr/>
          </p:nvSpPr>
          <p:spPr>
            <a:xfrm flipH="1">
              <a:off x="7517772" y="3984216"/>
              <a:ext cx="101238" cy="23678"/>
            </a:xfrm>
            <a:custGeom>
              <a:avLst/>
              <a:gdLst/>
              <a:ahLst/>
              <a:cxnLst/>
              <a:rect l="l" t="t" r="r" b="b"/>
              <a:pathLst>
                <a:path w="616" h="176" extrusionOk="0">
                  <a:moveTo>
                    <a:pt x="310" y="0"/>
                  </a:moveTo>
                  <a:cubicBezTo>
                    <a:pt x="135" y="0"/>
                    <a:pt x="1" y="42"/>
                    <a:pt x="1" y="79"/>
                  </a:cubicBezTo>
                  <a:cubicBezTo>
                    <a:pt x="1" y="134"/>
                    <a:pt x="135" y="176"/>
                    <a:pt x="310" y="176"/>
                  </a:cubicBezTo>
                  <a:cubicBezTo>
                    <a:pt x="481" y="176"/>
                    <a:pt x="615" y="134"/>
                    <a:pt x="615" y="79"/>
                  </a:cubicBezTo>
                  <a:cubicBezTo>
                    <a:pt x="615" y="42"/>
                    <a:pt x="481" y="0"/>
                    <a:pt x="31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 flipH="1">
              <a:off x="2002434" y="4482495"/>
              <a:ext cx="79051" cy="10763"/>
            </a:xfrm>
            <a:custGeom>
              <a:avLst/>
              <a:gdLst/>
              <a:ahLst/>
              <a:cxnLst/>
              <a:rect l="l" t="t" r="r" b="b"/>
              <a:pathLst>
                <a:path w="481" h="80" extrusionOk="0">
                  <a:moveTo>
                    <a:pt x="250" y="0"/>
                  </a:moveTo>
                  <a:cubicBezTo>
                    <a:pt x="116" y="0"/>
                    <a:pt x="0" y="24"/>
                    <a:pt x="0" y="42"/>
                  </a:cubicBezTo>
                  <a:cubicBezTo>
                    <a:pt x="0" y="61"/>
                    <a:pt x="116" y="79"/>
                    <a:pt x="250" y="79"/>
                  </a:cubicBezTo>
                  <a:cubicBezTo>
                    <a:pt x="384" y="79"/>
                    <a:pt x="481" y="61"/>
                    <a:pt x="481" y="42"/>
                  </a:cubicBezTo>
                  <a:cubicBezTo>
                    <a:pt x="481" y="24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3"/>
            <p:cNvSpPr/>
            <p:nvPr/>
          </p:nvSpPr>
          <p:spPr>
            <a:xfrm flipH="1">
              <a:off x="1939325" y="5029504"/>
              <a:ext cx="101238" cy="23140"/>
            </a:xfrm>
            <a:custGeom>
              <a:avLst/>
              <a:gdLst/>
              <a:ahLst/>
              <a:cxnLst/>
              <a:rect l="l" t="t" r="r" b="b"/>
              <a:pathLst>
                <a:path w="616" h="172" extrusionOk="0">
                  <a:moveTo>
                    <a:pt x="306" y="1"/>
                  </a:moveTo>
                  <a:cubicBezTo>
                    <a:pt x="135" y="1"/>
                    <a:pt x="1" y="38"/>
                    <a:pt x="1" y="75"/>
                  </a:cubicBezTo>
                  <a:cubicBezTo>
                    <a:pt x="1" y="135"/>
                    <a:pt x="135" y="172"/>
                    <a:pt x="306" y="172"/>
                  </a:cubicBezTo>
                  <a:cubicBezTo>
                    <a:pt x="481" y="172"/>
                    <a:pt x="615" y="135"/>
                    <a:pt x="615" y="75"/>
                  </a:cubicBezTo>
                  <a:cubicBezTo>
                    <a:pt x="615" y="38"/>
                    <a:pt x="481" y="1"/>
                    <a:pt x="30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3"/>
            <p:cNvSpPr/>
            <p:nvPr/>
          </p:nvSpPr>
          <p:spPr>
            <a:xfrm flipH="1">
              <a:off x="3764897" y="5070537"/>
              <a:ext cx="120138" cy="36862"/>
            </a:xfrm>
            <a:custGeom>
              <a:avLst/>
              <a:gdLst/>
              <a:ahLst/>
              <a:cxnLst/>
              <a:rect l="l" t="t" r="r" b="b"/>
              <a:pathLst>
                <a:path w="731" h="274" extrusionOk="0">
                  <a:moveTo>
                    <a:pt x="365" y="1"/>
                  </a:moveTo>
                  <a:cubicBezTo>
                    <a:pt x="171" y="1"/>
                    <a:pt x="0" y="61"/>
                    <a:pt x="0" y="135"/>
                  </a:cubicBezTo>
                  <a:cubicBezTo>
                    <a:pt x="0" y="213"/>
                    <a:pt x="171" y="273"/>
                    <a:pt x="365" y="273"/>
                  </a:cubicBezTo>
                  <a:cubicBezTo>
                    <a:pt x="578" y="273"/>
                    <a:pt x="730" y="213"/>
                    <a:pt x="730" y="135"/>
                  </a:cubicBezTo>
                  <a:cubicBezTo>
                    <a:pt x="730" y="61"/>
                    <a:pt x="578" y="1"/>
                    <a:pt x="365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 flipH="1">
              <a:off x="3846906" y="4280427"/>
              <a:ext cx="98937" cy="26234"/>
            </a:xfrm>
            <a:custGeom>
              <a:avLst/>
              <a:gdLst/>
              <a:ahLst/>
              <a:cxnLst/>
              <a:rect l="l" t="t" r="r" b="b"/>
              <a:pathLst>
                <a:path w="602" h="195" extrusionOk="0">
                  <a:moveTo>
                    <a:pt x="292" y="1"/>
                  </a:moveTo>
                  <a:cubicBezTo>
                    <a:pt x="139" y="1"/>
                    <a:pt x="1" y="42"/>
                    <a:pt x="1" y="98"/>
                  </a:cubicBezTo>
                  <a:cubicBezTo>
                    <a:pt x="1" y="139"/>
                    <a:pt x="139" y="195"/>
                    <a:pt x="292" y="195"/>
                  </a:cubicBezTo>
                  <a:cubicBezTo>
                    <a:pt x="463" y="195"/>
                    <a:pt x="601" y="139"/>
                    <a:pt x="601" y="98"/>
                  </a:cubicBezTo>
                  <a:cubicBezTo>
                    <a:pt x="601" y="42"/>
                    <a:pt x="463" y="1"/>
                    <a:pt x="29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3"/>
            <p:cNvSpPr/>
            <p:nvPr/>
          </p:nvSpPr>
          <p:spPr>
            <a:xfrm flipH="1">
              <a:off x="6136481" y="4144687"/>
              <a:ext cx="88912" cy="23812"/>
            </a:xfrm>
            <a:custGeom>
              <a:avLst/>
              <a:gdLst/>
              <a:ahLst/>
              <a:cxnLst/>
              <a:rect l="l" t="t" r="r" b="b"/>
              <a:pathLst>
                <a:path w="541" h="177" extrusionOk="0">
                  <a:moveTo>
                    <a:pt x="268" y="1"/>
                  </a:moveTo>
                  <a:cubicBezTo>
                    <a:pt x="116" y="1"/>
                    <a:pt x="0" y="42"/>
                    <a:pt x="0" y="98"/>
                  </a:cubicBezTo>
                  <a:cubicBezTo>
                    <a:pt x="0" y="135"/>
                    <a:pt x="116" y="176"/>
                    <a:pt x="268" y="176"/>
                  </a:cubicBezTo>
                  <a:cubicBezTo>
                    <a:pt x="425" y="176"/>
                    <a:pt x="541" y="135"/>
                    <a:pt x="541" y="98"/>
                  </a:cubicBezTo>
                  <a:cubicBezTo>
                    <a:pt x="541" y="42"/>
                    <a:pt x="425" y="1"/>
                    <a:pt x="268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3"/>
            <p:cNvSpPr/>
            <p:nvPr/>
          </p:nvSpPr>
          <p:spPr>
            <a:xfrm flipH="1">
              <a:off x="1961347" y="4068539"/>
              <a:ext cx="101238" cy="23140"/>
            </a:xfrm>
            <a:custGeom>
              <a:avLst/>
              <a:gdLst/>
              <a:ahLst/>
              <a:cxnLst/>
              <a:rect l="l" t="t" r="r" b="b"/>
              <a:pathLst>
                <a:path w="616" h="172" extrusionOk="0">
                  <a:moveTo>
                    <a:pt x="306" y="0"/>
                  </a:moveTo>
                  <a:cubicBezTo>
                    <a:pt x="135" y="0"/>
                    <a:pt x="1" y="37"/>
                    <a:pt x="1" y="74"/>
                  </a:cubicBezTo>
                  <a:cubicBezTo>
                    <a:pt x="1" y="134"/>
                    <a:pt x="135" y="171"/>
                    <a:pt x="306" y="171"/>
                  </a:cubicBezTo>
                  <a:cubicBezTo>
                    <a:pt x="481" y="171"/>
                    <a:pt x="615" y="134"/>
                    <a:pt x="615" y="74"/>
                  </a:cubicBezTo>
                  <a:cubicBezTo>
                    <a:pt x="615" y="37"/>
                    <a:pt x="481" y="0"/>
                    <a:pt x="30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3"/>
          <p:cNvSpPr/>
          <p:nvPr/>
        </p:nvSpPr>
        <p:spPr>
          <a:xfrm>
            <a:off x="6769167" y="1059471"/>
            <a:ext cx="4222667" cy="664800"/>
          </a:xfrm>
          <a:custGeom>
            <a:avLst/>
            <a:gdLst/>
            <a:ahLst/>
            <a:cxnLst/>
            <a:rect l="l" t="t" r="r" b="b"/>
            <a:pathLst>
              <a:path w="20313" h="3198" extrusionOk="0">
                <a:moveTo>
                  <a:pt x="14325" y="0"/>
                </a:moveTo>
                <a:cubicBezTo>
                  <a:pt x="13054" y="0"/>
                  <a:pt x="11959" y="656"/>
                  <a:pt x="11552" y="1580"/>
                </a:cubicBezTo>
                <a:cubicBezTo>
                  <a:pt x="11363" y="1539"/>
                  <a:pt x="11150" y="1502"/>
                  <a:pt x="10956" y="1502"/>
                </a:cubicBezTo>
                <a:cubicBezTo>
                  <a:pt x="10725" y="1502"/>
                  <a:pt x="10513" y="1539"/>
                  <a:pt x="10323" y="1599"/>
                </a:cubicBezTo>
                <a:cubicBezTo>
                  <a:pt x="9843" y="906"/>
                  <a:pt x="8955" y="425"/>
                  <a:pt x="7953" y="425"/>
                </a:cubicBezTo>
                <a:cubicBezTo>
                  <a:pt x="6858" y="425"/>
                  <a:pt x="5915" y="980"/>
                  <a:pt x="5453" y="1770"/>
                </a:cubicBezTo>
                <a:cubicBezTo>
                  <a:pt x="4931" y="1964"/>
                  <a:pt x="4529" y="2366"/>
                  <a:pt x="4372" y="2906"/>
                </a:cubicBezTo>
                <a:cubicBezTo>
                  <a:pt x="3739" y="2620"/>
                  <a:pt x="2870" y="2426"/>
                  <a:pt x="1891" y="2426"/>
                </a:cubicBezTo>
                <a:cubicBezTo>
                  <a:pt x="791" y="2426"/>
                  <a:pt x="1" y="2638"/>
                  <a:pt x="426" y="3198"/>
                </a:cubicBezTo>
                <a:lnTo>
                  <a:pt x="20313" y="3198"/>
                </a:lnTo>
                <a:cubicBezTo>
                  <a:pt x="20257" y="2481"/>
                  <a:pt x="19814" y="1927"/>
                  <a:pt x="18525" y="1927"/>
                </a:cubicBezTo>
                <a:cubicBezTo>
                  <a:pt x="18118" y="1927"/>
                  <a:pt x="17674" y="1982"/>
                  <a:pt x="17254" y="2079"/>
                </a:cubicBezTo>
                <a:cubicBezTo>
                  <a:pt x="17041" y="906"/>
                  <a:pt x="15808" y="0"/>
                  <a:pt x="143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3"/>
          <p:cNvSpPr/>
          <p:nvPr/>
        </p:nvSpPr>
        <p:spPr>
          <a:xfrm>
            <a:off x="-2472322" y="3245900"/>
            <a:ext cx="4666491" cy="781213"/>
          </a:xfrm>
          <a:custGeom>
            <a:avLst/>
            <a:gdLst/>
            <a:ahLst/>
            <a:cxnLst/>
            <a:rect l="l" t="t" r="r" b="b"/>
            <a:pathLst>
              <a:path w="22448" h="3758" extrusionOk="0">
                <a:moveTo>
                  <a:pt x="5911" y="1"/>
                </a:moveTo>
                <a:cubicBezTo>
                  <a:pt x="4312" y="1"/>
                  <a:pt x="2944" y="1004"/>
                  <a:pt x="2404" y="2408"/>
                </a:cubicBezTo>
                <a:cubicBezTo>
                  <a:pt x="2251" y="2371"/>
                  <a:pt x="2099" y="2371"/>
                  <a:pt x="1923" y="2371"/>
                </a:cubicBezTo>
                <a:cubicBezTo>
                  <a:pt x="865" y="2371"/>
                  <a:pt x="1" y="2986"/>
                  <a:pt x="1" y="3758"/>
                </a:cubicBezTo>
                <a:lnTo>
                  <a:pt x="22448" y="3758"/>
                </a:lnTo>
                <a:cubicBezTo>
                  <a:pt x="22369" y="2870"/>
                  <a:pt x="21773" y="2371"/>
                  <a:pt x="20059" y="2371"/>
                </a:cubicBezTo>
                <a:cubicBezTo>
                  <a:pt x="19250" y="2371"/>
                  <a:pt x="18368" y="2464"/>
                  <a:pt x="17596" y="2676"/>
                </a:cubicBezTo>
                <a:cubicBezTo>
                  <a:pt x="17420" y="1350"/>
                  <a:pt x="16288" y="311"/>
                  <a:pt x="14921" y="311"/>
                </a:cubicBezTo>
                <a:cubicBezTo>
                  <a:pt x="13955" y="311"/>
                  <a:pt x="13091" y="828"/>
                  <a:pt x="12629" y="1600"/>
                </a:cubicBezTo>
                <a:lnTo>
                  <a:pt x="12592" y="1600"/>
                </a:lnTo>
                <a:cubicBezTo>
                  <a:pt x="12167" y="1600"/>
                  <a:pt x="11783" y="1678"/>
                  <a:pt x="11437" y="1849"/>
                </a:cubicBezTo>
                <a:cubicBezTo>
                  <a:pt x="10975" y="962"/>
                  <a:pt x="10028" y="366"/>
                  <a:pt x="8932" y="366"/>
                </a:cubicBezTo>
                <a:cubicBezTo>
                  <a:pt x="8567" y="366"/>
                  <a:pt x="8202" y="445"/>
                  <a:pt x="7874" y="560"/>
                </a:cubicBezTo>
                <a:cubicBezTo>
                  <a:pt x="7315" y="214"/>
                  <a:pt x="6622" y="1"/>
                  <a:pt x="59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3"/>
          <p:cNvSpPr/>
          <p:nvPr/>
        </p:nvSpPr>
        <p:spPr>
          <a:xfrm>
            <a:off x="9552199" y="2768834"/>
            <a:ext cx="1949291" cy="323877"/>
          </a:xfrm>
          <a:custGeom>
            <a:avLst/>
            <a:gdLst/>
            <a:ahLst/>
            <a:cxnLst/>
            <a:rect l="l" t="t" r="r" b="b"/>
            <a:pathLst>
              <a:path w="9377" h="1558" extrusionOk="0">
                <a:moveTo>
                  <a:pt x="6909" y="0"/>
                </a:moveTo>
                <a:cubicBezTo>
                  <a:pt x="6604" y="0"/>
                  <a:pt x="6331" y="74"/>
                  <a:pt x="6082" y="231"/>
                </a:cubicBezTo>
                <a:cubicBezTo>
                  <a:pt x="5948" y="171"/>
                  <a:pt x="5814" y="152"/>
                  <a:pt x="5638" y="152"/>
                </a:cubicBezTo>
                <a:cubicBezTo>
                  <a:pt x="5199" y="152"/>
                  <a:pt x="4792" y="402"/>
                  <a:pt x="4598" y="767"/>
                </a:cubicBezTo>
                <a:cubicBezTo>
                  <a:pt x="4464" y="693"/>
                  <a:pt x="4293" y="652"/>
                  <a:pt x="4118" y="652"/>
                </a:cubicBezTo>
                <a:lnTo>
                  <a:pt x="4099" y="652"/>
                </a:lnTo>
                <a:cubicBezTo>
                  <a:pt x="3905" y="347"/>
                  <a:pt x="3559" y="116"/>
                  <a:pt x="3157" y="116"/>
                </a:cubicBezTo>
                <a:cubicBezTo>
                  <a:pt x="2579" y="116"/>
                  <a:pt x="2099" y="554"/>
                  <a:pt x="2039" y="1114"/>
                </a:cubicBezTo>
                <a:cubicBezTo>
                  <a:pt x="1710" y="1017"/>
                  <a:pt x="1327" y="980"/>
                  <a:pt x="999" y="980"/>
                </a:cubicBezTo>
                <a:cubicBezTo>
                  <a:pt x="287" y="980"/>
                  <a:pt x="38" y="1192"/>
                  <a:pt x="1" y="1557"/>
                </a:cubicBezTo>
                <a:lnTo>
                  <a:pt x="9376" y="1557"/>
                </a:lnTo>
                <a:cubicBezTo>
                  <a:pt x="9376" y="1229"/>
                  <a:pt x="9029" y="980"/>
                  <a:pt x="8586" y="980"/>
                </a:cubicBezTo>
                <a:cubicBezTo>
                  <a:pt x="8507" y="980"/>
                  <a:pt x="8433" y="980"/>
                  <a:pt x="8373" y="998"/>
                </a:cubicBezTo>
                <a:cubicBezTo>
                  <a:pt x="8142" y="402"/>
                  <a:pt x="7583" y="0"/>
                  <a:pt x="69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1216100" y="1880833"/>
            <a:ext cx="47416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body" idx="1"/>
          </p:nvPr>
        </p:nvSpPr>
        <p:spPr>
          <a:xfrm>
            <a:off x="1216100" y="2628833"/>
            <a:ext cx="5457600" cy="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720000"/>
            <a:ext cx="3744000" cy="11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0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5"/>
          <p:cNvGrpSpPr/>
          <p:nvPr/>
        </p:nvGrpSpPr>
        <p:grpSpPr>
          <a:xfrm>
            <a:off x="-200" y="3940890"/>
            <a:ext cx="12191955" cy="2917047"/>
            <a:chOff x="-150" y="2955667"/>
            <a:chExt cx="9143966" cy="2187785"/>
          </a:xfrm>
        </p:grpSpPr>
        <p:sp>
          <p:nvSpPr>
            <p:cNvPr id="579" name="Google Shape;579;p35"/>
            <p:cNvSpPr/>
            <p:nvPr/>
          </p:nvSpPr>
          <p:spPr>
            <a:xfrm>
              <a:off x="1971650" y="3209921"/>
              <a:ext cx="7172155" cy="774310"/>
            </a:xfrm>
            <a:custGeom>
              <a:avLst/>
              <a:gdLst/>
              <a:ahLst/>
              <a:cxnLst/>
              <a:rect l="l" t="t" r="r" b="b"/>
              <a:pathLst>
                <a:path w="55638" h="8504" extrusionOk="0">
                  <a:moveTo>
                    <a:pt x="43164" y="0"/>
                  </a:moveTo>
                  <a:cubicBezTo>
                    <a:pt x="40944" y="0"/>
                    <a:pt x="38377" y="80"/>
                    <a:pt x="35422" y="279"/>
                  </a:cubicBezTo>
                  <a:cubicBezTo>
                    <a:pt x="34577" y="339"/>
                    <a:pt x="33731" y="394"/>
                    <a:pt x="32862" y="473"/>
                  </a:cubicBezTo>
                  <a:cubicBezTo>
                    <a:pt x="28339" y="880"/>
                    <a:pt x="23658" y="1494"/>
                    <a:pt x="19310" y="2206"/>
                  </a:cubicBezTo>
                  <a:cubicBezTo>
                    <a:pt x="8701" y="3901"/>
                    <a:pt x="1" y="5999"/>
                    <a:pt x="1" y="5999"/>
                  </a:cubicBezTo>
                  <a:lnTo>
                    <a:pt x="1" y="8503"/>
                  </a:lnTo>
                  <a:lnTo>
                    <a:pt x="55637" y="8503"/>
                  </a:lnTo>
                  <a:lnTo>
                    <a:pt x="55637" y="1513"/>
                  </a:lnTo>
                  <a:lnTo>
                    <a:pt x="55637" y="1397"/>
                  </a:lnTo>
                  <a:cubicBezTo>
                    <a:pt x="55637" y="1397"/>
                    <a:pt x="55600" y="1379"/>
                    <a:pt x="55485" y="1342"/>
                  </a:cubicBezTo>
                  <a:cubicBezTo>
                    <a:pt x="54745" y="1070"/>
                    <a:pt x="51274" y="0"/>
                    <a:pt x="43164" y="0"/>
                  </a:cubicBezTo>
                  <a:close/>
                </a:path>
              </a:pathLst>
            </a:custGeom>
            <a:gradFill>
              <a:gsLst>
                <a:gs pos="0">
                  <a:srgbClr val="47CC23"/>
                </a:gs>
                <a:gs pos="100000">
                  <a:srgbClr val="2358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-150" y="3678376"/>
              <a:ext cx="9143966" cy="1465048"/>
            </a:xfrm>
            <a:custGeom>
              <a:avLst/>
              <a:gdLst/>
              <a:ahLst/>
              <a:cxnLst/>
              <a:rect l="l" t="t" r="r" b="b"/>
              <a:pathLst>
                <a:path w="55638" h="13063" extrusionOk="0">
                  <a:moveTo>
                    <a:pt x="18328" y="1"/>
                  </a:moveTo>
                  <a:cubicBezTo>
                    <a:pt x="9728" y="1"/>
                    <a:pt x="1" y="1839"/>
                    <a:pt x="1" y="1839"/>
                  </a:cubicBezTo>
                  <a:lnTo>
                    <a:pt x="1" y="13062"/>
                  </a:lnTo>
                  <a:lnTo>
                    <a:pt x="55637" y="13062"/>
                  </a:lnTo>
                  <a:lnTo>
                    <a:pt x="55637" y="1839"/>
                  </a:lnTo>
                  <a:cubicBezTo>
                    <a:pt x="55637" y="1839"/>
                    <a:pt x="54001" y="1876"/>
                    <a:pt x="51326" y="1876"/>
                  </a:cubicBezTo>
                  <a:lnTo>
                    <a:pt x="51308" y="1876"/>
                  </a:lnTo>
                  <a:cubicBezTo>
                    <a:pt x="45241" y="1876"/>
                    <a:pt x="33846" y="1663"/>
                    <a:pt x="23815" y="319"/>
                  </a:cubicBezTo>
                  <a:cubicBezTo>
                    <a:pt x="22124" y="93"/>
                    <a:pt x="20254" y="1"/>
                    <a:pt x="1832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-150" y="3978731"/>
              <a:ext cx="9143966" cy="1164721"/>
            </a:xfrm>
            <a:custGeom>
              <a:avLst/>
              <a:gdLst/>
              <a:ahLst/>
              <a:cxnLst/>
              <a:rect l="l" t="t" r="r" b="b"/>
              <a:pathLst>
                <a:path w="55638" h="9705" extrusionOk="0">
                  <a:moveTo>
                    <a:pt x="47791" y="1"/>
                  </a:moveTo>
                  <a:cubicBezTo>
                    <a:pt x="42137" y="1"/>
                    <a:pt x="36555" y="1243"/>
                    <a:pt x="31014" y="2427"/>
                  </a:cubicBezTo>
                  <a:cubicBezTo>
                    <a:pt x="25816" y="3541"/>
                    <a:pt x="20534" y="4638"/>
                    <a:pt x="15216" y="4638"/>
                  </a:cubicBezTo>
                  <a:cubicBezTo>
                    <a:pt x="14842" y="4638"/>
                    <a:pt x="14468" y="4633"/>
                    <a:pt x="14094" y="4622"/>
                  </a:cubicBezTo>
                  <a:cubicBezTo>
                    <a:pt x="9126" y="4488"/>
                    <a:pt x="4062" y="3235"/>
                    <a:pt x="1" y="403"/>
                  </a:cubicBezTo>
                  <a:lnTo>
                    <a:pt x="1" y="9704"/>
                  </a:lnTo>
                  <a:lnTo>
                    <a:pt x="55637" y="9704"/>
                  </a:lnTo>
                  <a:lnTo>
                    <a:pt x="55637" y="1674"/>
                  </a:lnTo>
                  <a:cubicBezTo>
                    <a:pt x="53368" y="311"/>
                    <a:pt x="50596" y="1"/>
                    <a:pt x="47916" y="1"/>
                  </a:cubicBezTo>
                  <a:cubicBezTo>
                    <a:pt x="47875" y="1"/>
                    <a:pt x="47833" y="1"/>
                    <a:pt x="47791" y="1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-150" y="3978724"/>
              <a:ext cx="9143966" cy="1164720"/>
            </a:xfrm>
            <a:custGeom>
              <a:avLst/>
              <a:gdLst/>
              <a:ahLst/>
              <a:cxnLst/>
              <a:rect l="l" t="t" r="r" b="b"/>
              <a:pathLst>
                <a:path w="55638" h="7525" extrusionOk="0">
                  <a:moveTo>
                    <a:pt x="14202" y="0"/>
                  </a:moveTo>
                  <a:cubicBezTo>
                    <a:pt x="5843" y="0"/>
                    <a:pt x="1" y="478"/>
                    <a:pt x="1" y="478"/>
                  </a:cubicBezTo>
                  <a:lnTo>
                    <a:pt x="1" y="7524"/>
                  </a:lnTo>
                  <a:lnTo>
                    <a:pt x="55637" y="7524"/>
                  </a:lnTo>
                  <a:lnTo>
                    <a:pt x="55637" y="5676"/>
                  </a:lnTo>
                  <a:cubicBezTo>
                    <a:pt x="43136" y="970"/>
                    <a:pt x="26114" y="0"/>
                    <a:pt x="14202" y="0"/>
                  </a:cubicBez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1205000" y="4656580"/>
              <a:ext cx="7938806" cy="315882"/>
            </a:xfrm>
            <a:custGeom>
              <a:avLst/>
              <a:gdLst/>
              <a:ahLst/>
              <a:cxnLst/>
              <a:rect l="l" t="t" r="r" b="b"/>
              <a:pathLst>
                <a:path w="48305" h="2348" extrusionOk="0">
                  <a:moveTo>
                    <a:pt x="24162" y="0"/>
                  </a:moveTo>
                  <a:cubicBezTo>
                    <a:pt x="10822" y="0"/>
                    <a:pt x="1" y="518"/>
                    <a:pt x="1" y="1174"/>
                  </a:cubicBezTo>
                  <a:cubicBezTo>
                    <a:pt x="1" y="1825"/>
                    <a:pt x="10822" y="2347"/>
                    <a:pt x="24162" y="2347"/>
                  </a:cubicBezTo>
                  <a:cubicBezTo>
                    <a:pt x="37506" y="2347"/>
                    <a:pt x="48304" y="1825"/>
                    <a:pt x="48304" y="1174"/>
                  </a:cubicBezTo>
                  <a:cubicBezTo>
                    <a:pt x="48304" y="518"/>
                    <a:pt x="37506" y="0"/>
                    <a:pt x="24162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-149" y="2955667"/>
              <a:ext cx="3589480" cy="1144072"/>
            </a:xfrm>
            <a:custGeom>
              <a:avLst/>
              <a:gdLst/>
              <a:ahLst/>
              <a:cxnLst/>
              <a:rect l="l" t="t" r="r" b="b"/>
              <a:pathLst>
                <a:path w="19311" h="7519" extrusionOk="0">
                  <a:moveTo>
                    <a:pt x="2360" y="0"/>
                  </a:moveTo>
                  <a:cubicBezTo>
                    <a:pt x="1768" y="0"/>
                    <a:pt x="1169" y="146"/>
                    <a:pt x="634" y="412"/>
                  </a:cubicBezTo>
                  <a:cubicBezTo>
                    <a:pt x="421" y="527"/>
                    <a:pt x="209" y="666"/>
                    <a:pt x="1" y="800"/>
                  </a:cubicBezTo>
                  <a:lnTo>
                    <a:pt x="1" y="7518"/>
                  </a:lnTo>
                  <a:cubicBezTo>
                    <a:pt x="1" y="7518"/>
                    <a:pt x="8701" y="5420"/>
                    <a:pt x="19310" y="3725"/>
                  </a:cubicBezTo>
                  <a:cubicBezTo>
                    <a:pt x="19116" y="3166"/>
                    <a:pt x="18575" y="2722"/>
                    <a:pt x="18021" y="2473"/>
                  </a:cubicBezTo>
                  <a:cubicBezTo>
                    <a:pt x="17539" y="2267"/>
                    <a:pt x="17018" y="2168"/>
                    <a:pt x="16495" y="2168"/>
                  </a:cubicBezTo>
                  <a:cubicBezTo>
                    <a:pt x="15364" y="2168"/>
                    <a:pt x="14227" y="2631"/>
                    <a:pt x="13474" y="3475"/>
                  </a:cubicBezTo>
                  <a:cubicBezTo>
                    <a:pt x="13106" y="2052"/>
                    <a:pt x="11585" y="1160"/>
                    <a:pt x="10099" y="1160"/>
                  </a:cubicBezTo>
                  <a:cubicBezTo>
                    <a:pt x="10036" y="1160"/>
                    <a:pt x="9974" y="1162"/>
                    <a:pt x="9912" y="1165"/>
                  </a:cubicBezTo>
                  <a:cubicBezTo>
                    <a:pt x="8392" y="1243"/>
                    <a:pt x="7006" y="2107"/>
                    <a:pt x="5892" y="3147"/>
                  </a:cubicBezTo>
                  <a:cubicBezTo>
                    <a:pt x="5698" y="1706"/>
                    <a:pt x="4561" y="435"/>
                    <a:pt x="3138" y="88"/>
                  </a:cubicBezTo>
                  <a:cubicBezTo>
                    <a:pt x="2884" y="29"/>
                    <a:pt x="2623" y="0"/>
                    <a:pt x="23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5565304" y="4368820"/>
              <a:ext cx="3065903" cy="163592"/>
            </a:xfrm>
            <a:custGeom>
              <a:avLst/>
              <a:gdLst/>
              <a:ahLst/>
              <a:cxnLst/>
              <a:rect l="l" t="t" r="r" b="b"/>
              <a:pathLst>
                <a:path w="18655" h="1216" extrusionOk="0">
                  <a:moveTo>
                    <a:pt x="9339" y="0"/>
                  </a:moveTo>
                  <a:cubicBezTo>
                    <a:pt x="4178" y="0"/>
                    <a:pt x="1" y="273"/>
                    <a:pt x="1" y="620"/>
                  </a:cubicBezTo>
                  <a:cubicBezTo>
                    <a:pt x="1" y="948"/>
                    <a:pt x="4178" y="1216"/>
                    <a:pt x="9339" y="1216"/>
                  </a:cubicBezTo>
                  <a:cubicBezTo>
                    <a:pt x="14477" y="1216"/>
                    <a:pt x="18654" y="948"/>
                    <a:pt x="18654" y="620"/>
                  </a:cubicBezTo>
                  <a:cubicBezTo>
                    <a:pt x="18654" y="273"/>
                    <a:pt x="14477" y="0"/>
                    <a:pt x="9339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3470202" y="4073516"/>
              <a:ext cx="145941" cy="26234"/>
            </a:xfrm>
            <a:custGeom>
              <a:avLst/>
              <a:gdLst/>
              <a:ahLst/>
              <a:cxnLst/>
              <a:rect l="l" t="t" r="r" b="b"/>
              <a:pathLst>
                <a:path w="888" h="195" extrusionOk="0">
                  <a:moveTo>
                    <a:pt x="444" y="0"/>
                  </a:moveTo>
                  <a:cubicBezTo>
                    <a:pt x="195" y="0"/>
                    <a:pt x="1" y="37"/>
                    <a:pt x="1" y="97"/>
                  </a:cubicBezTo>
                  <a:cubicBezTo>
                    <a:pt x="1" y="153"/>
                    <a:pt x="195" y="194"/>
                    <a:pt x="444" y="194"/>
                  </a:cubicBezTo>
                  <a:cubicBezTo>
                    <a:pt x="694" y="194"/>
                    <a:pt x="888" y="153"/>
                    <a:pt x="888" y="97"/>
                  </a:cubicBezTo>
                  <a:cubicBezTo>
                    <a:pt x="888" y="37"/>
                    <a:pt x="694" y="0"/>
                    <a:pt x="444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4312483" y="4503617"/>
              <a:ext cx="132957" cy="28790"/>
            </a:xfrm>
            <a:custGeom>
              <a:avLst/>
              <a:gdLst/>
              <a:ahLst/>
              <a:cxnLst/>
              <a:rect l="l" t="t" r="r" b="b"/>
              <a:pathLst>
                <a:path w="809" h="214" extrusionOk="0">
                  <a:moveTo>
                    <a:pt x="402" y="1"/>
                  </a:moveTo>
                  <a:cubicBezTo>
                    <a:pt x="171" y="1"/>
                    <a:pt x="0" y="56"/>
                    <a:pt x="0" y="116"/>
                  </a:cubicBezTo>
                  <a:cubicBezTo>
                    <a:pt x="0" y="172"/>
                    <a:pt x="171" y="213"/>
                    <a:pt x="402" y="213"/>
                  </a:cubicBezTo>
                  <a:cubicBezTo>
                    <a:pt x="615" y="213"/>
                    <a:pt x="809" y="172"/>
                    <a:pt x="809" y="116"/>
                  </a:cubicBezTo>
                  <a:cubicBezTo>
                    <a:pt x="809" y="56"/>
                    <a:pt x="615" y="1"/>
                    <a:pt x="40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5197823" y="3791267"/>
              <a:ext cx="139860" cy="26234"/>
            </a:xfrm>
            <a:custGeom>
              <a:avLst/>
              <a:gdLst/>
              <a:ahLst/>
              <a:cxnLst/>
              <a:rect l="l" t="t" r="r" b="b"/>
              <a:pathLst>
                <a:path w="851" h="195" extrusionOk="0">
                  <a:moveTo>
                    <a:pt x="426" y="0"/>
                  </a:moveTo>
                  <a:cubicBezTo>
                    <a:pt x="195" y="0"/>
                    <a:pt x="1" y="37"/>
                    <a:pt x="1" y="97"/>
                  </a:cubicBezTo>
                  <a:cubicBezTo>
                    <a:pt x="1" y="153"/>
                    <a:pt x="195" y="194"/>
                    <a:pt x="426" y="194"/>
                  </a:cubicBezTo>
                  <a:cubicBezTo>
                    <a:pt x="657" y="194"/>
                    <a:pt x="851" y="153"/>
                    <a:pt x="851" y="97"/>
                  </a:cubicBezTo>
                  <a:cubicBezTo>
                    <a:pt x="851" y="37"/>
                    <a:pt x="657" y="0"/>
                    <a:pt x="42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1524656" y="3734091"/>
              <a:ext cx="101238" cy="23678"/>
            </a:xfrm>
            <a:custGeom>
              <a:avLst/>
              <a:gdLst/>
              <a:ahLst/>
              <a:cxnLst/>
              <a:rect l="l" t="t" r="r" b="b"/>
              <a:pathLst>
                <a:path w="616" h="176" extrusionOk="0">
                  <a:moveTo>
                    <a:pt x="310" y="0"/>
                  </a:moveTo>
                  <a:cubicBezTo>
                    <a:pt x="135" y="0"/>
                    <a:pt x="1" y="42"/>
                    <a:pt x="1" y="79"/>
                  </a:cubicBezTo>
                  <a:cubicBezTo>
                    <a:pt x="1" y="134"/>
                    <a:pt x="135" y="176"/>
                    <a:pt x="310" y="176"/>
                  </a:cubicBezTo>
                  <a:cubicBezTo>
                    <a:pt x="481" y="176"/>
                    <a:pt x="615" y="134"/>
                    <a:pt x="615" y="79"/>
                  </a:cubicBezTo>
                  <a:cubicBezTo>
                    <a:pt x="615" y="42"/>
                    <a:pt x="481" y="0"/>
                    <a:pt x="31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7062181" y="4482495"/>
              <a:ext cx="79051" cy="10763"/>
            </a:xfrm>
            <a:custGeom>
              <a:avLst/>
              <a:gdLst/>
              <a:ahLst/>
              <a:cxnLst/>
              <a:rect l="l" t="t" r="r" b="b"/>
              <a:pathLst>
                <a:path w="481" h="80" extrusionOk="0">
                  <a:moveTo>
                    <a:pt x="250" y="0"/>
                  </a:moveTo>
                  <a:cubicBezTo>
                    <a:pt x="116" y="0"/>
                    <a:pt x="0" y="24"/>
                    <a:pt x="0" y="42"/>
                  </a:cubicBezTo>
                  <a:cubicBezTo>
                    <a:pt x="0" y="61"/>
                    <a:pt x="116" y="79"/>
                    <a:pt x="250" y="79"/>
                  </a:cubicBezTo>
                  <a:cubicBezTo>
                    <a:pt x="384" y="79"/>
                    <a:pt x="481" y="61"/>
                    <a:pt x="481" y="42"/>
                  </a:cubicBezTo>
                  <a:cubicBezTo>
                    <a:pt x="481" y="24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7103103" y="5029504"/>
              <a:ext cx="101238" cy="23140"/>
            </a:xfrm>
            <a:custGeom>
              <a:avLst/>
              <a:gdLst/>
              <a:ahLst/>
              <a:cxnLst/>
              <a:rect l="l" t="t" r="r" b="b"/>
              <a:pathLst>
                <a:path w="616" h="172" extrusionOk="0">
                  <a:moveTo>
                    <a:pt x="306" y="1"/>
                  </a:moveTo>
                  <a:cubicBezTo>
                    <a:pt x="135" y="1"/>
                    <a:pt x="1" y="38"/>
                    <a:pt x="1" y="75"/>
                  </a:cubicBezTo>
                  <a:cubicBezTo>
                    <a:pt x="1" y="135"/>
                    <a:pt x="135" y="172"/>
                    <a:pt x="306" y="172"/>
                  </a:cubicBezTo>
                  <a:cubicBezTo>
                    <a:pt x="481" y="172"/>
                    <a:pt x="615" y="135"/>
                    <a:pt x="615" y="75"/>
                  </a:cubicBezTo>
                  <a:cubicBezTo>
                    <a:pt x="615" y="38"/>
                    <a:pt x="481" y="1"/>
                    <a:pt x="306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5258631" y="5070537"/>
              <a:ext cx="120138" cy="36862"/>
            </a:xfrm>
            <a:custGeom>
              <a:avLst/>
              <a:gdLst/>
              <a:ahLst/>
              <a:cxnLst/>
              <a:rect l="l" t="t" r="r" b="b"/>
              <a:pathLst>
                <a:path w="731" h="274" extrusionOk="0">
                  <a:moveTo>
                    <a:pt x="365" y="1"/>
                  </a:moveTo>
                  <a:cubicBezTo>
                    <a:pt x="171" y="1"/>
                    <a:pt x="0" y="61"/>
                    <a:pt x="0" y="135"/>
                  </a:cubicBezTo>
                  <a:cubicBezTo>
                    <a:pt x="0" y="213"/>
                    <a:pt x="171" y="273"/>
                    <a:pt x="365" y="273"/>
                  </a:cubicBezTo>
                  <a:cubicBezTo>
                    <a:pt x="578" y="273"/>
                    <a:pt x="730" y="213"/>
                    <a:pt x="730" y="135"/>
                  </a:cubicBezTo>
                  <a:cubicBezTo>
                    <a:pt x="730" y="61"/>
                    <a:pt x="578" y="1"/>
                    <a:pt x="365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5197823" y="4280427"/>
              <a:ext cx="98937" cy="26234"/>
            </a:xfrm>
            <a:custGeom>
              <a:avLst/>
              <a:gdLst/>
              <a:ahLst/>
              <a:cxnLst/>
              <a:rect l="l" t="t" r="r" b="b"/>
              <a:pathLst>
                <a:path w="602" h="195" extrusionOk="0">
                  <a:moveTo>
                    <a:pt x="292" y="1"/>
                  </a:moveTo>
                  <a:cubicBezTo>
                    <a:pt x="139" y="1"/>
                    <a:pt x="1" y="42"/>
                    <a:pt x="1" y="98"/>
                  </a:cubicBezTo>
                  <a:cubicBezTo>
                    <a:pt x="1" y="139"/>
                    <a:pt x="139" y="195"/>
                    <a:pt x="292" y="195"/>
                  </a:cubicBezTo>
                  <a:cubicBezTo>
                    <a:pt x="463" y="195"/>
                    <a:pt x="601" y="139"/>
                    <a:pt x="601" y="98"/>
                  </a:cubicBezTo>
                  <a:cubicBezTo>
                    <a:pt x="601" y="42"/>
                    <a:pt x="463" y="1"/>
                    <a:pt x="292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4448398" y="3749562"/>
              <a:ext cx="88912" cy="23812"/>
            </a:xfrm>
            <a:custGeom>
              <a:avLst/>
              <a:gdLst/>
              <a:ahLst/>
              <a:cxnLst/>
              <a:rect l="l" t="t" r="r" b="b"/>
              <a:pathLst>
                <a:path w="541" h="177" extrusionOk="0">
                  <a:moveTo>
                    <a:pt x="268" y="1"/>
                  </a:moveTo>
                  <a:cubicBezTo>
                    <a:pt x="116" y="1"/>
                    <a:pt x="0" y="42"/>
                    <a:pt x="0" y="98"/>
                  </a:cubicBezTo>
                  <a:cubicBezTo>
                    <a:pt x="0" y="135"/>
                    <a:pt x="116" y="176"/>
                    <a:pt x="268" y="176"/>
                  </a:cubicBezTo>
                  <a:cubicBezTo>
                    <a:pt x="425" y="176"/>
                    <a:pt x="541" y="135"/>
                    <a:pt x="541" y="98"/>
                  </a:cubicBezTo>
                  <a:cubicBezTo>
                    <a:pt x="541" y="42"/>
                    <a:pt x="425" y="1"/>
                    <a:pt x="268" y="1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7081081" y="4068539"/>
              <a:ext cx="101238" cy="23140"/>
            </a:xfrm>
            <a:custGeom>
              <a:avLst/>
              <a:gdLst/>
              <a:ahLst/>
              <a:cxnLst/>
              <a:rect l="l" t="t" r="r" b="b"/>
              <a:pathLst>
                <a:path w="616" h="172" extrusionOk="0">
                  <a:moveTo>
                    <a:pt x="306" y="0"/>
                  </a:moveTo>
                  <a:cubicBezTo>
                    <a:pt x="135" y="0"/>
                    <a:pt x="1" y="37"/>
                    <a:pt x="1" y="74"/>
                  </a:cubicBezTo>
                  <a:cubicBezTo>
                    <a:pt x="1" y="134"/>
                    <a:pt x="135" y="171"/>
                    <a:pt x="306" y="171"/>
                  </a:cubicBezTo>
                  <a:cubicBezTo>
                    <a:pt x="481" y="171"/>
                    <a:pt x="615" y="134"/>
                    <a:pt x="615" y="74"/>
                  </a:cubicBezTo>
                  <a:cubicBezTo>
                    <a:pt x="615" y="37"/>
                    <a:pt x="481" y="0"/>
                    <a:pt x="306" y="0"/>
                  </a:cubicBez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6" name="Google Shape;596;p35"/>
          <p:cNvSpPr/>
          <p:nvPr/>
        </p:nvSpPr>
        <p:spPr>
          <a:xfrm>
            <a:off x="7219133" y="454304"/>
            <a:ext cx="4222667" cy="664800"/>
          </a:xfrm>
          <a:custGeom>
            <a:avLst/>
            <a:gdLst/>
            <a:ahLst/>
            <a:cxnLst/>
            <a:rect l="l" t="t" r="r" b="b"/>
            <a:pathLst>
              <a:path w="20313" h="3198" extrusionOk="0">
                <a:moveTo>
                  <a:pt x="14325" y="0"/>
                </a:moveTo>
                <a:cubicBezTo>
                  <a:pt x="13054" y="0"/>
                  <a:pt x="11959" y="656"/>
                  <a:pt x="11552" y="1580"/>
                </a:cubicBezTo>
                <a:cubicBezTo>
                  <a:pt x="11363" y="1539"/>
                  <a:pt x="11150" y="1502"/>
                  <a:pt x="10956" y="1502"/>
                </a:cubicBezTo>
                <a:cubicBezTo>
                  <a:pt x="10725" y="1502"/>
                  <a:pt x="10513" y="1539"/>
                  <a:pt x="10323" y="1599"/>
                </a:cubicBezTo>
                <a:cubicBezTo>
                  <a:pt x="9843" y="906"/>
                  <a:pt x="8955" y="425"/>
                  <a:pt x="7953" y="425"/>
                </a:cubicBezTo>
                <a:cubicBezTo>
                  <a:pt x="6858" y="425"/>
                  <a:pt x="5915" y="980"/>
                  <a:pt x="5453" y="1770"/>
                </a:cubicBezTo>
                <a:cubicBezTo>
                  <a:pt x="4931" y="1964"/>
                  <a:pt x="4529" y="2366"/>
                  <a:pt x="4372" y="2906"/>
                </a:cubicBezTo>
                <a:cubicBezTo>
                  <a:pt x="3739" y="2620"/>
                  <a:pt x="2870" y="2426"/>
                  <a:pt x="1891" y="2426"/>
                </a:cubicBezTo>
                <a:cubicBezTo>
                  <a:pt x="791" y="2426"/>
                  <a:pt x="1" y="2638"/>
                  <a:pt x="426" y="3198"/>
                </a:cubicBezTo>
                <a:lnTo>
                  <a:pt x="20313" y="3198"/>
                </a:lnTo>
                <a:cubicBezTo>
                  <a:pt x="20257" y="2481"/>
                  <a:pt x="19814" y="1927"/>
                  <a:pt x="18525" y="1927"/>
                </a:cubicBezTo>
                <a:cubicBezTo>
                  <a:pt x="18118" y="1927"/>
                  <a:pt x="17674" y="1982"/>
                  <a:pt x="17254" y="2079"/>
                </a:cubicBezTo>
                <a:cubicBezTo>
                  <a:pt x="17041" y="906"/>
                  <a:pt x="15808" y="0"/>
                  <a:pt x="143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35"/>
          <p:cNvSpPr/>
          <p:nvPr/>
        </p:nvSpPr>
        <p:spPr>
          <a:xfrm>
            <a:off x="-1772922" y="1897967"/>
            <a:ext cx="4666491" cy="781213"/>
          </a:xfrm>
          <a:custGeom>
            <a:avLst/>
            <a:gdLst/>
            <a:ahLst/>
            <a:cxnLst/>
            <a:rect l="l" t="t" r="r" b="b"/>
            <a:pathLst>
              <a:path w="22448" h="3758" extrusionOk="0">
                <a:moveTo>
                  <a:pt x="5911" y="1"/>
                </a:moveTo>
                <a:cubicBezTo>
                  <a:pt x="4312" y="1"/>
                  <a:pt x="2944" y="1004"/>
                  <a:pt x="2404" y="2408"/>
                </a:cubicBezTo>
                <a:cubicBezTo>
                  <a:pt x="2251" y="2371"/>
                  <a:pt x="2099" y="2371"/>
                  <a:pt x="1923" y="2371"/>
                </a:cubicBezTo>
                <a:cubicBezTo>
                  <a:pt x="865" y="2371"/>
                  <a:pt x="1" y="2986"/>
                  <a:pt x="1" y="3758"/>
                </a:cubicBezTo>
                <a:lnTo>
                  <a:pt x="22448" y="3758"/>
                </a:lnTo>
                <a:cubicBezTo>
                  <a:pt x="22369" y="2870"/>
                  <a:pt x="21773" y="2371"/>
                  <a:pt x="20059" y="2371"/>
                </a:cubicBezTo>
                <a:cubicBezTo>
                  <a:pt x="19250" y="2371"/>
                  <a:pt x="18368" y="2464"/>
                  <a:pt x="17596" y="2676"/>
                </a:cubicBezTo>
                <a:cubicBezTo>
                  <a:pt x="17420" y="1350"/>
                  <a:pt x="16288" y="311"/>
                  <a:pt x="14921" y="311"/>
                </a:cubicBezTo>
                <a:cubicBezTo>
                  <a:pt x="13955" y="311"/>
                  <a:pt x="13091" y="828"/>
                  <a:pt x="12629" y="1600"/>
                </a:cubicBezTo>
                <a:lnTo>
                  <a:pt x="12592" y="1600"/>
                </a:lnTo>
                <a:cubicBezTo>
                  <a:pt x="12167" y="1600"/>
                  <a:pt x="11783" y="1678"/>
                  <a:pt x="11437" y="1849"/>
                </a:cubicBezTo>
                <a:cubicBezTo>
                  <a:pt x="10975" y="962"/>
                  <a:pt x="10028" y="366"/>
                  <a:pt x="8932" y="366"/>
                </a:cubicBezTo>
                <a:cubicBezTo>
                  <a:pt x="8567" y="366"/>
                  <a:pt x="8202" y="445"/>
                  <a:pt x="7874" y="560"/>
                </a:cubicBezTo>
                <a:cubicBezTo>
                  <a:pt x="7315" y="214"/>
                  <a:pt x="6622" y="1"/>
                  <a:pt x="59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5"/>
          <p:cNvSpPr/>
          <p:nvPr/>
        </p:nvSpPr>
        <p:spPr>
          <a:xfrm>
            <a:off x="10057032" y="2040616"/>
            <a:ext cx="1949291" cy="323877"/>
          </a:xfrm>
          <a:custGeom>
            <a:avLst/>
            <a:gdLst/>
            <a:ahLst/>
            <a:cxnLst/>
            <a:rect l="l" t="t" r="r" b="b"/>
            <a:pathLst>
              <a:path w="9377" h="1558" extrusionOk="0">
                <a:moveTo>
                  <a:pt x="6909" y="0"/>
                </a:moveTo>
                <a:cubicBezTo>
                  <a:pt x="6604" y="0"/>
                  <a:pt x="6331" y="74"/>
                  <a:pt x="6082" y="231"/>
                </a:cubicBezTo>
                <a:cubicBezTo>
                  <a:pt x="5948" y="171"/>
                  <a:pt x="5814" y="152"/>
                  <a:pt x="5638" y="152"/>
                </a:cubicBezTo>
                <a:cubicBezTo>
                  <a:pt x="5199" y="152"/>
                  <a:pt x="4792" y="402"/>
                  <a:pt x="4598" y="767"/>
                </a:cubicBezTo>
                <a:cubicBezTo>
                  <a:pt x="4464" y="693"/>
                  <a:pt x="4293" y="652"/>
                  <a:pt x="4118" y="652"/>
                </a:cubicBezTo>
                <a:lnTo>
                  <a:pt x="4099" y="652"/>
                </a:lnTo>
                <a:cubicBezTo>
                  <a:pt x="3905" y="347"/>
                  <a:pt x="3559" y="116"/>
                  <a:pt x="3157" y="116"/>
                </a:cubicBezTo>
                <a:cubicBezTo>
                  <a:pt x="2579" y="116"/>
                  <a:pt x="2099" y="554"/>
                  <a:pt x="2039" y="1114"/>
                </a:cubicBezTo>
                <a:cubicBezTo>
                  <a:pt x="1710" y="1017"/>
                  <a:pt x="1327" y="980"/>
                  <a:pt x="999" y="980"/>
                </a:cubicBezTo>
                <a:cubicBezTo>
                  <a:pt x="287" y="980"/>
                  <a:pt x="38" y="1192"/>
                  <a:pt x="1" y="1557"/>
                </a:cubicBezTo>
                <a:lnTo>
                  <a:pt x="9376" y="1557"/>
                </a:lnTo>
                <a:cubicBezTo>
                  <a:pt x="9376" y="1229"/>
                  <a:pt x="9029" y="980"/>
                  <a:pt x="8586" y="980"/>
                </a:cubicBezTo>
                <a:cubicBezTo>
                  <a:pt x="8507" y="980"/>
                  <a:pt x="8433" y="980"/>
                  <a:pt x="8373" y="998"/>
                </a:cubicBezTo>
                <a:cubicBezTo>
                  <a:pt x="8142" y="402"/>
                  <a:pt x="7583" y="0"/>
                  <a:pt x="69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35"/>
          <p:cNvSpPr txBox="1">
            <a:spLocks noGrp="1"/>
          </p:cNvSpPr>
          <p:nvPr>
            <p:ph type="title"/>
          </p:nvPr>
        </p:nvSpPr>
        <p:spPr>
          <a:xfrm>
            <a:off x="3398984" y="1585967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0" name="Google Shape;600;p35"/>
          <p:cNvSpPr txBox="1">
            <a:spLocks noGrp="1"/>
          </p:cNvSpPr>
          <p:nvPr>
            <p:ph type="subTitle" idx="1"/>
          </p:nvPr>
        </p:nvSpPr>
        <p:spPr>
          <a:xfrm>
            <a:off x="3398984" y="2911933"/>
            <a:ext cx="5393600" cy="8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8725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8"/>
          <p:cNvSpPr txBox="1">
            <a:spLocks noGrp="1"/>
          </p:cNvSpPr>
          <p:nvPr>
            <p:ph type="title"/>
          </p:nvPr>
        </p:nvSpPr>
        <p:spPr>
          <a:xfrm>
            <a:off x="1157899" y="1519533"/>
            <a:ext cx="9876400" cy="1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78" name="Google Shape;278;p8"/>
          <p:cNvSpPr txBox="1">
            <a:spLocks noGrp="1"/>
          </p:cNvSpPr>
          <p:nvPr>
            <p:ph type="subTitle" idx="1"/>
          </p:nvPr>
        </p:nvSpPr>
        <p:spPr>
          <a:xfrm>
            <a:off x="1157800" y="2878801"/>
            <a:ext cx="9876400" cy="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933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"/>
          <p:cNvSpPr/>
          <p:nvPr/>
        </p:nvSpPr>
        <p:spPr>
          <a:xfrm rot="10800000" flipH="1">
            <a:off x="0" y="562"/>
            <a:ext cx="12201625" cy="3275413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CB25">
              <a:alpha val="34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9" name="Google Shape;519;p7"/>
          <p:cNvGrpSpPr/>
          <p:nvPr/>
        </p:nvGrpSpPr>
        <p:grpSpPr>
          <a:xfrm>
            <a:off x="-676533" y="-373377"/>
            <a:ext cx="3143334" cy="2879566"/>
            <a:chOff x="-625988" y="105875"/>
            <a:chExt cx="4587470" cy="4201906"/>
          </a:xfrm>
        </p:grpSpPr>
        <p:grpSp>
          <p:nvGrpSpPr>
            <p:cNvPr id="520" name="Google Shape;520;p7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521" name="Google Shape;521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3" name="Google Shape;523;p7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524" name="Google Shape;524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6" name="Google Shape;526;p7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527" name="Google Shape;527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9" name="Google Shape;529;p7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530" name="Google Shape;530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2" name="Google Shape;532;p7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533" name="Google Shape;533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5" name="Google Shape;535;p7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536" name="Google Shape;536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8" name="Google Shape;538;p7"/>
            <p:cNvSpPr/>
            <p:nvPr/>
          </p:nvSpPr>
          <p:spPr>
            <a:xfrm>
              <a:off x="3641510" y="2931294"/>
              <a:ext cx="319966" cy="601629"/>
            </a:xfrm>
            <a:custGeom>
              <a:avLst/>
              <a:gdLst/>
              <a:ahLst/>
              <a:cxnLst/>
              <a:rect l="l" t="t" r="r" b="b"/>
              <a:pathLst>
                <a:path w="1267193" h="1972553" extrusionOk="0">
                  <a:moveTo>
                    <a:pt x="489206" y="0"/>
                  </a:moveTo>
                  <a:cubicBezTo>
                    <a:pt x="346331" y="819150"/>
                    <a:pt x="-238504" y="1436370"/>
                    <a:pt x="108206" y="1790700"/>
                  </a:cubicBezTo>
                  <a:cubicBezTo>
                    <a:pt x="414911" y="2105025"/>
                    <a:pt x="1033084" y="1965008"/>
                    <a:pt x="1203581" y="1724025"/>
                  </a:cubicBezTo>
                  <a:cubicBezTo>
                    <a:pt x="1395987" y="1450658"/>
                    <a:pt x="1150242" y="701040"/>
                    <a:pt x="489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9" name="Google Shape;539;p7"/>
          <p:cNvSpPr txBox="1">
            <a:spLocks noGrp="1"/>
          </p:cNvSpPr>
          <p:nvPr>
            <p:ph type="title"/>
          </p:nvPr>
        </p:nvSpPr>
        <p:spPr>
          <a:xfrm>
            <a:off x="2717275" y="593375"/>
            <a:ext cx="9059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7"/>
          <p:cNvSpPr txBox="1">
            <a:spLocks noGrp="1"/>
          </p:cNvSpPr>
          <p:nvPr>
            <p:ph type="body" idx="1"/>
          </p:nvPr>
        </p:nvSpPr>
        <p:spPr>
          <a:xfrm>
            <a:off x="2717275" y="1536639"/>
            <a:ext cx="9059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541" name="Google Shape;541;p7"/>
          <p:cNvGrpSpPr/>
          <p:nvPr/>
        </p:nvGrpSpPr>
        <p:grpSpPr>
          <a:xfrm>
            <a:off x="10250261" y="4969436"/>
            <a:ext cx="2290982" cy="2117114"/>
            <a:chOff x="-625988" y="-1175553"/>
            <a:chExt cx="4587470" cy="4238466"/>
          </a:xfrm>
        </p:grpSpPr>
        <p:grpSp>
          <p:nvGrpSpPr>
            <p:cNvPr id="542" name="Google Shape;542;p7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543" name="Google Shape;543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5" name="Google Shape;545;p7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546" name="Google Shape;546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8" name="Google Shape;548;p7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549" name="Google Shape;549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1" name="Google Shape;551;p7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552" name="Google Shape;552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4" name="Google Shape;554;p7"/>
            <p:cNvGrpSpPr/>
            <p:nvPr/>
          </p:nvGrpSpPr>
          <p:grpSpPr>
            <a:xfrm>
              <a:off x="930090" y="-1175553"/>
              <a:ext cx="1475301" cy="1614315"/>
              <a:chOff x="2468583" y="-7019270"/>
              <a:chExt cx="2676525" cy="2928728"/>
            </a:xfrm>
          </p:grpSpPr>
          <p:sp>
            <p:nvSpPr>
              <p:cNvPr id="555" name="Google Shape;555;p7"/>
              <p:cNvSpPr/>
              <p:nvPr/>
            </p:nvSpPr>
            <p:spPr>
              <a:xfrm>
                <a:off x="2468583" y="-7019270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>
                <a:off x="2594587" y="-4997573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7" name="Google Shape;557;p7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558" name="Google Shape;558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0" name="Google Shape;560;p7"/>
          <p:cNvGrpSpPr/>
          <p:nvPr/>
        </p:nvGrpSpPr>
        <p:grpSpPr>
          <a:xfrm rot="370106">
            <a:off x="11007172" y="53214"/>
            <a:ext cx="1045010" cy="1035083"/>
            <a:chOff x="2086991" y="460159"/>
            <a:chExt cx="5909894" cy="5705156"/>
          </a:xfrm>
        </p:grpSpPr>
        <p:sp>
          <p:nvSpPr>
            <p:cNvPr id="561" name="Google Shape;561;p7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2" name="Google Shape;562;p7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563" name="Google Shape;563;p7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7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31079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620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0466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9294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2">
            <a:extLst>
              <a:ext uri="{FF2B5EF4-FFF2-40B4-BE49-F238E27FC236}">
                <a16:creationId xmlns:a16="http://schemas.microsoft.com/office/drawing/2014/main" id="{FD9A79BB-A899-4C35-8D6D-CC63082BCFFF}"/>
              </a:ext>
            </a:extLst>
          </p:cNvPr>
          <p:cNvSpPr/>
          <p:nvPr userDrawn="1"/>
        </p:nvSpPr>
        <p:spPr>
          <a:xfrm>
            <a:off x="210917" y="138546"/>
            <a:ext cx="11745554" cy="6511635"/>
          </a:xfrm>
          <a:prstGeom prst="roundRect">
            <a:avLst/>
          </a:prstGeom>
          <a:solidFill>
            <a:schemeClr val="bg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2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4558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498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0454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2120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91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47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1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30" y="-737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269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5" r:id="rId1"/>
    <p:sldLayoutId id="2147483787" r:id="rId2"/>
    <p:sldLayoutId id="2147483788" r:id="rId3"/>
    <p:sldLayoutId id="2147483789" r:id="rId4"/>
    <p:sldLayoutId id="2147483790" r:id="rId5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6192F763-358D-4164-942E-2B6F5877D6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4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1"/>
          <p:cNvPicPr preferRelativeResize="0"/>
          <p:nvPr/>
        </p:nvPicPr>
        <p:blipFill rotWithShape="1">
          <a:blip r:embed="rId3">
            <a:alphaModFix/>
          </a:blip>
          <a:srcRect l="69689" b="63203"/>
          <a:stretch/>
        </p:blipFill>
        <p:spPr>
          <a:xfrm>
            <a:off x="9653083" y="283"/>
            <a:ext cx="2538413" cy="279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1"/>
          <p:cNvPicPr preferRelativeResize="0"/>
          <p:nvPr/>
        </p:nvPicPr>
        <p:blipFill rotWithShape="1">
          <a:blip r:embed="rId4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1"/>
          <p:cNvPicPr preferRelativeResize="0"/>
          <p:nvPr/>
        </p:nvPicPr>
        <p:blipFill rotWithShape="1">
          <a:blip r:embed="rId5">
            <a:alphaModFix/>
          </a:blip>
          <a:srcRect t="26479" b="16852"/>
          <a:stretch/>
        </p:blipFill>
        <p:spPr>
          <a:xfrm>
            <a:off x="1008" y="3295453"/>
            <a:ext cx="12190992" cy="310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"/>
          <p:cNvPicPr preferRelativeResize="0"/>
          <p:nvPr/>
        </p:nvPicPr>
        <p:blipFill rotWithShape="1">
          <a:blip r:embed="rId6">
            <a:alphaModFix/>
          </a:blip>
          <a:srcRect t="48269"/>
          <a:stretch/>
        </p:blipFill>
        <p:spPr>
          <a:xfrm>
            <a:off x="1008" y="3345347"/>
            <a:ext cx="12190992" cy="354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1"/>
          <p:cNvPicPr preferRelativeResize="0"/>
          <p:nvPr/>
        </p:nvPicPr>
        <p:blipFill rotWithShape="1">
          <a:blip r:embed="rId7">
            <a:alphaModFix/>
          </a:blip>
          <a:srcRect l="2217" t="5014" r="38086" b="5461"/>
          <a:stretch/>
        </p:blipFill>
        <p:spPr>
          <a:xfrm>
            <a:off x="174387" y="3695416"/>
            <a:ext cx="2175113" cy="296085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839" name="Google Shape;83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60947" y="581607"/>
            <a:ext cx="6669602" cy="96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61;p9">
            <a:extLst>
              <a:ext uri="{FF2B5EF4-FFF2-40B4-BE49-F238E27FC236}">
                <a16:creationId xmlns:a16="http://schemas.microsoft.com/office/drawing/2014/main" id="{B64460CB-B643-4495-98A6-1A51EC7A1EF2}"/>
              </a:ext>
            </a:extLst>
          </p:cNvPr>
          <p:cNvSpPr/>
          <p:nvPr/>
        </p:nvSpPr>
        <p:spPr>
          <a:xfrm>
            <a:off x="2349500" y="-14630"/>
            <a:ext cx="7406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….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13D51-E957-A963-6569-A7ECC60948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3555" y="1526949"/>
            <a:ext cx="8797290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5">
            <a:extLst>
              <a:ext uri="{FF2B5EF4-FFF2-40B4-BE49-F238E27FC236}">
                <a16:creationId xmlns:a16="http://schemas.microsoft.com/office/drawing/2014/main" id="{EF358B44-CF97-4C16-BC66-745F237A4A03}"/>
              </a:ext>
            </a:extLst>
          </p:cNvPr>
          <p:cNvSpPr/>
          <p:nvPr/>
        </p:nvSpPr>
        <p:spPr>
          <a:xfrm>
            <a:off x="886981" y="964484"/>
            <a:ext cx="10418039" cy="5233834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8">
            <a:extLst>
              <a:ext uri="{FF2B5EF4-FFF2-40B4-BE49-F238E27FC236}">
                <a16:creationId xmlns:a16="http://schemas.microsoft.com/office/drawing/2014/main" id="{0E263D67-3E2A-44FB-A855-F4597033F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18" y="3170008"/>
            <a:ext cx="4017832" cy="4017832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67B4109-D477-4770-8848-6AB5141CB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897339"/>
            <a:ext cx="1525189" cy="29606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EACBE0D-46A8-4BD8-8B36-E8303E3B0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444" y="-1"/>
            <a:ext cx="2536556" cy="29244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67257" y="1354838"/>
            <a:ext cx="5607912" cy="1200329"/>
            <a:chOff x="3751685" y="2531276"/>
            <a:chExt cx="8031299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3751685" y="2531276"/>
              <a:ext cx="80312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 w="2032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Hoạt động 1</a:t>
              </a:r>
              <a:endParaRPr kumimoji="0" lang="en-US" sz="7200" b="1" i="0" u="none" strike="noStrike" kern="1200" cap="none" spc="0" normalizeH="0" baseline="0" noProof="0" dirty="0">
                <a:ln w="2032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51685" y="2531276"/>
              <a:ext cx="80312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06286" y="3174064"/>
            <a:ext cx="7445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 hiểu các quy định khi đi trên phương tiện giao thông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0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4"/>
          <p:cNvSpPr/>
          <p:nvPr/>
        </p:nvSpPr>
        <p:spPr>
          <a:xfrm>
            <a:off x="644593" y="234677"/>
            <a:ext cx="10725249" cy="141172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D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1. Quan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sát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cho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biết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các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bạn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trong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mỗi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hình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dưới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đây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đã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thực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quy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định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nào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khi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đi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trên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các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phương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tiện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giao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thông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8FEE9-5673-4D7A-A4A2-428687FAC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562" y="1745400"/>
            <a:ext cx="4744350" cy="3217455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1A5890D4-A137-4AC7-82F6-3B335EF9859C}"/>
              </a:ext>
            </a:extLst>
          </p:cNvPr>
          <p:cNvSpPr/>
          <p:nvPr/>
        </p:nvSpPr>
        <p:spPr>
          <a:xfrm>
            <a:off x="1147202" y="5061849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08727-B3C8-4516-A847-513214FCC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4815" y="1829185"/>
            <a:ext cx="4819762" cy="3049884"/>
          </a:xfrm>
          <a:prstGeom prst="rect">
            <a:avLst/>
          </a:prstGeom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8DE92DF-081D-4458-972C-E392F4313782}"/>
              </a:ext>
            </a:extLst>
          </p:cNvPr>
          <p:cNvSpPr/>
          <p:nvPr/>
        </p:nvSpPr>
        <p:spPr>
          <a:xfrm>
            <a:off x="6713413" y="5061849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4"/>
          <p:cNvSpPr/>
          <p:nvPr/>
        </p:nvSpPr>
        <p:spPr>
          <a:xfrm>
            <a:off x="644593" y="234677"/>
            <a:ext cx="10725249" cy="141172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D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1. Quan sát và cho biết các bạn trong mỗi hình dưới đây đã thực hiện quy định nào khi đi trên các phương tiện giao thông.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2D4CBF-AFA5-4D50-99A3-8C6973AE8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5584" y="1874753"/>
            <a:ext cx="9663265" cy="3154445"/>
          </a:xfrm>
          <a:prstGeom prst="rect">
            <a:avLst/>
          </a:prstGeom>
        </p:spPr>
      </p:pic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EB110694-4B26-4B90-B8CF-AD3A3D91F621}"/>
              </a:ext>
            </a:extLst>
          </p:cNvPr>
          <p:cNvSpPr/>
          <p:nvPr/>
        </p:nvSpPr>
        <p:spPr>
          <a:xfrm>
            <a:off x="1772279" y="5029198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5013D39F-7448-4F7B-825D-709930757E64}"/>
              </a:ext>
            </a:extLst>
          </p:cNvPr>
          <p:cNvSpPr/>
          <p:nvPr/>
        </p:nvSpPr>
        <p:spPr>
          <a:xfrm>
            <a:off x="6627441" y="5029198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2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4"/>
          <p:cNvSpPr/>
          <p:nvPr/>
        </p:nvSpPr>
        <p:spPr>
          <a:xfrm>
            <a:off x="644593" y="234677"/>
            <a:ext cx="10725249" cy="141172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D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1. Quan sát và cho biết các bạn trong mỗi hình dưới đây đã thực hiện quy định nào khi đi trên các phương tiện giao thông.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8692D0-5332-4FBF-8916-172BCA49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67" y="1734467"/>
            <a:ext cx="7463899" cy="3523331"/>
          </a:xfrm>
          <a:prstGeom prst="rect">
            <a:avLst/>
          </a:prstGeom>
        </p:spPr>
      </p:pic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4EC16A1B-9C89-4D9A-BDA1-C27DACFC44D3}"/>
              </a:ext>
            </a:extLst>
          </p:cNvPr>
          <p:cNvSpPr/>
          <p:nvPr/>
        </p:nvSpPr>
        <p:spPr>
          <a:xfrm>
            <a:off x="3536724" y="5462336"/>
            <a:ext cx="4680844" cy="987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buýt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6FB9C89C-076B-4162-95F4-0E9337C18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154" y="865272"/>
            <a:ext cx="10154320" cy="5724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1886" y="1689688"/>
            <a:ext cx="83147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đùa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……</a:t>
            </a: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7883047F-0ECD-4123-8748-6AEAB1C86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444" y="0"/>
            <a:ext cx="2536556" cy="29244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3667" y="364454"/>
            <a:ext cx="3525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 LUẬN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303" l="10000" r="90000">
                        <a14:foregroundMark x1="40727" y1="34182" x2="58970" y2="34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9357" y="1809860"/>
            <a:ext cx="5604042" cy="56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65A4BC9-2BF5-8278-52FE-75A9EC3B5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82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0DF5BD-B7D6-48EE-84A8-650F3A8E5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527" y="1023212"/>
            <a:ext cx="7736495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199</Words>
  <Application>Microsoft Office PowerPoint</Application>
  <PresentationFormat>Widescreen</PresentationFormat>
  <Paragraphs>15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等线</vt:lpstr>
      <vt:lpstr>等线 Light</vt:lpstr>
      <vt:lpstr>Arial</vt:lpstr>
      <vt:lpstr>Calibri</vt:lpstr>
      <vt:lpstr>Cambria</vt:lpstr>
      <vt:lpstr>UTM Avo</vt:lpstr>
      <vt:lpstr>4_Office Theme</vt:lpstr>
      <vt:lpstr>Office 主题</vt:lpstr>
      <vt:lpstr>3_Office 主题​​</vt:lpstr>
      <vt:lpstr>4_Office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39</cp:revision>
  <dcterms:created xsi:type="dcterms:W3CDTF">2021-06-05T04:03:17Z</dcterms:created>
  <dcterms:modified xsi:type="dcterms:W3CDTF">2026-04-14T01:13:25Z</dcterms:modified>
</cp:coreProperties>
</file>