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8"/>
  </p:notesMasterIdLst>
  <p:sldIdLst>
    <p:sldId id="2007577149" r:id="rId2"/>
    <p:sldId id="627" r:id="rId3"/>
    <p:sldId id="628" r:id="rId4"/>
    <p:sldId id="622" r:id="rId5"/>
    <p:sldId id="626" r:id="rId6"/>
    <p:sldId id="61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03C3-BDF7-42CF-83C4-955019B4F4C9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7801-3F07-45AE-9DA1-86B8BAF11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0DCC2-1AA1-42BE-9A52-B0CAFB1797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6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0DCC2-1AA1-42BE-9A52-B0CAFB1797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71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F03FE9B-705D-44D7-A247-EC5C627DD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061A43-A4E9-40A8-8CAA-2A96C2A30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4281105"/>
            <a:ext cx="2721429" cy="1323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1CE0AA-014F-4C1B-8E95-E65F5006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/>
          <a:stretch/>
        </p:blipFill>
        <p:spPr>
          <a:xfrm>
            <a:off x="0" y="4312798"/>
            <a:ext cx="1612056" cy="17251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1230485-4D52-4039-9759-8924E7B1A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5384800" y="4713396"/>
            <a:ext cx="6807200" cy="17251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4AE4E70-6281-4B7A-B476-BEB10317A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4813110"/>
            <a:ext cx="6350000" cy="17251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5ABADB-635E-410B-8DC2-78E7033CB0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0B73AF-4CC4-4D32-9CE6-478E46C049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8" y="1772413"/>
            <a:ext cx="1549907" cy="1549907"/>
          </a:xfrm>
          <a:prstGeom prst="rect">
            <a:avLst/>
          </a:prstGeom>
        </p:spPr>
      </p:pic>
      <p:pic>
        <p:nvPicPr>
          <p:cNvPr id="2" name="图片 8">
            <a:extLst>
              <a:ext uri="{FF2B5EF4-FFF2-40B4-BE49-F238E27FC236}">
                <a16:creationId xmlns:a16="http://schemas.microsoft.com/office/drawing/2014/main" id="{CFECBDAC-6322-9498-2D7C-CB5E8F125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F7FF4270-AE6F-8784-749C-0E90C2591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0E1AF4AA-E371-E4D7-AECC-3994140F1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2529D47-04EE-00A7-8E46-18691F9937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3D5B77C3-2C15-786C-DD41-5CD0375C597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874CE777-3381-046E-A218-7C79DECAFB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6A4B5D-2C91-46EE-34F6-E3759D28D29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69F12F-4867-8F63-EC78-11B6168DF6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9064AC-4E88-162B-9343-1C7A79B6D51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FAAA8-AE6F-61B4-C340-D80ED934EE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32512E45-5CBA-56EA-2B78-B72D29D1766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圆角矩形 7">
            <a:extLst>
              <a:ext uri="{FF2B5EF4-FFF2-40B4-BE49-F238E27FC236}">
                <a16:creationId xmlns:a16="http://schemas.microsoft.com/office/drawing/2014/main" id="{871AF778-F1B7-929B-0709-B4C11A44F1E8}"/>
              </a:ext>
            </a:extLst>
          </p:cNvPr>
          <p:cNvSpPr/>
          <p:nvPr userDrawn="1"/>
        </p:nvSpPr>
        <p:spPr>
          <a:xfrm>
            <a:off x="304800" y="220717"/>
            <a:ext cx="11582400" cy="61991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8">
            <a:extLst>
              <a:ext uri="{FF2B5EF4-FFF2-40B4-BE49-F238E27FC236}">
                <a16:creationId xmlns:a16="http://schemas.microsoft.com/office/drawing/2014/main" id="{7B5F4DD0-E40C-024E-A057-AE31D83A7925}"/>
              </a:ext>
            </a:extLst>
          </p:cNvPr>
          <p:cNvSpPr/>
          <p:nvPr userDrawn="1"/>
        </p:nvSpPr>
        <p:spPr>
          <a:xfrm>
            <a:off x="462455" y="378372"/>
            <a:ext cx="11277600" cy="5908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821451-EC7B-4311-8863-73A4E31C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8DB3A5-5AAF-4A53-874C-42437389B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0FE87-1302-47C6-A2CE-BBA07BB9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F5C18E-6A25-45FF-8755-BE4BBC71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C8E6C8-4823-467D-AB7A-97FC6AFB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7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825166-95BE-4157-B9FD-F55FC62DC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F3F784-672D-4FD5-9BAE-A16362A33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EECB33-54CC-48A0-9E68-B670C4CF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2A1B41-D369-485B-AE5E-5D14B121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264394-9A2D-4050-B97D-91046701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4DD00AF-B4E4-4981-A68A-2C75E0E39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8">
            <a:extLst>
              <a:ext uri="{FF2B5EF4-FFF2-40B4-BE49-F238E27FC236}">
                <a16:creationId xmlns:a16="http://schemas.microsoft.com/office/drawing/2014/main" id="{A70B7A0D-FA28-1925-AF0D-D6EF3EA3B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18EE2D97-4FCE-75A7-EB60-92803E634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2E3A798F-EA37-A66D-E6B2-31D598133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CD808DD8-78A4-8833-1DF0-CD09BE719B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0E94B8CD-2184-B78C-6F68-52313CD690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8BD78D97-548F-0AC0-4FFA-6F92E79064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DB3334F3-CAF5-5587-468A-82E6EA096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圆角矩形 7">
            <a:extLst>
              <a:ext uri="{FF2B5EF4-FFF2-40B4-BE49-F238E27FC236}">
                <a16:creationId xmlns:a16="http://schemas.microsoft.com/office/drawing/2014/main" id="{92A79A00-4132-77A5-4DFF-FDB1397B5F74}"/>
              </a:ext>
            </a:extLst>
          </p:cNvPr>
          <p:cNvSpPr/>
          <p:nvPr userDrawn="1"/>
        </p:nvSpPr>
        <p:spPr>
          <a:xfrm>
            <a:off x="304800" y="220717"/>
            <a:ext cx="11582400" cy="61991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id="{24940362-D448-D2EF-3514-DAA2D426E224}"/>
              </a:ext>
            </a:extLst>
          </p:cNvPr>
          <p:cNvSpPr/>
          <p:nvPr userDrawn="1"/>
        </p:nvSpPr>
        <p:spPr>
          <a:xfrm>
            <a:off x="462455" y="378372"/>
            <a:ext cx="11277600" cy="5908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3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17E6E86-E37F-4AF3-A64F-99B7ED39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6664B3-DAF3-4524-A1E4-E1B71C10DA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4281105"/>
            <a:ext cx="2721429" cy="1323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CD45FC-8F50-49A2-B04A-E5053647E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/>
          <a:stretch/>
        </p:blipFill>
        <p:spPr>
          <a:xfrm>
            <a:off x="0" y="4312798"/>
            <a:ext cx="1612056" cy="17251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AB15A1-71B5-4A0A-9CB3-02DF3EA90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5384800" y="4713396"/>
            <a:ext cx="6807200" cy="17251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B4715F-12E7-40FC-9D36-2350BA7E0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4813110"/>
            <a:ext cx="6350000" cy="17251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045E8B-3391-4DEA-B4BA-8FE435FDF0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22" name="图片 8">
            <a:extLst>
              <a:ext uri="{FF2B5EF4-FFF2-40B4-BE49-F238E27FC236}">
                <a16:creationId xmlns:a16="http://schemas.microsoft.com/office/drawing/2014/main" id="{D8CF3105-FCAD-9248-4214-5BD3F12E8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14">
            <a:extLst>
              <a:ext uri="{FF2B5EF4-FFF2-40B4-BE49-F238E27FC236}">
                <a16:creationId xmlns:a16="http://schemas.microsoft.com/office/drawing/2014/main" id="{B3C7BA95-853C-5874-76A2-F54D2E178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24" name="图片 15">
            <a:extLst>
              <a:ext uri="{FF2B5EF4-FFF2-40B4-BE49-F238E27FC236}">
                <a16:creationId xmlns:a16="http://schemas.microsoft.com/office/drawing/2014/main" id="{51A1DC9E-172F-5C01-27FE-85772F926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id="{5FBA0EE6-BD53-2C24-28B9-45FE9B11DF1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:a16="http://schemas.microsoft.com/office/drawing/2014/main" id="{23D9E06F-E469-1709-6F62-8D80525C52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27" name="图片 13">
            <a:extLst>
              <a:ext uri="{FF2B5EF4-FFF2-40B4-BE49-F238E27FC236}">
                <a16:creationId xmlns:a16="http://schemas.microsoft.com/office/drawing/2014/main" id="{E2CB6AE8-A565-FD46-3A4D-8B07DE7ECF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id="{F497ACC3-F00D-46A0-3697-E540091082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圆角矩形 7">
            <a:extLst>
              <a:ext uri="{FF2B5EF4-FFF2-40B4-BE49-F238E27FC236}">
                <a16:creationId xmlns:a16="http://schemas.microsoft.com/office/drawing/2014/main" id="{FC179293-C3C4-CAD3-B61A-9E0B7D72C116}"/>
              </a:ext>
            </a:extLst>
          </p:cNvPr>
          <p:cNvSpPr/>
          <p:nvPr userDrawn="1"/>
        </p:nvSpPr>
        <p:spPr>
          <a:xfrm>
            <a:off x="304800" y="220717"/>
            <a:ext cx="11582400" cy="61991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8">
            <a:extLst>
              <a:ext uri="{FF2B5EF4-FFF2-40B4-BE49-F238E27FC236}">
                <a16:creationId xmlns:a16="http://schemas.microsoft.com/office/drawing/2014/main" id="{AA5EF4AC-917C-1AF1-6670-F66E67A8935B}"/>
              </a:ext>
            </a:extLst>
          </p:cNvPr>
          <p:cNvSpPr/>
          <p:nvPr userDrawn="1"/>
        </p:nvSpPr>
        <p:spPr>
          <a:xfrm>
            <a:off x="462455" y="378372"/>
            <a:ext cx="11277600" cy="5908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9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6E9CE-8553-4CC6-A0D7-3868B74C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BCE6D-17ED-42EC-B6A7-660D6989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09E588-0DCA-4964-8B5A-1EC7E56C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AD3945-5C11-4B58-8646-C8BEAA62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5C61A3-3277-43BB-836A-454C4111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CA77C3-9D3F-4737-8853-62BC4C97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6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7FF24-233A-47CC-A86C-A0960487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B70F1-95DA-416C-B106-7EEA5849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47EB77-197A-4D78-A8DA-E060D7686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6994CC-B491-4383-93B6-DE1AF7E7A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F068F6-F3E8-4141-967B-AFEDD03DA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D205D7-B761-442D-A824-17A15AFD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31D53B2-7E99-4AB0-80C0-AFF27F99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EF5855-FF98-4B85-B550-CB55BB41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0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94F1A-A2F8-4D45-9B2E-2E663318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077FA1-11D7-4D73-A3F3-59236E65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AABB06-40D7-43E9-81DA-BFA24449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6493D0-C116-4BA5-A32A-E4031B2A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7FC38-74B0-4D2B-8327-E7DF9F64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A4B09C-0744-4686-9519-19A30316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0CA85B-A74E-44A5-8E73-B2BEDC52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2D816-17A7-419E-890F-8DA91B36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F27BC2-BA64-4CF7-8432-CA400205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AA882D-8799-49C8-B1EC-3787D0C84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3F2406-7742-49A1-BD22-F5ADA798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BE1CCD-28ED-49F8-A2DC-97DC71D7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88AB32-B886-4B78-8337-5FE4D733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1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D49AD-D64D-480D-8BE4-B448CAE7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ADA907-F47B-4250-BC32-CABF366D3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3A7755-371A-4093-9C2C-95AFF7C3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A8F0F2-F1F6-431D-AFD5-EDF8291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684C73-7CD5-4A05-A759-90703661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191796-1A6E-414E-B780-A2B1DDF4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8195B84-E00E-4E6C-8F4F-EA9CAF8E92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947305-AC6F-41B0-AB50-4FA6772FE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C84528F-0804-4314-9231-1E5578537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E46365B-1D45-4D61-B0C5-4765898E64D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90E7E2-7818-4E23-94BA-48E58895079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C19F224-A91B-4638-963A-D4F3F7C1C85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2EC9896B-3BA3-62DC-74A5-280B80F59FB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60227B9A-62C0-2227-83E8-EA5E53F97BE5}"/>
              </a:ext>
            </a:extLst>
          </p:cNvPr>
          <p:cNvSpPr/>
          <p:nvPr userDrawn="1"/>
        </p:nvSpPr>
        <p:spPr>
          <a:xfrm>
            <a:off x="304800" y="220717"/>
            <a:ext cx="11582400" cy="61991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8">
            <a:extLst>
              <a:ext uri="{FF2B5EF4-FFF2-40B4-BE49-F238E27FC236}">
                <a16:creationId xmlns:a16="http://schemas.microsoft.com/office/drawing/2014/main" id="{E6D7AE3D-F473-A11A-BD8B-3706F1FD2D95}"/>
              </a:ext>
            </a:extLst>
          </p:cNvPr>
          <p:cNvSpPr/>
          <p:nvPr userDrawn="1"/>
        </p:nvSpPr>
        <p:spPr>
          <a:xfrm>
            <a:off x="462455" y="378372"/>
            <a:ext cx="11277600" cy="5908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30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NULL" TargetMode="Externa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microsoft.com/office/2007/relationships/media" Target="../media/media2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2B535-81E0-AC61-1CD4-ACDDA21A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83" y="443005"/>
            <a:ext cx="917527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2584A8-8F12-49AC-8CFB-D79751FE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64CC7-AA45-FFE5-D808-77080ABFB1E2}"/>
              </a:ext>
            </a:extLst>
          </p:cNvPr>
          <p:cNvSpPr/>
          <p:nvPr/>
        </p:nvSpPr>
        <p:spPr>
          <a:xfrm>
            <a:off x="419525" y="666616"/>
            <a:ext cx="111380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rượu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bia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AF23F-ED70-5D7B-5581-DCDC7A9B241C}"/>
              </a:ext>
            </a:extLst>
          </p:cNvPr>
          <p:cNvSpPr/>
          <p:nvPr/>
        </p:nvSpPr>
        <p:spPr>
          <a:xfrm>
            <a:off x="3411206" y="2820781"/>
            <a:ext cx="4720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Times New Roman" pitchFamily="18" charset="0"/>
              </a:rPr>
              <a:t>Hình 1: Bạn Na đi liên hoan cùng bố, thấy bố uống bia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6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2584A8-8F12-49AC-8CFB-D79751FE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4D5357-82B6-8E85-504D-F57DC989B986}"/>
              </a:ext>
            </a:extLst>
          </p:cNvPr>
          <p:cNvSpPr/>
          <p:nvPr/>
        </p:nvSpPr>
        <p:spPr>
          <a:xfrm>
            <a:off x="935665" y="326374"/>
            <a:ext cx="104730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chui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rào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sắt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tàu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90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8340E-1501-AA2A-2448-AC411B877E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383"/>
          <a:stretch/>
        </p:blipFill>
        <p:spPr>
          <a:xfrm>
            <a:off x="1424" y="2211526"/>
            <a:ext cx="6569765" cy="43085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CD01E-738A-657C-2CBD-5B4250BA815C}"/>
              </a:ext>
            </a:extLst>
          </p:cNvPr>
          <p:cNvSpPr/>
          <p:nvPr/>
        </p:nvSpPr>
        <p:spPr>
          <a:xfrm>
            <a:off x="355729" y="507127"/>
            <a:ext cx="11350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rượu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81E4B-A320-C43D-21CA-1ED659C0E45C}"/>
              </a:ext>
            </a:extLst>
          </p:cNvPr>
          <p:cNvSpPr/>
          <p:nvPr/>
        </p:nvSpPr>
        <p:spPr>
          <a:xfrm>
            <a:off x="6317820" y="2223366"/>
            <a:ext cx="53638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Times New Roman" pitchFamily="18" charset="0"/>
              </a:rPr>
              <a:t>Hình 1: Bạn Na đi liên hoan cùng bố, thấy bố uống bia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90B395-D5F9-79DC-F065-65708E1409D8}"/>
              </a:ext>
            </a:extLst>
          </p:cNvPr>
          <p:cNvSpPr/>
          <p:nvPr/>
        </p:nvSpPr>
        <p:spPr>
          <a:xfrm>
            <a:off x="7059861" y="4581078"/>
            <a:ext cx="4752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Times New Roman" pitchFamily="18" charset="0"/>
              </a:rPr>
              <a:t>Hình b: Hai bố con bắt taxi về nhà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BAC2F-464E-B5E4-038D-4AF34B31C713}"/>
              </a:ext>
            </a:extLst>
          </p:cNvPr>
          <p:cNvSpPr/>
          <p:nvPr/>
        </p:nvSpPr>
        <p:spPr>
          <a:xfrm>
            <a:off x="7122690" y="3813994"/>
            <a:ext cx="47538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Times New Roman" pitchFamily="18" charset="0"/>
              </a:rPr>
              <a:t>Hình a: Bố sẽ tự lái xe đưa 2 bố con về nhà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pic>
        <p:nvPicPr>
          <p:cNvPr id="10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73F6E05F-6738-1CCF-DA61-FD4C5532B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1112" y="5720316"/>
            <a:ext cx="842124" cy="842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C2E60-1587-B2F1-2EAE-5CC5E51867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66" b="44974" l="51338" r="73927">
                        <a14:foregroundMark x1="51800" y1="30602" x2="53230" y2="29350"/>
                        <a14:foregroundMark x1="72520" y1="13524" x2="73950" y2="13121"/>
                        <a14:foregroundMark x1="51338" y1="29754" x2="53715" y2="30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6" r="25097" b="50000"/>
          <a:stretch/>
        </p:blipFill>
        <p:spPr>
          <a:xfrm>
            <a:off x="5976842" y="4519307"/>
            <a:ext cx="1649437" cy="1829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CA9C6-088F-7EFF-6BD2-F9EAB41DBA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303" b="94469" l="51177" r="70812">
                        <a14:foregroundMark x1="70235" y1="56924" x2="70235" y2="62051"/>
                        <a14:foregroundMark x1="70812" y1="58296" x2="70812" y2="62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44826" r="27057"/>
          <a:stretch/>
        </p:blipFill>
        <p:spPr>
          <a:xfrm>
            <a:off x="5748595" y="3429000"/>
            <a:ext cx="1547446" cy="2018568"/>
          </a:xfrm>
          <a:prstGeom prst="rect">
            <a:avLst/>
          </a:prstGeom>
        </p:spPr>
      </p:pic>
      <p:pic>
        <p:nvPicPr>
          <p:cNvPr id="14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15BDC7C-7E82-2834-A1BD-68628ABBE9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790" end="4176.5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31955" y="74264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EEC36-913F-76FD-1B0B-6FACB1FE0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" t="6087" r="868"/>
          <a:stretch/>
        </p:blipFill>
        <p:spPr>
          <a:xfrm>
            <a:off x="5610877" y="983068"/>
            <a:ext cx="6662872" cy="370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8C3F55-6836-BA1E-E1CA-C4B31C004A68}"/>
              </a:ext>
            </a:extLst>
          </p:cNvPr>
          <p:cNvGrpSpPr/>
          <p:nvPr/>
        </p:nvGrpSpPr>
        <p:grpSpPr>
          <a:xfrm>
            <a:off x="-888718" y="176921"/>
            <a:ext cx="11343358" cy="851538"/>
            <a:chOff x="3839929" y="82809"/>
            <a:chExt cx="13220059" cy="128879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84F6A2-5B4A-FAD6-BADF-28AD5F1A077B}"/>
                </a:ext>
              </a:extLst>
            </p:cNvPr>
            <p:cNvSpPr/>
            <p:nvPr/>
          </p:nvSpPr>
          <p:spPr>
            <a:xfrm>
              <a:off x="5083225" y="82809"/>
              <a:ext cx="10733466" cy="1288793"/>
            </a:xfrm>
            <a:custGeom>
              <a:avLst/>
              <a:gdLst>
                <a:gd name="connsiteX0" fmla="*/ 0 w 10733466"/>
                <a:gd name="connsiteY0" fmla="*/ 214803 h 1288793"/>
                <a:gd name="connsiteX1" fmla="*/ 214803 w 10733466"/>
                <a:gd name="connsiteY1" fmla="*/ 0 h 1288793"/>
                <a:gd name="connsiteX2" fmla="*/ 478124 w 10733466"/>
                <a:gd name="connsiteY2" fmla="*/ 0 h 1288793"/>
                <a:gd name="connsiteX3" fmla="*/ 1153599 w 10733466"/>
                <a:gd name="connsiteY3" fmla="*/ 0 h 1288793"/>
                <a:gd name="connsiteX4" fmla="*/ 1416920 w 10733466"/>
                <a:gd name="connsiteY4" fmla="*/ 0 h 1288793"/>
                <a:gd name="connsiteX5" fmla="*/ 1680241 w 10733466"/>
                <a:gd name="connsiteY5" fmla="*/ 0 h 1288793"/>
                <a:gd name="connsiteX6" fmla="*/ 2149639 w 10733466"/>
                <a:gd name="connsiteY6" fmla="*/ 0 h 1288793"/>
                <a:gd name="connsiteX7" fmla="*/ 2619037 w 10733466"/>
                <a:gd name="connsiteY7" fmla="*/ 0 h 1288793"/>
                <a:gd name="connsiteX8" fmla="*/ 2985396 w 10733466"/>
                <a:gd name="connsiteY8" fmla="*/ 0 h 1288793"/>
                <a:gd name="connsiteX9" fmla="*/ 3351756 w 10733466"/>
                <a:gd name="connsiteY9" fmla="*/ 0 h 1288793"/>
                <a:gd name="connsiteX10" fmla="*/ 3924193 w 10733466"/>
                <a:gd name="connsiteY10" fmla="*/ 0 h 1288793"/>
                <a:gd name="connsiteX11" fmla="*/ 4496629 w 10733466"/>
                <a:gd name="connsiteY11" fmla="*/ 0 h 1288793"/>
                <a:gd name="connsiteX12" fmla="*/ 4966027 w 10733466"/>
                <a:gd name="connsiteY12" fmla="*/ 0 h 1288793"/>
                <a:gd name="connsiteX13" fmla="*/ 5538464 w 10733466"/>
                <a:gd name="connsiteY13" fmla="*/ 0 h 1288793"/>
                <a:gd name="connsiteX14" fmla="*/ 5904823 w 10733466"/>
                <a:gd name="connsiteY14" fmla="*/ 0 h 1288793"/>
                <a:gd name="connsiteX15" fmla="*/ 6168144 w 10733466"/>
                <a:gd name="connsiteY15" fmla="*/ 0 h 1288793"/>
                <a:gd name="connsiteX16" fmla="*/ 6431465 w 10733466"/>
                <a:gd name="connsiteY16" fmla="*/ 0 h 1288793"/>
                <a:gd name="connsiteX17" fmla="*/ 6797825 w 10733466"/>
                <a:gd name="connsiteY17" fmla="*/ 0 h 1288793"/>
                <a:gd name="connsiteX18" fmla="*/ 7267223 w 10733466"/>
                <a:gd name="connsiteY18" fmla="*/ 0 h 1288793"/>
                <a:gd name="connsiteX19" fmla="*/ 7942698 w 10733466"/>
                <a:gd name="connsiteY19" fmla="*/ 0 h 1288793"/>
                <a:gd name="connsiteX20" fmla="*/ 8515135 w 10733466"/>
                <a:gd name="connsiteY20" fmla="*/ 0 h 1288793"/>
                <a:gd name="connsiteX21" fmla="*/ 8778456 w 10733466"/>
                <a:gd name="connsiteY21" fmla="*/ 0 h 1288793"/>
                <a:gd name="connsiteX22" fmla="*/ 9247854 w 10733466"/>
                <a:gd name="connsiteY22" fmla="*/ 0 h 1288793"/>
                <a:gd name="connsiteX23" fmla="*/ 9923329 w 10733466"/>
                <a:gd name="connsiteY23" fmla="*/ 0 h 1288793"/>
                <a:gd name="connsiteX24" fmla="*/ 10518663 w 10733466"/>
                <a:gd name="connsiteY24" fmla="*/ 0 h 1288793"/>
                <a:gd name="connsiteX25" fmla="*/ 10733466 w 10733466"/>
                <a:gd name="connsiteY25" fmla="*/ 214803 h 1288793"/>
                <a:gd name="connsiteX26" fmla="*/ 10733466 w 10733466"/>
                <a:gd name="connsiteY26" fmla="*/ 652988 h 1288793"/>
                <a:gd name="connsiteX27" fmla="*/ 10733466 w 10733466"/>
                <a:gd name="connsiteY27" fmla="*/ 1073990 h 1288793"/>
                <a:gd name="connsiteX28" fmla="*/ 10518663 w 10733466"/>
                <a:gd name="connsiteY28" fmla="*/ 1288793 h 1288793"/>
                <a:gd name="connsiteX29" fmla="*/ 10152304 w 10733466"/>
                <a:gd name="connsiteY29" fmla="*/ 1288793 h 1288793"/>
                <a:gd name="connsiteX30" fmla="*/ 9888983 w 10733466"/>
                <a:gd name="connsiteY30" fmla="*/ 1288793 h 1288793"/>
                <a:gd name="connsiteX31" fmla="*/ 9625662 w 10733466"/>
                <a:gd name="connsiteY31" fmla="*/ 1288793 h 1288793"/>
                <a:gd name="connsiteX32" fmla="*/ 9259302 w 10733466"/>
                <a:gd name="connsiteY32" fmla="*/ 1288793 h 1288793"/>
                <a:gd name="connsiteX33" fmla="*/ 8892943 w 10733466"/>
                <a:gd name="connsiteY33" fmla="*/ 1288793 h 1288793"/>
                <a:gd name="connsiteX34" fmla="*/ 8114429 w 10733466"/>
                <a:gd name="connsiteY34" fmla="*/ 1288793 h 1288793"/>
                <a:gd name="connsiteX35" fmla="*/ 7851108 w 10733466"/>
                <a:gd name="connsiteY35" fmla="*/ 1288793 h 1288793"/>
                <a:gd name="connsiteX36" fmla="*/ 7587787 w 10733466"/>
                <a:gd name="connsiteY36" fmla="*/ 1288793 h 1288793"/>
                <a:gd name="connsiteX37" fmla="*/ 7324466 w 10733466"/>
                <a:gd name="connsiteY37" fmla="*/ 1288793 h 1288793"/>
                <a:gd name="connsiteX38" fmla="*/ 6752030 w 10733466"/>
                <a:gd name="connsiteY38" fmla="*/ 1288793 h 1288793"/>
                <a:gd name="connsiteX39" fmla="*/ 6179593 w 10733466"/>
                <a:gd name="connsiteY39" fmla="*/ 1288793 h 1288793"/>
                <a:gd name="connsiteX40" fmla="*/ 5813234 w 10733466"/>
                <a:gd name="connsiteY40" fmla="*/ 1288793 h 1288793"/>
                <a:gd name="connsiteX41" fmla="*/ 5549913 w 10733466"/>
                <a:gd name="connsiteY41" fmla="*/ 1288793 h 1288793"/>
                <a:gd name="connsiteX42" fmla="*/ 5183553 w 10733466"/>
                <a:gd name="connsiteY42" fmla="*/ 1288793 h 1288793"/>
                <a:gd name="connsiteX43" fmla="*/ 4405039 w 10733466"/>
                <a:gd name="connsiteY43" fmla="*/ 1288793 h 1288793"/>
                <a:gd name="connsiteX44" fmla="*/ 3935641 w 10733466"/>
                <a:gd name="connsiteY44" fmla="*/ 1288793 h 1288793"/>
                <a:gd name="connsiteX45" fmla="*/ 3466243 w 10733466"/>
                <a:gd name="connsiteY45" fmla="*/ 1288793 h 1288793"/>
                <a:gd name="connsiteX46" fmla="*/ 3202922 w 10733466"/>
                <a:gd name="connsiteY46" fmla="*/ 1288793 h 1288793"/>
                <a:gd name="connsiteX47" fmla="*/ 2424409 w 10733466"/>
                <a:gd name="connsiteY47" fmla="*/ 1288793 h 1288793"/>
                <a:gd name="connsiteX48" fmla="*/ 2161088 w 10733466"/>
                <a:gd name="connsiteY48" fmla="*/ 1288793 h 1288793"/>
                <a:gd name="connsiteX49" fmla="*/ 1794728 w 10733466"/>
                <a:gd name="connsiteY49" fmla="*/ 1288793 h 1288793"/>
                <a:gd name="connsiteX50" fmla="*/ 1016214 w 10733466"/>
                <a:gd name="connsiteY50" fmla="*/ 1288793 h 1288793"/>
                <a:gd name="connsiteX51" fmla="*/ 214803 w 10733466"/>
                <a:gd name="connsiteY51" fmla="*/ 1288793 h 1288793"/>
                <a:gd name="connsiteX52" fmla="*/ 0 w 10733466"/>
                <a:gd name="connsiteY52" fmla="*/ 1073990 h 1288793"/>
                <a:gd name="connsiteX53" fmla="*/ 0 w 10733466"/>
                <a:gd name="connsiteY53" fmla="*/ 635805 h 1288793"/>
                <a:gd name="connsiteX54" fmla="*/ 0 w 10733466"/>
                <a:gd name="connsiteY54" fmla="*/ 214803 h 128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733466" h="1288793" fill="none" extrusionOk="0">
                  <a:moveTo>
                    <a:pt x="0" y="214803"/>
                  </a:moveTo>
                  <a:cubicBezTo>
                    <a:pt x="3087" y="77363"/>
                    <a:pt x="129733" y="2093"/>
                    <a:pt x="214803" y="0"/>
                  </a:cubicBezTo>
                  <a:cubicBezTo>
                    <a:pt x="278225" y="-7350"/>
                    <a:pt x="386383" y="809"/>
                    <a:pt x="478124" y="0"/>
                  </a:cubicBezTo>
                  <a:cubicBezTo>
                    <a:pt x="569865" y="-809"/>
                    <a:pt x="923133" y="61566"/>
                    <a:pt x="1153599" y="0"/>
                  </a:cubicBezTo>
                  <a:cubicBezTo>
                    <a:pt x="1384065" y="-61566"/>
                    <a:pt x="1332886" y="15318"/>
                    <a:pt x="1416920" y="0"/>
                  </a:cubicBezTo>
                  <a:cubicBezTo>
                    <a:pt x="1500954" y="-15318"/>
                    <a:pt x="1559618" y="21675"/>
                    <a:pt x="1680241" y="0"/>
                  </a:cubicBezTo>
                  <a:cubicBezTo>
                    <a:pt x="1800864" y="-21675"/>
                    <a:pt x="1955190" y="37018"/>
                    <a:pt x="2149639" y="0"/>
                  </a:cubicBezTo>
                  <a:cubicBezTo>
                    <a:pt x="2344088" y="-37018"/>
                    <a:pt x="2399066" y="34657"/>
                    <a:pt x="2619037" y="0"/>
                  </a:cubicBezTo>
                  <a:cubicBezTo>
                    <a:pt x="2839008" y="-34657"/>
                    <a:pt x="2830061" y="3792"/>
                    <a:pt x="2985396" y="0"/>
                  </a:cubicBezTo>
                  <a:cubicBezTo>
                    <a:pt x="3140731" y="-3792"/>
                    <a:pt x="3211213" y="35295"/>
                    <a:pt x="3351756" y="0"/>
                  </a:cubicBezTo>
                  <a:cubicBezTo>
                    <a:pt x="3492299" y="-35295"/>
                    <a:pt x="3655217" y="790"/>
                    <a:pt x="3924193" y="0"/>
                  </a:cubicBezTo>
                  <a:cubicBezTo>
                    <a:pt x="4193169" y="-790"/>
                    <a:pt x="4238785" y="28851"/>
                    <a:pt x="4496629" y="0"/>
                  </a:cubicBezTo>
                  <a:cubicBezTo>
                    <a:pt x="4754473" y="-28851"/>
                    <a:pt x="4831797" y="14669"/>
                    <a:pt x="4966027" y="0"/>
                  </a:cubicBezTo>
                  <a:cubicBezTo>
                    <a:pt x="5100257" y="-14669"/>
                    <a:pt x="5376916" y="9487"/>
                    <a:pt x="5538464" y="0"/>
                  </a:cubicBezTo>
                  <a:cubicBezTo>
                    <a:pt x="5700012" y="-9487"/>
                    <a:pt x="5758364" y="40018"/>
                    <a:pt x="5904823" y="0"/>
                  </a:cubicBezTo>
                  <a:cubicBezTo>
                    <a:pt x="6051282" y="-40018"/>
                    <a:pt x="6094149" y="6598"/>
                    <a:pt x="6168144" y="0"/>
                  </a:cubicBezTo>
                  <a:cubicBezTo>
                    <a:pt x="6242139" y="-6598"/>
                    <a:pt x="6315289" y="27634"/>
                    <a:pt x="6431465" y="0"/>
                  </a:cubicBezTo>
                  <a:cubicBezTo>
                    <a:pt x="6547641" y="-27634"/>
                    <a:pt x="6694184" y="18379"/>
                    <a:pt x="6797825" y="0"/>
                  </a:cubicBezTo>
                  <a:cubicBezTo>
                    <a:pt x="6901466" y="-18379"/>
                    <a:pt x="7143827" y="25664"/>
                    <a:pt x="7267223" y="0"/>
                  </a:cubicBezTo>
                  <a:cubicBezTo>
                    <a:pt x="7390619" y="-25664"/>
                    <a:pt x="7757963" y="10421"/>
                    <a:pt x="7942698" y="0"/>
                  </a:cubicBezTo>
                  <a:cubicBezTo>
                    <a:pt x="8127434" y="-10421"/>
                    <a:pt x="8285282" y="34848"/>
                    <a:pt x="8515135" y="0"/>
                  </a:cubicBezTo>
                  <a:cubicBezTo>
                    <a:pt x="8744988" y="-34848"/>
                    <a:pt x="8661281" y="30942"/>
                    <a:pt x="8778456" y="0"/>
                  </a:cubicBezTo>
                  <a:cubicBezTo>
                    <a:pt x="8895631" y="-30942"/>
                    <a:pt x="9030084" y="9804"/>
                    <a:pt x="9247854" y="0"/>
                  </a:cubicBezTo>
                  <a:cubicBezTo>
                    <a:pt x="9465624" y="-9804"/>
                    <a:pt x="9675935" y="74975"/>
                    <a:pt x="9923329" y="0"/>
                  </a:cubicBezTo>
                  <a:cubicBezTo>
                    <a:pt x="10170723" y="-74975"/>
                    <a:pt x="10326099" y="5323"/>
                    <a:pt x="10518663" y="0"/>
                  </a:cubicBezTo>
                  <a:cubicBezTo>
                    <a:pt x="10638039" y="-15655"/>
                    <a:pt x="10727979" y="79072"/>
                    <a:pt x="10733466" y="214803"/>
                  </a:cubicBezTo>
                  <a:cubicBezTo>
                    <a:pt x="10772969" y="355955"/>
                    <a:pt x="10721532" y="509086"/>
                    <a:pt x="10733466" y="652988"/>
                  </a:cubicBezTo>
                  <a:cubicBezTo>
                    <a:pt x="10745400" y="796890"/>
                    <a:pt x="10686513" y="869576"/>
                    <a:pt x="10733466" y="1073990"/>
                  </a:cubicBezTo>
                  <a:cubicBezTo>
                    <a:pt x="10747384" y="1182587"/>
                    <a:pt x="10653550" y="1286697"/>
                    <a:pt x="10518663" y="1288793"/>
                  </a:cubicBezTo>
                  <a:cubicBezTo>
                    <a:pt x="10359346" y="1306114"/>
                    <a:pt x="10228170" y="1279759"/>
                    <a:pt x="10152304" y="1288793"/>
                  </a:cubicBezTo>
                  <a:cubicBezTo>
                    <a:pt x="10076438" y="1297827"/>
                    <a:pt x="10011560" y="1259634"/>
                    <a:pt x="9888983" y="1288793"/>
                  </a:cubicBezTo>
                  <a:cubicBezTo>
                    <a:pt x="9766406" y="1317952"/>
                    <a:pt x="9683700" y="1287988"/>
                    <a:pt x="9625662" y="1288793"/>
                  </a:cubicBezTo>
                  <a:cubicBezTo>
                    <a:pt x="9567624" y="1289598"/>
                    <a:pt x="9354112" y="1280380"/>
                    <a:pt x="9259302" y="1288793"/>
                  </a:cubicBezTo>
                  <a:cubicBezTo>
                    <a:pt x="9164492" y="1297206"/>
                    <a:pt x="8975963" y="1261192"/>
                    <a:pt x="8892943" y="1288793"/>
                  </a:cubicBezTo>
                  <a:cubicBezTo>
                    <a:pt x="8809923" y="1316394"/>
                    <a:pt x="8428998" y="1211839"/>
                    <a:pt x="8114429" y="1288793"/>
                  </a:cubicBezTo>
                  <a:cubicBezTo>
                    <a:pt x="7799860" y="1365747"/>
                    <a:pt x="7908285" y="1269204"/>
                    <a:pt x="7851108" y="1288793"/>
                  </a:cubicBezTo>
                  <a:cubicBezTo>
                    <a:pt x="7793931" y="1308382"/>
                    <a:pt x="7692407" y="1268918"/>
                    <a:pt x="7587787" y="1288793"/>
                  </a:cubicBezTo>
                  <a:cubicBezTo>
                    <a:pt x="7483167" y="1308668"/>
                    <a:pt x="7378259" y="1283621"/>
                    <a:pt x="7324466" y="1288793"/>
                  </a:cubicBezTo>
                  <a:cubicBezTo>
                    <a:pt x="7270673" y="1293965"/>
                    <a:pt x="7001597" y="1253543"/>
                    <a:pt x="6752030" y="1288793"/>
                  </a:cubicBezTo>
                  <a:cubicBezTo>
                    <a:pt x="6502463" y="1324043"/>
                    <a:pt x="6456003" y="1251995"/>
                    <a:pt x="6179593" y="1288793"/>
                  </a:cubicBezTo>
                  <a:cubicBezTo>
                    <a:pt x="5903183" y="1325591"/>
                    <a:pt x="5948841" y="1253736"/>
                    <a:pt x="5813234" y="1288793"/>
                  </a:cubicBezTo>
                  <a:cubicBezTo>
                    <a:pt x="5677627" y="1323850"/>
                    <a:pt x="5615130" y="1278066"/>
                    <a:pt x="5549913" y="1288793"/>
                  </a:cubicBezTo>
                  <a:cubicBezTo>
                    <a:pt x="5484696" y="1299520"/>
                    <a:pt x="5308208" y="1245857"/>
                    <a:pt x="5183553" y="1288793"/>
                  </a:cubicBezTo>
                  <a:cubicBezTo>
                    <a:pt x="5058898" y="1331729"/>
                    <a:pt x="4711177" y="1257308"/>
                    <a:pt x="4405039" y="1288793"/>
                  </a:cubicBezTo>
                  <a:cubicBezTo>
                    <a:pt x="4098901" y="1320278"/>
                    <a:pt x="4087695" y="1233804"/>
                    <a:pt x="3935641" y="1288793"/>
                  </a:cubicBezTo>
                  <a:cubicBezTo>
                    <a:pt x="3783587" y="1343782"/>
                    <a:pt x="3607108" y="1249581"/>
                    <a:pt x="3466243" y="1288793"/>
                  </a:cubicBezTo>
                  <a:cubicBezTo>
                    <a:pt x="3325378" y="1328005"/>
                    <a:pt x="3289151" y="1272382"/>
                    <a:pt x="3202922" y="1288793"/>
                  </a:cubicBezTo>
                  <a:cubicBezTo>
                    <a:pt x="3116693" y="1305204"/>
                    <a:pt x="2623886" y="1239655"/>
                    <a:pt x="2424409" y="1288793"/>
                  </a:cubicBezTo>
                  <a:cubicBezTo>
                    <a:pt x="2224932" y="1337931"/>
                    <a:pt x="2233228" y="1279377"/>
                    <a:pt x="2161088" y="1288793"/>
                  </a:cubicBezTo>
                  <a:cubicBezTo>
                    <a:pt x="2088948" y="1298209"/>
                    <a:pt x="1930084" y="1266051"/>
                    <a:pt x="1794728" y="1288793"/>
                  </a:cubicBezTo>
                  <a:cubicBezTo>
                    <a:pt x="1659372" y="1311535"/>
                    <a:pt x="1337056" y="1275937"/>
                    <a:pt x="1016214" y="1288793"/>
                  </a:cubicBezTo>
                  <a:cubicBezTo>
                    <a:pt x="695372" y="1301649"/>
                    <a:pt x="593683" y="1235798"/>
                    <a:pt x="214803" y="1288793"/>
                  </a:cubicBezTo>
                  <a:cubicBezTo>
                    <a:pt x="89438" y="1293319"/>
                    <a:pt x="11045" y="1182326"/>
                    <a:pt x="0" y="1073990"/>
                  </a:cubicBezTo>
                  <a:cubicBezTo>
                    <a:pt x="-49684" y="919036"/>
                    <a:pt x="20150" y="843345"/>
                    <a:pt x="0" y="635805"/>
                  </a:cubicBezTo>
                  <a:cubicBezTo>
                    <a:pt x="-20150" y="428266"/>
                    <a:pt x="3809" y="386460"/>
                    <a:pt x="0" y="214803"/>
                  </a:cubicBezTo>
                  <a:close/>
                </a:path>
                <a:path w="10733466" h="1288793" stroke="0" extrusionOk="0">
                  <a:moveTo>
                    <a:pt x="0" y="214803"/>
                  </a:moveTo>
                  <a:cubicBezTo>
                    <a:pt x="24439" y="99286"/>
                    <a:pt x="78821" y="23643"/>
                    <a:pt x="214803" y="0"/>
                  </a:cubicBezTo>
                  <a:cubicBezTo>
                    <a:pt x="316965" y="-6981"/>
                    <a:pt x="521339" y="11668"/>
                    <a:pt x="684201" y="0"/>
                  </a:cubicBezTo>
                  <a:cubicBezTo>
                    <a:pt x="847063" y="-11668"/>
                    <a:pt x="1293529" y="707"/>
                    <a:pt x="1462715" y="0"/>
                  </a:cubicBezTo>
                  <a:cubicBezTo>
                    <a:pt x="1631901" y="-707"/>
                    <a:pt x="1965347" y="20684"/>
                    <a:pt x="2241229" y="0"/>
                  </a:cubicBezTo>
                  <a:cubicBezTo>
                    <a:pt x="2517111" y="-20684"/>
                    <a:pt x="2586557" y="56304"/>
                    <a:pt x="2813665" y="0"/>
                  </a:cubicBezTo>
                  <a:cubicBezTo>
                    <a:pt x="3040773" y="-56304"/>
                    <a:pt x="2954051" y="15078"/>
                    <a:pt x="3076986" y="0"/>
                  </a:cubicBezTo>
                  <a:cubicBezTo>
                    <a:pt x="3199921" y="-15078"/>
                    <a:pt x="3340825" y="18035"/>
                    <a:pt x="3546384" y="0"/>
                  </a:cubicBezTo>
                  <a:cubicBezTo>
                    <a:pt x="3751943" y="-18035"/>
                    <a:pt x="3859207" y="2481"/>
                    <a:pt x="4015782" y="0"/>
                  </a:cubicBezTo>
                  <a:cubicBezTo>
                    <a:pt x="4172357" y="-2481"/>
                    <a:pt x="4220830" y="7621"/>
                    <a:pt x="4382142" y="0"/>
                  </a:cubicBezTo>
                  <a:cubicBezTo>
                    <a:pt x="4543454" y="-7621"/>
                    <a:pt x="4652921" y="2424"/>
                    <a:pt x="4851540" y="0"/>
                  </a:cubicBezTo>
                  <a:cubicBezTo>
                    <a:pt x="5050159" y="-2424"/>
                    <a:pt x="5435237" y="53252"/>
                    <a:pt x="5630054" y="0"/>
                  </a:cubicBezTo>
                  <a:cubicBezTo>
                    <a:pt x="5824871" y="-53252"/>
                    <a:pt x="6048962" y="21121"/>
                    <a:pt x="6408568" y="0"/>
                  </a:cubicBezTo>
                  <a:cubicBezTo>
                    <a:pt x="6768174" y="-21121"/>
                    <a:pt x="6703440" y="45648"/>
                    <a:pt x="6877966" y="0"/>
                  </a:cubicBezTo>
                  <a:cubicBezTo>
                    <a:pt x="7052492" y="-45648"/>
                    <a:pt x="7265298" y="36182"/>
                    <a:pt x="7450402" y="0"/>
                  </a:cubicBezTo>
                  <a:cubicBezTo>
                    <a:pt x="7635506" y="-36182"/>
                    <a:pt x="7707870" y="6742"/>
                    <a:pt x="7919801" y="0"/>
                  </a:cubicBezTo>
                  <a:cubicBezTo>
                    <a:pt x="8131732" y="-6742"/>
                    <a:pt x="8092348" y="23647"/>
                    <a:pt x="8183121" y="0"/>
                  </a:cubicBezTo>
                  <a:cubicBezTo>
                    <a:pt x="8273894" y="-23647"/>
                    <a:pt x="8545087" y="28288"/>
                    <a:pt x="8858597" y="0"/>
                  </a:cubicBezTo>
                  <a:cubicBezTo>
                    <a:pt x="9172107" y="-28288"/>
                    <a:pt x="9117778" y="6279"/>
                    <a:pt x="9327995" y="0"/>
                  </a:cubicBezTo>
                  <a:cubicBezTo>
                    <a:pt x="9538212" y="-6279"/>
                    <a:pt x="9644271" y="37372"/>
                    <a:pt x="9797393" y="0"/>
                  </a:cubicBezTo>
                  <a:cubicBezTo>
                    <a:pt x="9950515" y="-37372"/>
                    <a:pt x="10322290" y="72666"/>
                    <a:pt x="10518663" y="0"/>
                  </a:cubicBezTo>
                  <a:cubicBezTo>
                    <a:pt x="10632265" y="-21161"/>
                    <a:pt x="10706561" y="99554"/>
                    <a:pt x="10733466" y="214803"/>
                  </a:cubicBezTo>
                  <a:cubicBezTo>
                    <a:pt x="10768700" y="354538"/>
                    <a:pt x="10688193" y="507074"/>
                    <a:pt x="10733466" y="661580"/>
                  </a:cubicBezTo>
                  <a:cubicBezTo>
                    <a:pt x="10778739" y="816086"/>
                    <a:pt x="10709184" y="966307"/>
                    <a:pt x="10733466" y="1073990"/>
                  </a:cubicBezTo>
                  <a:cubicBezTo>
                    <a:pt x="10722955" y="1200293"/>
                    <a:pt x="10634639" y="1293885"/>
                    <a:pt x="10518663" y="1288793"/>
                  </a:cubicBezTo>
                  <a:cubicBezTo>
                    <a:pt x="10407447" y="1292810"/>
                    <a:pt x="10353337" y="1263450"/>
                    <a:pt x="10255342" y="1288793"/>
                  </a:cubicBezTo>
                  <a:cubicBezTo>
                    <a:pt x="10157347" y="1314136"/>
                    <a:pt x="9918059" y="1258576"/>
                    <a:pt x="9682905" y="1288793"/>
                  </a:cubicBezTo>
                  <a:cubicBezTo>
                    <a:pt x="9447751" y="1319010"/>
                    <a:pt x="9252426" y="1257020"/>
                    <a:pt x="9007430" y="1288793"/>
                  </a:cubicBezTo>
                  <a:cubicBezTo>
                    <a:pt x="8762434" y="1320566"/>
                    <a:pt x="8643852" y="1245942"/>
                    <a:pt x="8538032" y="1288793"/>
                  </a:cubicBezTo>
                  <a:cubicBezTo>
                    <a:pt x="8432212" y="1331644"/>
                    <a:pt x="8172165" y="1235651"/>
                    <a:pt x="7862557" y="1288793"/>
                  </a:cubicBezTo>
                  <a:cubicBezTo>
                    <a:pt x="7552950" y="1341935"/>
                    <a:pt x="7612037" y="1265435"/>
                    <a:pt x="7393159" y="1288793"/>
                  </a:cubicBezTo>
                  <a:cubicBezTo>
                    <a:pt x="7174281" y="1312151"/>
                    <a:pt x="6847326" y="1205288"/>
                    <a:pt x="6614645" y="1288793"/>
                  </a:cubicBezTo>
                  <a:cubicBezTo>
                    <a:pt x="6381964" y="1372298"/>
                    <a:pt x="6254065" y="1276841"/>
                    <a:pt x="6145247" y="1288793"/>
                  </a:cubicBezTo>
                  <a:cubicBezTo>
                    <a:pt x="6036429" y="1300745"/>
                    <a:pt x="5652523" y="1247521"/>
                    <a:pt x="5469772" y="1288793"/>
                  </a:cubicBezTo>
                  <a:cubicBezTo>
                    <a:pt x="5287021" y="1330065"/>
                    <a:pt x="5142053" y="1224894"/>
                    <a:pt x="4897335" y="1288793"/>
                  </a:cubicBezTo>
                  <a:cubicBezTo>
                    <a:pt x="4652617" y="1352692"/>
                    <a:pt x="4763048" y="1272823"/>
                    <a:pt x="4634014" y="1288793"/>
                  </a:cubicBezTo>
                  <a:cubicBezTo>
                    <a:pt x="4504980" y="1304763"/>
                    <a:pt x="4186644" y="1283722"/>
                    <a:pt x="3958539" y="1288793"/>
                  </a:cubicBezTo>
                  <a:cubicBezTo>
                    <a:pt x="3730435" y="1293864"/>
                    <a:pt x="3541640" y="1235860"/>
                    <a:pt x="3386102" y="1288793"/>
                  </a:cubicBezTo>
                  <a:cubicBezTo>
                    <a:pt x="3230564" y="1341726"/>
                    <a:pt x="3196155" y="1283593"/>
                    <a:pt x="3019743" y="1288793"/>
                  </a:cubicBezTo>
                  <a:cubicBezTo>
                    <a:pt x="2843331" y="1293993"/>
                    <a:pt x="2883139" y="1263345"/>
                    <a:pt x="2756422" y="1288793"/>
                  </a:cubicBezTo>
                  <a:cubicBezTo>
                    <a:pt x="2629705" y="1314241"/>
                    <a:pt x="2318187" y="1262492"/>
                    <a:pt x="2183985" y="1288793"/>
                  </a:cubicBezTo>
                  <a:cubicBezTo>
                    <a:pt x="2049783" y="1315094"/>
                    <a:pt x="2017914" y="1259818"/>
                    <a:pt x="1920664" y="1288793"/>
                  </a:cubicBezTo>
                  <a:cubicBezTo>
                    <a:pt x="1823414" y="1317768"/>
                    <a:pt x="1655789" y="1277419"/>
                    <a:pt x="1554305" y="1288793"/>
                  </a:cubicBezTo>
                  <a:cubicBezTo>
                    <a:pt x="1452821" y="1300167"/>
                    <a:pt x="1248565" y="1268126"/>
                    <a:pt x="1084907" y="1288793"/>
                  </a:cubicBezTo>
                  <a:cubicBezTo>
                    <a:pt x="921249" y="1309460"/>
                    <a:pt x="891609" y="1260508"/>
                    <a:pt x="821586" y="1288793"/>
                  </a:cubicBezTo>
                  <a:cubicBezTo>
                    <a:pt x="751563" y="1317078"/>
                    <a:pt x="454419" y="1246372"/>
                    <a:pt x="214803" y="1288793"/>
                  </a:cubicBezTo>
                  <a:cubicBezTo>
                    <a:pt x="101260" y="1278215"/>
                    <a:pt x="17621" y="1208555"/>
                    <a:pt x="0" y="1073990"/>
                  </a:cubicBezTo>
                  <a:cubicBezTo>
                    <a:pt x="-40827" y="948383"/>
                    <a:pt x="43507" y="746522"/>
                    <a:pt x="0" y="661580"/>
                  </a:cubicBezTo>
                  <a:cubicBezTo>
                    <a:pt x="-43507" y="576638"/>
                    <a:pt x="26789" y="419143"/>
                    <a:pt x="0" y="21480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extLst>
                <a:ext uri="{C807C97D-BFC1-408E-A445-0C87EB9F89A2}">
                  <ask:lineSketchStyleProps xmlns:ask="http://schemas.microsoft.com/office/drawing/2018/sketchyshapes" sd="90433956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267D60-677F-67B9-6704-EFC3CDAECE15}"/>
                </a:ext>
              </a:extLst>
            </p:cNvPr>
            <p:cNvSpPr txBox="1"/>
            <p:nvPr/>
          </p:nvSpPr>
          <p:spPr>
            <a:xfrm>
              <a:off x="3839929" y="163714"/>
              <a:ext cx="13220059" cy="1164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ba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thông</a:t>
              </a:r>
              <a:endParaRPr kumimoji="0" lang="en-US" sz="4400" b="0" i="0" u="none" strike="noStrike" kern="1200" cap="none" spc="0" normalizeH="0" baseline="0" noProof="0" dirty="0">
                <a:ln w="0"/>
                <a:solidFill>
                  <a:srgbClr val="269E8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385D5C-DD99-7F9C-404E-ECBE83545DFA}"/>
              </a:ext>
            </a:extLst>
          </p:cNvPr>
          <p:cNvGrpSpPr/>
          <p:nvPr/>
        </p:nvGrpSpPr>
        <p:grpSpPr>
          <a:xfrm>
            <a:off x="359283" y="2982341"/>
            <a:ext cx="8097522" cy="1613444"/>
            <a:chOff x="5131663" y="428466"/>
            <a:chExt cx="6824136" cy="228341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57AF08C-3F62-3054-180E-F0A91426F959}"/>
                </a:ext>
              </a:extLst>
            </p:cNvPr>
            <p:cNvSpPr/>
            <p:nvPr/>
          </p:nvSpPr>
          <p:spPr>
            <a:xfrm>
              <a:off x="5131663" y="428466"/>
              <a:ext cx="6797689" cy="2283415"/>
            </a:xfrm>
            <a:custGeom>
              <a:avLst/>
              <a:gdLst>
                <a:gd name="connsiteX0" fmla="*/ 0 w 6797689"/>
                <a:gd name="connsiteY0" fmla="*/ 380577 h 2283415"/>
                <a:gd name="connsiteX1" fmla="*/ 380577 w 6797689"/>
                <a:gd name="connsiteY1" fmla="*/ 0 h 2283415"/>
                <a:gd name="connsiteX2" fmla="*/ 989718 w 6797689"/>
                <a:gd name="connsiteY2" fmla="*/ 0 h 2283415"/>
                <a:gd name="connsiteX3" fmla="*/ 1598860 w 6797689"/>
                <a:gd name="connsiteY3" fmla="*/ 0 h 2283415"/>
                <a:gd name="connsiteX4" fmla="*/ 2147635 w 6797689"/>
                <a:gd name="connsiteY4" fmla="*/ 0 h 2283415"/>
                <a:gd name="connsiteX5" fmla="*/ 2575681 w 6797689"/>
                <a:gd name="connsiteY5" fmla="*/ 0 h 2283415"/>
                <a:gd name="connsiteX6" fmla="*/ 2943360 w 6797689"/>
                <a:gd name="connsiteY6" fmla="*/ 0 h 2283415"/>
                <a:gd name="connsiteX7" fmla="*/ 3492136 w 6797689"/>
                <a:gd name="connsiteY7" fmla="*/ 0 h 2283415"/>
                <a:gd name="connsiteX8" fmla="*/ 3859816 w 6797689"/>
                <a:gd name="connsiteY8" fmla="*/ 0 h 2283415"/>
                <a:gd name="connsiteX9" fmla="*/ 4287861 w 6797689"/>
                <a:gd name="connsiteY9" fmla="*/ 0 h 2283415"/>
                <a:gd name="connsiteX10" fmla="*/ 4776272 w 6797689"/>
                <a:gd name="connsiteY10" fmla="*/ 0 h 2283415"/>
                <a:gd name="connsiteX11" fmla="*/ 5143952 w 6797689"/>
                <a:gd name="connsiteY11" fmla="*/ 0 h 2283415"/>
                <a:gd name="connsiteX12" fmla="*/ 5632362 w 6797689"/>
                <a:gd name="connsiteY12" fmla="*/ 0 h 2283415"/>
                <a:gd name="connsiteX13" fmla="*/ 6417112 w 6797689"/>
                <a:gd name="connsiteY13" fmla="*/ 0 h 2283415"/>
                <a:gd name="connsiteX14" fmla="*/ 6797689 w 6797689"/>
                <a:gd name="connsiteY14" fmla="*/ 380577 h 2283415"/>
                <a:gd name="connsiteX15" fmla="*/ 6797689 w 6797689"/>
                <a:gd name="connsiteY15" fmla="*/ 918443 h 2283415"/>
                <a:gd name="connsiteX16" fmla="*/ 6797689 w 6797689"/>
                <a:gd name="connsiteY16" fmla="*/ 1441085 h 2283415"/>
                <a:gd name="connsiteX17" fmla="*/ 6797689 w 6797689"/>
                <a:gd name="connsiteY17" fmla="*/ 1902838 h 2283415"/>
                <a:gd name="connsiteX18" fmla="*/ 6417112 w 6797689"/>
                <a:gd name="connsiteY18" fmla="*/ 2283415 h 2283415"/>
                <a:gd name="connsiteX19" fmla="*/ 6049432 w 6797689"/>
                <a:gd name="connsiteY19" fmla="*/ 2283415 h 2283415"/>
                <a:gd name="connsiteX20" fmla="*/ 5681752 w 6797689"/>
                <a:gd name="connsiteY20" fmla="*/ 2283415 h 2283415"/>
                <a:gd name="connsiteX21" fmla="*/ 5193342 w 6797689"/>
                <a:gd name="connsiteY21" fmla="*/ 2283415 h 2283415"/>
                <a:gd name="connsiteX22" fmla="*/ 4704931 w 6797689"/>
                <a:gd name="connsiteY22" fmla="*/ 2283415 h 2283415"/>
                <a:gd name="connsiteX23" fmla="*/ 4276886 w 6797689"/>
                <a:gd name="connsiteY23" fmla="*/ 2283415 h 2283415"/>
                <a:gd name="connsiteX24" fmla="*/ 3848841 w 6797689"/>
                <a:gd name="connsiteY24" fmla="*/ 2283415 h 2283415"/>
                <a:gd name="connsiteX25" fmla="*/ 3300065 w 6797689"/>
                <a:gd name="connsiteY25" fmla="*/ 2283415 h 2283415"/>
                <a:gd name="connsiteX26" fmla="*/ 2751289 w 6797689"/>
                <a:gd name="connsiteY26" fmla="*/ 2283415 h 2283415"/>
                <a:gd name="connsiteX27" fmla="*/ 2262878 w 6797689"/>
                <a:gd name="connsiteY27" fmla="*/ 2283415 h 2283415"/>
                <a:gd name="connsiteX28" fmla="*/ 1714102 w 6797689"/>
                <a:gd name="connsiteY28" fmla="*/ 2283415 h 2283415"/>
                <a:gd name="connsiteX29" fmla="*/ 1286057 w 6797689"/>
                <a:gd name="connsiteY29" fmla="*/ 2283415 h 2283415"/>
                <a:gd name="connsiteX30" fmla="*/ 918377 w 6797689"/>
                <a:gd name="connsiteY30" fmla="*/ 2283415 h 2283415"/>
                <a:gd name="connsiteX31" fmla="*/ 380577 w 6797689"/>
                <a:gd name="connsiteY31" fmla="*/ 2283415 h 2283415"/>
                <a:gd name="connsiteX32" fmla="*/ 0 w 6797689"/>
                <a:gd name="connsiteY32" fmla="*/ 1902838 h 2283415"/>
                <a:gd name="connsiteX33" fmla="*/ 0 w 6797689"/>
                <a:gd name="connsiteY33" fmla="*/ 1441085 h 2283415"/>
                <a:gd name="connsiteX34" fmla="*/ 0 w 6797689"/>
                <a:gd name="connsiteY34" fmla="*/ 933665 h 2283415"/>
                <a:gd name="connsiteX35" fmla="*/ 0 w 6797689"/>
                <a:gd name="connsiteY35" fmla="*/ 380577 h 22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97689" h="2283415" fill="none" extrusionOk="0">
                  <a:moveTo>
                    <a:pt x="0" y="380577"/>
                  </a:moveTo>
                  <a:cubicBezTo>
                    <a:pt x="8902" y="126130"/>
                    <a:pt x="184651" y="-43990"/>
                    <a:pt x="380577" y="0"/>
                  </a:cubicBezTo>
                  <a:cubicBezTo>
                    <a:pt x="556372" y="-60800"/>
                    <a:pt x="859501" y="53742"/>
                    <a:pt x="989718" y="0"/>
                  </a:cubicBezTo>
                  <a:cubicBezTo>
                    <a:pt x="1119935" y="-53742"/>
                    <a:pt x="1321154" y="65027"/>
                    <a:pt x="1598860" y="0"/>
                  </a:cubicBezTo>
                  <a:cubicBezTo>
                    <a:pt x="1876566" y="-65027"/>
                    <a:pt x="1985600" y="54193"/>
                    <a:pt x="2147635" y="0"/>
                  </a:cubicBezTo>
                  <a:cubicBezTo>
                    <a:pt x="2309670" y="-54193"/>
                    <a:pt x="2484016" y="38517"/>
                    <a:pt x="2575681" y="0"/>
                  </a:cubicBezTo>
                  <a:cubicBezTo>
                    <a:pt x="2667346" y="-38517"/>
                    <a:pt x="2829682" y="31604"/>
                    <a:pt x="2943360" y="0"/>
                  </a:cubicBezTo>
                  <a:cubicBezTo>
                    <a:pt x="3057038" y="-31604"/>
                    <a:pt x="3315835" y="3175"/>
                    <a:pt x="3492136" y="0"/>
                  </a:cubicBezTo>
                  <a:cubicBezTo>
                    <a:pt x="3668437" y="-3175"/>
                    <a:pt x="3676163" y="14062"/>
                    <a:pt x="3859816" y="0"/>
                  </a:cubicBezTo>
                  <a:cubicBezTo>
                    <a:pt x="4043469" y="-14062"/>
                    <a:pt x="4094765" y="16110"/>
                    <a:pt x="4287861" y="0"/>
                  </a:cubicBezTo>
                  <a:cubicBezTo>
                    <a:pt x="4480958" y="-16110"/>
                    <a:pt x="4567877" y="51536"/>
                    <a:pt x="4776272" y="0"/>
                  </a:cubicBezTo>
                  <a:cubicBezTo>
                    <a:pt x="4984667" y="-51536"/>
                    <a:pt x="4977206" y="27792"/>
                    <a:pt x="5143952" y="0"/>
                  </a:cubicBezTo>
                  <a:cubicBezTo>
                    <a:pt x="5310698" y="-27792"/>
                    <a:pt x="5455249" y="17167"/>
                    <a:pt x="5632362" y="0"/>
                  </a:cubicBezTo>
                  <a:cubicBezTo>
                    <a:pt x="5809475" y="-17167"/>
                    <a:pt x="6048308" y="19313"/>
                    <a:pt x="6417112" y="0"/>
                  </a:cubicBezTo>
                  <a:cubicBezTo>
                    <a:pt x="6653558" y="-22939"/>
                    <a:pt x="6859524" y="181936"/>
                    <a:pt x="6797689" y="380577"/>
                  </a:cubicBezTo>
                  <a:cubicBezTo>
                    <a:pt x="6851103" y="505827"/>
                    <a:pt x="6735740" y="702145"/>
                    <a:pt x="6797689" y="918443"/>
                  </a:cubicBezTo>
                  <a:cubicBezTo>
                    <a:pt x="6859638" y="1134741"/>
                    <a:pt x="6789969" y="1303669"/>
                    <a:pt x="6797689" y="1441085"/>
                  </a:cubicBezTo>
                  <a:cubicBezTo>
                    <a:pt x="6805409" y="1578501"/>
                    <a:pt x="6751058" y="1770596"/>
                    <a:pt x="6797689" y="1902838"/>
                  </a:cubicBezTo>
                  <a:cubicBezTo>
                    <a:pt x="6810654" y="2093808"/>
                    <a:pt x="6610757" y="2253625"/>
                    <a:pt x="6417112" y="2283415"/>
                  </a:cubicBezTo>
                  <a:cubicBezTo>
                    <a:pt x="6334702" y="2308008"/>
                    <a:pt x="6127910" y="2262483"/>
                    <a:pt x="6049432" y="2283415"/>
                  </a:cubicBezTo>
                  <a:cubicBezTo>
                    <a:pt x="5970954" y="2304347"/>
                    <a:pt x="5834683" y="2253340"/>
                    <a:pt x="5681752" y="2283415"/>
                  </a:cubicBezTo>
                  <a:cubicBezTo>
                    <a:pt x="5528821" y="2313490"/>
                    <a:pt x="5307537" y="2238309"/>
                    <a:pt x="5193342" y="2283415"/>
                  </a:cubicBezTo>
                  <a:cubicBezTo>
                    <a:pt x="5079147" y="2328521"/>
                    <a:pt x="4943270" y="2258492"/>
                    <a:pt x="4704931" y="2283415"/>
                  </a:cubicBezTo>
                  <a:cubicBezTo>
                    <a:pt x="4466592" y="2308338"/>
                    <a:pt x="4459320" y="2251286"/>
                    <a:pt x="4276886" y="2283415"/>
                  </a:cubicBezTo>
                  <a:cubicBezTo>
                    <a:pt x="4094453" y="2315544"/>
                    <a:pt x="3986359" y="2265922"/>
                    <a:pt x="3848841" y="2283415"/>
                  </a:cubicBezTo>
                  <a:cubicBezTo>
                    <a:pt x="3711323" y="2300908"/>
                    <a:pt x="3440642" y="2261928"/>
                    <a:pt x="3300065" y="2283415"/>
                  </a:cubicBezTo>
                  <a:cubicBezTo>
                    <a:pt x="3159488" y="2304902"/>
                    <a:pt x="3013318" y="2238560"/>
                    <a:pt x="2751289" y="2283415"/>
                  </a:cubicBezTo>
                  <a:cubicBezTo>
                    <a:pt x="2489260" y="2328270"/>
                    <a:pt x="2419404" y="2259373"/>
                    <a:pt x="2262878" y="2283415"/>
                  </a:cubicBezTo>
                  <a:cubicBezTo>
                    <a:pt x="2106352" y="2307457"/>
                    <a:pt x="1850079" y="2276291"/>
                    <a:pt x="1714102" y="2283415"/>
                  </a:cubicBezTo>
                  <a:cubicBezTo>
                    <a:pt x="1578125" y="2290539"/>
                    <a:pt x="1484539" y="2247476"/>
                    <a:pt x="1286057" y="2283415"/>
                  </a:cubicBezTo>
                  <a:cubicBezTo>
                    <a:pt x="1087575" y="2319354"/>
                    <a:pt x="1013943" y="2260199"/>
                    <a:pt x="918377" y="2283415"/>
                  </a:cubicBezTo>
                  <a:cubicBezTo>
                    <a:pt x="822811" y="2306631"/>
                    <a:pt x="494625" y="2238676"/>
                    <a:pt x="380577" y="2283415"/>
                  </a:cubicBezTo>
                  <a:cubicBezTo>
                    <a:pt x="197054" y="2290923"/>
                    <a:pt x="3794" y="2096827"/>
                    <a:pt x="0" y="1902838"/>
                  </a:cubicBezTo>
                  <a:cubicBezTo>
                    <a:pt x="-28620" y="1690857"/>
                    <a:pt x="22973" y="1604821"/>
                    <a:pt x="0" y="1441085"/>
                  </a:cubicBezTo>
                  <a:cubicBezTo>
                    <a:pt x="-22973" y="1277349"/>
                    <a:pt x="19050" y="1093888"/>
                    <a:pt x="0" y="933665"/>
                  </a:cubicBezTo>
                  <a:cubicBezTo>
                    <a:pt x="-19050" y="773442"/>
                    <a:pt x="20333" y="626559"/>
                    <a:pt x="0" y="380577"/>
                  </a:cubicBezTo>
                  <a:close/>
                </a:path>
                <a:path w="6797689" h="2283415" stroke="0" extrusionOk="0">
                  <a:moveTo>
                    <a:pt x="0" y="380577"/>
                  </a:moveTo>
                  <a:cubicBezTo>
                    <a:pt x="62405" y="178343"/>
                    <a:pt x="139110" y="42626"/>
                    <a:pt x="380577" y="0"/>
                  </a:cubicBezTo>
                  <a:cubicBezTo>
                    <a:pt x="522771" y="-24611"/>
                    <a:pt x="669500" y="12957"/>
                    <a:pt x="868988" y="0"/>
                  </a:cubicBezTo>
                  <a:cubicBezTo>
                    <a:pt x="1068476" y="-12957"/>
                    <a:pt x="1401222" y="44385"/>
                    <a:pt x="1538494" y="0"/>
                  </a:cubicBezTo>
                  <a:cubicBezTo>
                    <a:pt x="1675766" y="-44385"/>
                    <a:pt x="1916485" y="32914"/>
                    <a:pt x="2208001" y="0"/>
                  </a:cubicBezTo>
                  <a:cubicBezTo>
                    <a:pt x="2499517" y="-32914"/>
                    <a:pt x="2604490" y="1699"/>
                    <a:pt x="2756777" y="0"/>
                  </a:cubicBezTo>
                  <a:cubicBezTo>
                    <a:pt x="2909064" y="-1699"/>
                    <a:pt x="3001718" y="908"/>
                    <a:pt x="3124457" y="0"/>
                  </a:cubicBezTo>
                  <a:cubicBezTo>
                    <a:pt x="3247196" y="-908"/>
                    <a:pt x="3399068" y="49787"/>
                    <a:pt x="3612867" y="0"/>
                  </a:cubicBezTo>
                  <a:cubicBezTo>
                    <a:pt x="3826666" y="-49787"/>
                    <a:pt x="3894863" y="16281"/>
                    <a:pt x="4101278" y="0"/>
                  </a:cubicBezTo>
                  <a:cubicBezTo>
                    <a:pt x="4307693" y="-16281"/>
                    <a:pt x="4339387" y="50856"/>
                    <a:pt x="4529323" y="0"/>
                  </a:cubicBezTo>
                  <a:cubicBezTo>
                    <a:pt x="4719260" y="-50856"/>
                    <a:pt x="4867249" y="1118"/>
                    <a:pt x="5017733" y="0"/>
                  </a:cubicBezTo>
                  <a:cubicBezTo>
                    <a:pt x="5168217" y="-1118"/>
                    <a:pt x="5443600" y="30225"/>
                    <a:pt x="5687240" y="0"/>
                  </a:cubicBezTo>
                  <a:cubicBezTo>
                    <a:pt x="5930880" y="-30225"/>
                    <a:pt x="6093201" y="62939"/>
                    <a:pt x="6417112" y="0"/>
                  </a:cubicBezTo>
                  <a:cubicBezTo>
                    <a:pt x="6609156" y="-8884"/>
                    <a:pt x="6797294" y="176495"/>
                    <a:pt x="6797689" y="380577"/>
                  </a:cubicBezTo>
                  <a:cubicBezTo>
                    <a:pt x="6815067" y="532918"/>
                    <a:pt x="6781918" y="655185"/>
                    <a:pt x="6797689" y="872775"/>
                  </a:cubicBezTo>
                  <a:cubicBezTo>
                    <a:pt x="6813460" y="1090365"/>
                    <a:pt x="6779624" y="1189333"/>
                    <a:pt x="6797689" y="1334527"/>
                  </a:cubicBezTo>
                  <a:cubicBezTo>
                    <a:pt x="6815754" y="1479721"/>
                    <a:pt x="6743649" y="1659470"/>
                    <a:pt x="6797689" y="1902838"/>
                  </a:cubicBezTo>
                  <a:cubicBezTo>
                    <a:pt x="6786500" y="2123259"/>
                    <a:pt x="6613152" y="2291469"/>
                    <a:pt x="6417112" y="2283415"/>
                  </a:cubicBezTo>
                  <a:cubicBezTo>
                    <a:pt x="6150813" y="2290070"/>
                    <a:pt x="5901779" y="2272441"/>
                    <a:pt x="5747605" y="2283415"/>
                  </a:cubicBezTo>
                  <a:cubicBezTo>
                    <a:pt x="5593431" y="2294389"/>
                    <a:pt x="5382225" y="2232444"/>
                    <a:pt x="5259195" y="2283415"/>
                  </a:cubicBezTo>
                  <a:cubicBezTo>
                    <a:pt x="5136165" y="2334386"/>
                    <a:pt x="5040892" y="2255691"/>
                    <a:pt x="4891515" y="2283415"/>
                  </a:cubicBezTo>
                  <a:cubicBezTo>
                    <a:pt x="4742138" y="2311139"/>
                    <a:pt x="4511259" y="2242675"/>
                    <a:pt x="4342739" y="2283415"/>
                  </a:cubicBezTo>
                  <a:cubicBezTo>
                    <a:pt x="4174219" y="2324155"/>
                    <a:pt x="3984231" y="2212370"/>
                    <a:pt x="3673232" y="2283415"/>
                  </a:cubicBezTo>
                  <a:cubicBezTo>
                    <a:pt x="3362233" y="2354460"/>
                    <a:pt x="3266142" y="2274379"/>
                    <a:pt x="3003726" y="2283415"/>
                  </a:cubicBezTo>
                  <a:cubicBezTo>
                    <a:pt x="2741310" y="2292451"/>
                    <a:pt x="2664274" y="2243567"/>
                    <a:pt x="2515315" y="2283415"/>
                  </a:cubicBezTo>
                  <a:cubicBezTo>
                    <a:pt x="2366356" y="2323263"/>
                    <a:pt x="2126094" y="2251930"/>
                    <a:pt x="1906174" y="2283415"/>
                  </a:cubicBezTo>
                  <a:cubicBezTo>
                    <a:pt x="1686254" y="2314900"/>
                    <a:pt x="1573995" y="2240198"/>
                    <a:pt x="1357398" y="2283415"/>
                  </a:cubicBezTo>
                  <a:cubicBezTo>
                    <a:pt x="1140801" y="2326632"/>
                    <a:pt x="734663" y="2227488"/>
                    <a:pt x="380577" y="2283415"/>
                  </a:cubicBezTo>
                  <a:cubicBezTo>
                    <a:pt x="135790" y="2290511"/>
                    <a:pt x="-16244" y="2119702"/>
                    <a:pt x="0" y="1902838"/>
                  </a:cubicBezTo>
                  <a:cubicBezTo>
                    <a:pt x="-58799" y="1792034"/>
                    <a:pt x="25753" y="1581311"/>
                    <a:pt x="0" y="1395418"/>
                  </a:cubicBezTo>
                  <a:cubicBezTo>
                    <a:pt x="-25753" y="1209525"/>
                    <a:pt x="35713" y="1090646"/>
                    <a:pt x="0" y="857552"/>
                  </a:cubicBezTo>
                  <a:cubicBezTo>
                    <a:pt x="-35713" y="624458"/>
                    <a:pt x="7614" y="597301"/>
                    <a:pt x="0" y="38057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extLst>
                <a:ext uri="{C807C97D-BFC1-408E-A445-0C87EB9F89A2}">
                  <ask:lineSketchStyleProps xmlns:ask="http://schemas.microsoft.com/office/drawing/2018/sketchyshapes" sd="90433956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BEDFCF-57FB-38DE-5FD8-15DE394E25E0}"/>
                </a:ext>
              </a:extLst>
            </p:cNvPr>
            <p:cNvSpPr txBox="1"/>
            <p:nvPr/>
          </p:nvSpPr>
          <p:spPr>
            <a:xfrm>
              <a:off x="5184558" y="664662"/>
              <a:ext cx="6771241" cy="2047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Vừa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vừa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nghe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thoại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rất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nguy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hiểm</a:t>
              </a:r>
              <a:endParaRPr kumimoji="0" lang="en-US" sz="4400" b="0" i="0" u="none" strike="noStrike" kern="1200" cap="none" spc="0" normalizeH="0" baseline="0" noProof="0" dirty="0">
                <a:ln w="0"/>
                <a:solidFill>
                  <a:srgbClr val="269E8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015174-D622-55E5-B79D-22BC89644A32}"/>
              </a:ext>
            </a:extLst>
          </p:cNvPr>
          <p:cNvGrpSpPr/>
          <p:nvPr/>
        </p:nvGrpSpPr>
        <p:grpSpPr>
          <a:xfrm>
            <a:off x="187337" y="1224557"/>
            <a:ext cx="7116796" cy="1533046"/>
            <a:chOff x="5083223" y="180600"/>
            <a:chExt cx="11765482" cy="202482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8196FFD-7763-BCED-471B-A35B59C25BB3}"/>
                </a:ext>
              </a:extLst>
            </p:cNvPr>
            <p:cNvSpPr/>
            <p:nvPr/>
          </p:nvSpPr>
          <p:spPr>
            <a:xfrm>
              <a:off x="5083223" y="180600"/>
              <a:ext cx="11713599" cy="2002704"/>
            </a:xfrm>
            <a:custGeom>
              <a:avLst/>
              <a:gdLst>
                <a:gd name="connsiteX0" fmla="*/ 0 w 11713599"/>
                <a:gd name="connsiteY0" fmla="*/ 333791 h 2002704"/>
                <a:gd name="connsiteX1" fmla="*/ 333791 w 11713599"/>
                <a:gd name="connsiteY1" fmla="*/ 0 h 2002704"/>
                <a:gd name="connsiteX2" fmla="*/ 583780 w 11713599"/>
                <a:gd name="connsiteY2" fmla="*/ 0 h 2002704"/>
                <a:gd name="connsiteX3" fmla="*/ 1054689 w 11713599"/>
                <a:gd name="connsiteY3" fmla="*/ 0 h 2002704"/>
                <a:gd name="connsiteX4" fmla="*/ 1525598 w 11713599"/>
                <a:gd name="connsiteY4" fmla="*/ 0 h 2002704"/>
                <a:gd name="connsiteX5" fmla="*/ 1886047 w 11713599"/>
                <a:gd name="connsiteY5" fmla="*/ 0 h 2002704"/>
                <a:gd name="connsiteX6" fmla="*/ 2246496 w 11713599"/>
                <a:gd name="connsiteY6" fmla="*/ 0 h 2002704"/>
                <a:gd name="connsiteX7" fmla="*/ 2827865 w 11713599"/>
                <a:gd name="connsiteY7" fmla="*/ 0 h 2002704"/>
                <a:gd name="connsiteX8" fmla="*/ 3409235 w 11713599"/>
                <a:gd name="connsiteY8" fmla="*/ 0 h 2002704"/>
                <a:gd name="connsiteX9" fmla="*/ 3880144 w 11713599"/>
                <a:gd name="connsiteY9" fmla="*/ 0 h 2002704"/>
                <a:gd name="connsiteX10" fmla="*/ 4461513 w 11713599"/>
                <a:gd name="connsiteY10" fmla="*/ 0 h 2002704"/>
                <a:gd name="connsiteX11" fmla="*/ 4821962 w 11713599"/>
                <a:gd name="connsiteY11" fmla="*/ 0 h 2002704"/>
                <a:gd name="connsiteX12" fmla="*/ 5071951 w 11713599"/>
                <a:gd name="connsiteY12" fmla="*/ 0 h 2002704"/>
                <a:gd name="connsiteX13" fmla="*/ 5321940 w 11713599"/>
                <a:gd name="connsiteY13" fmla="*/ 0 h 2002704"/>
                <a:gd name="connsiteX14" fmla="*/ 5682389 w 11713599"/>
                <a:gd name="connsiteY14" fmla="*/ 0 h 2002704"/>
                <a:gd name="connsiteX15" fmla="*/ 6153298 w 11713599"/>
                <a:gd name="connsiteY15" fmla="*/ 0 h 2002704"/>
                <a:gd name="connsiteX16" fmla="*/ 6845127 w 11713599"/>
                <a:gd name="connsiteY16" fmla="*/ 0 h 2002704"/>
                <a:gd name="connsiteX17" fmla="*/ 7426497 w 11713599"/>
                <a:gd name="connsiteY17" fmla="*/ 0 h 2002704"/>
                <a:gd name="connsiteX18" fmla="*/ 7676485 w 11713599"/>
                <a:gd name="connsiteY18" fmla="*/ 0 h 2002704"/>
                <a:gd name="connsiteX19" fmla="*/ 8147395 w 11713599"/>
                <a:gd name="connsiteY19" fmla="*/ 0 h 2002704"/>
                <a:gd name="connsiteX20" fmla="*/ 8839224 w 11713599"/>
                <a:gd name="connsiteY20" fmla="*/ 0 h 2002704"/>
                <a:gd name="connsiteX21" fmla="*/ 9531054 w 11713599"/>
                <a:gd name="connsiteY21" fmla="*/ 0 h 2002704"/>
                <a:gd name="connsiteX22" fmla="*/ 9891503 w 11713599"/>
                <a:gd name="connsiteY22" fmla="*/ 0 h 2002704"/>
                <a:gd name="connsiteX23" fmla="*/ 10693792 w 11713599"/>
                <a:gd name="connsiteY23" fmla="*/ 0 h 2002704"/>
                <a:gd name="connsiteX24" fmla="*/ 11379808 w 11713599"/>
                <a:gd name="connsiteY24" fmla="*/ 0 h 2002704"/>
                <a:gd name="connsiteX25" fmla="*/ 11713599 w 11713599"/>
                <a:gd name="connsiteY25" fmla="*/ 333791 h 2002704"/>
                <a:gd name="connsiteX26" fmla="*/ 11713599 w 11713599"/>
                <a:gd name="connsiteY26" fmla="*/ 792183 h 2002704"/>
                <a:gd name="connsiteX27" fmla="*/ 11713599 w 11713599"/>
                <a:gd name="connsiteY27" fmla="*/ 1223872 h 2002704"/>
                <a:gd name="connsiteX28" fmla="*/ 11713599 w 11713599"/>
                <a:gd name="connsiteY28" fmla="*/ 1668913 h 2002704"/>
                <a:gd name="connsiteX29" fmla="*/ 11379808 w 11713599"/>
                <a:gd name="connsiteY29" fmla="*/ 2002704 h 2002704"/>
                <a:gd name="connsiteX30" fmla="*/ 11019359 w 11713599"/>
                <a:gd name="connsiteY30" fmla="*/ 2002704 h 2002704"/>
                <a:gd name="connsiteX31" fmla="*/ 10217069 w 11713599"/>
                <a:gd name="connsiteY31" fmla="*/ 2002704 h 2002704"/>
                <a:gd name="connsiteX32" fmla="*/ 9967081 w 11713599"/>
                <a:gd name="connsiteY32" fmla="*/ 2002704 h 2002704"/>
                <a:gd name="connsiteX33" fmla="*/ 9717092 w 11713599"/>
                <a:gd name="connsiteY33" fmla="*/ 2002704 h 2002704"/>
                <a:gd name="connsiteX34" fmla="*/ 9467103 w 11713599"/>
                <a:gd name="connsiteY34" fmla="*/ 2002704 h 2002704"/>
                <a:gd name="connsiteX35" fmla="*/ 8885734 w 11713599"/>
                <a:gd name="connsiteY35" fmla="*/ 2002704 h 2002704"/>
                <a:gd name="connsiteX36" fmla="*/ 8304364 w 11713599"/>
                <a:gd name="connsiteY36" fmla="*/ 2002704 h 2002704"/>
                <a:gd name="connsiteX37" fmla="*/ 7943915 w 11713599"/>
                <a:gd name="connsiteY37" fmla="*/ 2002704 h 2002704"/>
                <a:gd name="connsiteX38" fmla="*/ 7693927 w 11713599"/>
                <a:gd name="connsiteY38" fmla="*/ 2002704 h 2002704"/>
                <a:gd name="connsiteX39" fmla="*/ 7333478 w 11713599"/>
                <a:gd name="connsiteY39" fmla="*/ 2002704 h 2002704"/>
                <a:gd name="connsiteX40" fmla="*/ 6531188 w 11713599"/>
                <a:gd name="connsiteY40" fmla="*/ 2002704 h 2002704"/>
                <a:gd name="connsiteX41" fmla="*/ 6060279 w 11713599"/>
                <a:gd name="connsiteY41" fmla="*/ 2002704 h 2002704"/>
                <a:gd name="connsiteX42" fmla="*/ 5589370 w 11713599"/>
                <a:gd name="connsiteY42" fmla="*/ 2002704 h 2002704"/>
                <a:gd name="connsiteX43" fmla="*/ 5339381 w 11713599"/>
                <a:gd name="connsiteY43" fmla="*/ 2002704 h 2002704"/>
                <a:gd name="connsiteX44" fmla="*/ 4537091 w 11713599"/>
                <a:gd name="connsiteY44" fmla="*/ 2002704 h 2002704"/>
                <a:gd name="connsiteX45" fmla="*/ 4287102 w 11713599"/>
                <a:gd name="connsiteY45" fmla="*/ 2002704 h 2002704"/>
                <a:gd name="connsiteX46" fmla="*/ 3926653 w 11713599"/>
                <a:gd name="connsiteY46" fmla="*/ 2002704 h 2002704"/>
                <a:gd name="connsiteX47" fmla="*/ 3124364 w 11713599"/>
                <a:gd name="connsiteY47" fmla="*/ 2002704 h 2002704"/>
                <a:gd name="connsiteX48" fmla="*/ 2653455 w 11713599"/>
                <a:gd name="connsiteY48" fmla="*/ 2002704 h 2002704"/>
                <a:gd name="connsiteX49" fmla="*/ 2072085 w 11713599"/>
                <a:gd name="connsiteY49" fmla="*/ 2002704 h 2002704"/>
                <a:gd name="connsiteX50" fmla="*/ 1822096 w 11713599"/>
                <a:gd name="connsiteY50" fmla="*/ 2002704 h 2002704"/>
                <a:gd name="connsiteX51" fmla="*/ 1572108 w 11713599"/>
                <a:gd name="connsiteY51" fmla="*/ 2002704 h 2002704"/>
                <a:gd name="connsiteX52" fmla="*/ 880278 w 11713599"/>
                <a:gd name="connsiteY52" fmla="*/ 2002704 h 2002704"/>
                <a:gd name="connsiteX53" fmla="*/ 333791 w 11713599"/>
                <a:gd name="connsiteY53" fmla="*/ 2002704 h 2002704"/>
                <a:gd name="connsiteX54" fmla="*/ 0 w 11713599"/>
                <a:gd name="connsiteY54" fmla="*/ 1668913 h 2002704"/>
                <a:gd name="connsiteX55" fmla="*/ 0 w 11713599"/>
                <a:gd name="connsiteY55" fmla="*/ 1263926 h 2002704"/>
                <a:gd name="connsiteX56" fmla="*/ 0 w 11713599"/>
                <a:gd name="connsiteY56" fmla="*/ 805534 h 2002704"/>
                <a:gd name="connsiteX57" fmla="*/ 0 w 11713599"/>
                <a:gd name="connsiteY57" fmla="*/ 333791 h 200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713599" h="2002704" fill="none" extrusionOk="0">
                  <a:moveTo>
                    <a:pt x="0" y="333791"/>
                  </a:moveTo>
                  <a:cubicBezTo>
                    <a:pt x="-7165" y="112498"/>
                    <a:pt x="119907" y="12676"/>
                    <a:pt x="333791" y="0"/>
                  </a:cubicBezTo>
                  <a:cubicBezTo>
                    <a:pt x="389908" y="-11617"/>
                    <a:pt x="529740" y="15025"/>
                    <a:pt x="583780" y="0"/>
                  </a:cubicBezTo>
                  <a:cubicBezTo>
                    <a:pt x="637820" y="-15025"/>
                    <a:pt x="861065" y="40073"/>
                    <a:pt x="1054689" y="0"/>
                  </a:cubicBezTo>
                  <a:cubicBezTo>
                    <a:pt x="1248313" y="-40073"/>
                    <a:pt x="1304880" y="43235"/>
                    <a:pt x="1525598" y="0"/>
                  </a:cubicBezTo>
                  <a:cubicBezTo>
                    <a:pt x="1746316" y="-43235"/>
                    <a:pt x="1739688" y="11557"/>
                    <a:pt x="1886047" y="0"/>
                  </a:cubicBezTo>
                  <a:cubicBezTo>
                    <a:pt x="2032406" y="-11557"/>
                    <a:pt x="2076175" y="35700"/>
                    <a:pt x="2246496" y="0"/>
                  </a:cubicBezTo>
                  <a:cubicBezTo>
                    <a:pt x="2416817" y="-35700"/>
                    <a:pt x="2538754" y="51151"/>
                    <a:pt x="2827865" y="0"/>
                  </a:cubicBezTo>
                  <a:cubicBezTo>
                    <a:pt x="3116976" y="-51151"/>
                    <a:pt x="3209224" y="64600"/>
                    <a:pt x="3409235" y="0"/>
                  </a:cubicBezTo>
                  <a:cubicBezTo>
                    <a:pt x="3609246" y="-64600"/>
                    <a:pt x="3783993" y="32069"/>
                    <a:pt x="3880144" y="0"/>
                  </a:cubicBezTo>
                  <a:cubicBezTo>
                    <a:pt x="3976295" y="-32069"/>
                    <a:pt x="4182933" y="30694"/>
                    <a:pt x="4461513" y="0"/>
                  </a:cubicBezTo>
                  <a:cubicBezTo>
                    <a:pt x="4740093" y="-30694"/>
                    <a:pt x="4664811" y="40415"/>
                    <a:pt x="4821962" y="0"/>
                  </a:cubicBezTo>
                  <a:cubicBezTo>
                    <a:pt x="4979113" y="-40415"/>
                    <a:pt x="5008526" y="18963"/>
                    <a:pt x="5071951" y="0"/>
                  </a:cubicBezTo>
                  <a:cubicBezTo>
                    <a:pt x="5135376" y="-18963"/>
                    <a:pt x="5214730" y="29960"/>
                    <a:pt x="5321940" y="0"/>
                  </a:cubicBezTo>
                  <a:cubicBezTo>
                    <a:pt x="5429150" y="-29960"/>
                    <a:pt x="5605095" y="3568"/>
                    <a:pt x="5682389" y="0"/>
                  </a:cubicBezTo>
                  <a:cubicBezTo>
                    <a:pt x="5759683" y="-3568"/>
                    <a:pt x="6048084" y="41795"/>
                    <a:pt x="6153298" y="0"/>
                  </a:cubicBezTo>
                  <a:cubicBezTo>
                    <a:pt x="6258512" y="-41795"/>
                    <a:pt x="6505359" y="22604"/>
                    <a:pt x="6845127" y="0"/>
                  </a:cubicBezTo>
                  <a:cubicBezTo>
                    <a:pt x="7184895" y="-22604"/>
                    <a:pt x="7226116" y="14705"/>
                    <a:pt x="7426497" y="0"/>
                  </a:cubicBezTo>
                  <a:cubicBezTo>
                    <a:pt x="7626878" y="-14705"/>
                    <a:pt x="7556558" y="12631"/>
                    <a:pt x="7676485" y="0"/>
                  </a:cubicBezTo>
                  <a:cubicBezTo>
                    <a:pt x="7796412" y="-12631"/>
                    <a:pt x="8047236" y="15837"/>
                    <a:pt x="8147395" y="0"/>
                  </a:cubicBezTo>
                  <a:cubicBezTo>
                    <a:pt x="8247554" y="-15837"/>
                    <a:pt x="8505734" y="16156"/>
                    <a:pt x="8839224" y="0"/>
                  </a:cubicBezTo>
                  <a:cubicBezTo>
                    <a:pt x="9172714" y="-16156"/>
                    <a:pt x="9335639" y="75321"/>
                    <a:pt x="9531054" y="0"/>
                  </a:cubicBezTo>
                  <a:cubicBezTo>
                    <a:pt x="9726469" y="-75321"/>
                    <a:pt x="9811358" y="20620"/>
                    <a:pt x="9891503" y="0"/>
                  </a:cubicBezTo>
                  <a:cubicBezTo>
                    <a:pt x="9971648" y="-20620"/>
                    <a:pt x="10500316" y="78494"/>
                    <a:pt x="10693792" y="0"/>
                  </a:cubicBezTo>
                  <a:cubicBezTo>
                    <a:pt x="10887268" y="-78494"/>
                    <a:pt x="11070438" y="7600"/>
                    <a:pt x="11379808" y="0"/>
                  </a:cubicBezTo>
                  <a:cubicBezTo>
                    <a:pt x="11570316" y="-17376"/>
                    <a:pt x="11726958" y="183413"/>
                    <a:pt x="11713599" y="333791"/>
                  </a:cubicBezTo>
                  <a:cubicBezTo>
                    <a:pt x="11727193" y="427538"/>
                    <a:pt x="11665878" y="670379"/>
                    <a:pt x="11713599" y="792183"/>
                  </a:cubicBezTo>
                  <a:cubicBezTo>
                    <a:pt x="11761320" y="913987"/>
                    <a:pt x="11686349" y="1034203"/>
                    <a:pt x="11713599" y="1223872"/>
                  </a:cubicBezTo>
                  <a:cubicBezTo>
                    <a:pt x="11740849" y="1413541"/>
                    <a:pt x="11689926" y="1540338"/>
                    <a:pt x="11713599" y="1668913"/>
                  </a:cubicBezTo>
                  <a:cubicBezTo>
                    <a:pt x="11721806" y="1905287"/>
                    <a:pt x="11562388" y="1994590"/>
                    <a:pt x="11379808" y="2002704"/>
                  </a:cubicBezTo>
                  <a:cubicBezTo>
                    <a:pt x="11258805" y="2021822"/>
                    <a:pt x="11120786" y="1971771"/>
                    <a:pt x="11019359" y="2002704"/>
                  </a:cubicBezTo>
                  <a:cubicBezTo>
                    <a:pt x="10917932" y="2033637"/>
                    <a:pt x="10486144" y="1915328"/>
                    <a:pt x="10217069" y="2002704"/>
                  </a:cubicBezTo>
                  <a:cubicBezTo>
                    <a:pt x="9947994" y="2090080"/>
                    <a:pt x="10087748" y="1973209"/>
                    <a:pt x="9967081" y="2002704"/>
                  </a:cubicBezTo>
                  <a:cubicBezTo>
                    <a:pt x="9846414" y="2032199"/>
                    <a:pt x="9841178" y="1992280"/>
                    <a:pt x="9717092" y="2002704"/>
                  </a:cubicBezTo>
                  <a:cubicBezTo>
                    <a:pt x="9593006" y="2013128"/>
                    <a:pt x="9584136" y="1985395"/>
                    <a:pt x="9467103" y="2002704"/>
                  </a:cubicBezTo>
                  <a:cubicBezTo>
                    <a:pt x="9350070" y="2020013"/>
                    <a:pt x="9131476" y="1982627"/>
                    <a:pt x="8885734" y="2002704"/>
                  </a:cubicBezTo>
                  <a:cubicBezTo>
                    <a:pt x="8639992" y="2022781"/>
                    <a:pt x="8489054" y="1940387"/>
                    <a:pt x="8304364" y="2002704"/>
                  </a:cubicBezTo>
                  <a:cubicBezTo>
                    <a:pt x="8119674" y="2065021"/>
                    <a:pt x="8091062" y="1996472"/>
                    <a:pt x="7943915" y="2002704"/>
                  </a:cubicBezTo>
                  <a:cubicBezTo>
                    <a:pt x="7796768" y="2008936"/>
                    <a:pt x="7745386" y="1999165"/>
                    <a:pt x="7693927" y="2002704"/>
                  </a:cubicBezTo>
                  <a:cubicBezTo>
                    <a:pt x="7642468" y="2006243"/>
                    <a:pt x="7496520" y="1978004"/>
                    <a:pt x="7333478" y="2002704"/>
                  </a:cubicBezTo>
                  <a:cubicBezTo>
                    <a:pt x="7170436" y="2027404"/>
                    <a:pt x="6908932" y="1948785"/>
                    <a:pt x="6531188" y="2002704"/>
                  </a:cubicBezTo>
                  <a:cubicBezTo>
                    <a:pt x="6153444" y="2056623"/>
                    <a:pt x="6202818" y="1960553"/>
                    <a:pt x="6060279" y="2002704"/>
                  </a:cubicBezTo>
                  <a:cubicBezTo>
                    <a:pt x="5917740" y="2044855"/>
                    <a:pt x="5774652" y="1955806"/>
                    <a:pt x="5589370" y="2002704"/>
                  </a:cubicBezTo>
                  <a:cubicBezTo>
                    <a:pt x="5404088" y="2049602"/>
                    <a:pt x="5407633" y="1990051"/>
                    <a:pt x="5339381" y="2002704"/>
                  </a:cubicBezTo>
                  <a:cubicBezTo>
                    <a:pt x="5271129" y="2015357"/>
                    <a:pt x="4804550" y="1918028"/>
                    <a:pt x="4537091" y="2002704"/>
                  </a:cubicBezTo>
                  <a:cubicBezTo>
                    <a:pt x="4269632" y="2087380"/>
                    <a:pt x="4355288" y="1973804"/>
                    <a:pt x="4287102" y="2002704"/>
                  </a:cubicBezTo>
                  <a:cubicBezTo>
                    <a:pt x="4218916" y="2031604"/>
                    <a:pt x="4086352" y="1968748"/>
                    <a:pt x="3926653" y="2002704"/>
                  </a:cubicBezTo>
                  <a:cubicBezTo>
                    <a:pt x="3766954" y="2036660"/>
                    <a:pt x="3315907" y="1980310"/>
                    <a:pt x="3124364" y="2002704"/>
                  </a:cubicBezTo>
                  <a:cubicBezTo>
                    <a:pt x="2932821" y="2025098"/>
                    <a:pt x="2804008" y="1995428"/>
                    <a:pt x="2653455" y="2002704"/>
                  </a:cubicBezTo>
                  <a:cubicBezTo>
                    <a:pt x="2502902" y="2009980"/>
                    <a:pt x="2300194" y="1960946"/>
                    <a:pt x="2072085" y="2002704"/>
                  </a:cubicBezTo>
                  <a:cubicBezTo>
                    <a:pt x="1843976" y="2044462"/>
                    <a:pt x="1898114" y="1986265"/>
                    <a:pt x="1822096" y="2002704"/>
                  </a:cubicBezTo>
                  <a:cubicBezTo>
                    <a:pt x="1746078" y="2019143"/>
                    <a:pt x="1687435" y="1976499"/>
                    <a:pt x="1572108" y="2002704"/>
                  </a:cubicBezTo>
                  <a:cubicBezTo>
                    <a:pt x="1456781" y="2028909"/>
                    <a:pt x="1181632" y="1922124"/>
                    <a:pt x="880278" y="2002704"/>
                  </a:cubicBezTo>
                  <a:cubicBezTo>
                    <a:pt x="578924" y="2083284"/>
                    <a:pt x="531680" y="1951130"/>
                    <a:pt x="333791" y="2002704"/>
                  </a:cubicBezTo>
                  <a:cubicBezTo>
                    <a:pt x="203675" y="2010698"/>
                    <a:pt x="-11556" y="1873128"/>
                    <a:pt x="0" y="1668913"/>
                  </a:cubicBezTo>
                  <a:cubicBezTo>
                    <a:pt x="-2415" y="1568424"/>
                    <a:pt x="13720" y="1373482"/>
                    <a:pt x="0" y="1263926"/>
                  </a:cubicBezTo>
                  <a:cubicBezTo>
                    <a:pt x="-13720" y="1154370"/>
                    <a:pt x="46606" y="1013185"/>
                    <a:pt x="0" y="805534"/>
                  </a:cubicBezTo>
                  <a:cubicBezTo>
                    <a:pt x="-46606" y="597883"/>
                    <a:pt x="5905" y="523795"/>
                    <a:pt x="0" y="333791"/>
                  </a:cubicBezTo>
                  <a:close/>
                </a:path>
                <a:path w="11713599" h="2002704" stroke="0" extrusionOk="0">
                  <a:moveTo>
                    <a:pt x="0" y="333791"/>
                  </a:moveTo>
                  <a:cubicBezTo>
                    <a:pt x="43155" y="154943"/>
                    <a:pt x="130132" y="26315"/>
                    <a:pt x="333791" y="0"/>
                  </a:cubicBezTo>
                  <a:cubicBezTo>
                    <a:pt x="452984" y="-49752"/>
                    <a:pt x="599218" y="3042"/>
                    <a:pt x="804700" y="0"/>
                  </a:cubicBezTo>
                  <a:cubicBezTo>
                    <a:pt x="1010182" y="-3042"/>
                    <a:pt x="1403420" y="2237"/>
                    <a:pt x="1606990" y="0"/>
                  </a:cubicBezTo>
                  <a:cubicBezTo>
                    <a:pt x="1810560" y="-2237"/>
                    <a:pt x="2121832" y="92581"/>
                    <a:pt x="2409279" y="0"/>
                  </a:cubicBezTo>
                  <a:cubicBezTo>
                    <a:pt x="2696726" y="-92581"/>
                    <a:pt x="2834550" y="69593"/>
                    <a:pt x="2990649" y="0"/>
                  </a:cubicBezTo>
                  <a:cubicBezTo>
                    <a:pt x="3146748" y="-69593"/>
                    <a:pt x="3159226" y="6701"/>
                    <a:pt x="3240638" y="0"/>
                  </a:cubicBezTo>
                  <a:cubicBezTo>
                    <a:pt x="3322050" y="-6701"/>
                    <a:pt x="3537779" y="48853"/>
                    <a:pt x="3711547" y="0"/>
                  </a:cubicBezTo>
                  <a:cubicBezTo>
                    <a:pt x="3885315" y="-48853"/>
                    <a:pt x="3966616" y="33508"/>
                    <a:pt x="4182456" y="0"/>
                  </a:cubicBezTo>
                  <a:cubicBezTo>
                    <a:pt x="4398296" y="-33508"/>
                    <a:pt x="4400778" y="11483"/>
                    <a:pt x="4542905" y="0"/>
                  </a:cubicBezTo>
                  <a:cubicBezTo>
                    <a:pt x="4685032" y="-11483"/>
                    <a:pt x="4804294" y="39923"/>
                    <a:pt x="5013814" y="0"/>
                  </a:cubicBezTo>
                  <a:cubicBezTo>
                    <a:pt x="5223334" y="-39923"/>
                    <a:pt x="5519063" y="77657"/>
                    <a:pt x="5816104" y="0"/>
                  </a:cubicBezTo>
                  <a:cubicBezTo>
                    <a:pt x="6113145" y="-77657"/>
                    <a:pt x="6335931" y="53210"/>
                    <a:pt x="6618393" y="0"/>
                  </a:cubicBezTo>
                  <a:cubicBezTo>
                    <a:pt x="6900855" y="-53210"/>
                    <a:pt x="6905420" y="6330"/>
                    <a:pt x="7089302" y="0"/>
                  </a:cubicBezTo>
                  <a:cubicBezTo>
                    <a:pt x="7273184" y="-6330"/>
                    <a:pt x="7466917" y="6271"/>
                    <a:pt x="7670672" y="0"/>
                  </a:cubicBezTo>
                  <a:cubicBezTo>
                    <a:pt x="7874427" y="-6271"/>
                    <a:pt x="8040147" y="49890"/>
                    <a:pt x="8141581" y="0"/>
                  </a:cubicBezTo>
                  <a:cubicBezTo>
                    <a:pt x="8243015" y="-49890"/>
                    <a:pt x="8331556" y="5766"/>
                    <a:pt x="8391570" y="0"/>
                  </a:cubicBezTo>
                  <a:cubicBezTo>
                    <a:pt x="8451584" y="-5766"/>
                    <a:pt x="8839151" y="54991"/>
                    <a:pt x="9083399" y="0"/>
                  </a:cubicBezTo>
                  <a:cubicBezTo>
                    <a:pt x="9327647" y="-54991"/>
                    <a:pt x="9444982" y="41699"/>
                    <a:pt x="9554308" y="0"/>
                  </a:cubicBezTo>
                  <a:cubicBezTo>
                    <a:pt x="9663634" y="-41699"/>
                    <a:pt x="9840669" y="29856"/>
                    <a:pt x="10025217" y="0"/>
                  </a:cubicBezTo>
                  <a:cubicBezTo>
                    <a:pt x="10209765" y="-29856"/>
                    <a:pt x="10487020" y="72012"/>
                    <a:pt x="10717047" y="0"/>
                  </a:cubicBezTo>
                  <a:cubicBezTo>
                    <a:pt x="10947074" y="-72012"/>
                    <a:pt x="11078853" y="31158"/>
                    <a:pt x="11379808" y="0"/>
                  </a:cubicBezTo>
                  <a:cubicBezTo>
                    <a:pt x="11537637" y="37820"/>
                    <a:pt x="11693869" y="140940"/>
                    <a:pt x="11713599" y="333791"/>
                  </a:cubicBezTo>
                  <a:cubicBezTo>
                    <a:pt x="11748396" y="516865"/>
                    <a:pt x="11661452" y="692199"/>
                    <a:pt x="11713599" y="792183"/>
                  </a:cubicBezTo>
                  <a:cubicBezTo>
                    <a:pt x="11765746" y="892167"/>
                    <a:pt x="11673585" y="1167954"/>
                    <a:pt x="11713599" y="1263926"/>
                  </a:cubicBezTo>
                  <a:cubicBezTo>
                    <a:pt x="11753613" y="1359898"/>
                    <a:pt x="11680896" y="1572926"/>
                    <a:pt x="11713599" y="1668913"/>
                  </a:cubicBezTo>
                  <a:cubicBezTo>
                    <a:pt x="11728434" y="1876150"/>
                    <a:pt x="11594911" y="1995831"/>
                    <a:pt x="11379808" y="2002704"/>
                  </a:cubicBezTo>
                  <a:cubicBezTo>
                    <a:pt x="11188936" y="2025670"/>
                    <a:pt x="10843963" y="1999552"/>
                    <a:pt x="10577518" y="2002704"/>
                  </a:cubicBezTo>
                  <a:cubicBezTo>
                    <a:pt x="10311073" y="2005856"/>
                    <a:pt x="10321233" y="1982406"/>
                    <a:pt x="10106609" y="2002704"/>
                  </a:cubicBezTo>
                  <a:cubicBezTo>
                    <a:pt x="9891985" y="2023002"/>
                    <a:pt x="9581994" y="1981128"/>
                    <a:pt x="9414780" y="2002704"/>
                  </a:cubicBezTo>
                  <a:cubicBezTo>
                    <a:pt x="9247566" y="2024280"/>
                    <a:pt x="9123039" y="1973446"/>
                    <a:pt x="8943871" y="2002704"/>
                  </a:cubicBezTo>
                  <a:cubicBezTo>
                    <a:pt x="8764703" y="2031962"/>
                    <a:pt x="8375638" y="1907099"/>
                    <a:pt x="8141581" y="2002704"/>
                  </a:cubicBezTo>
                  <a:cubicBezTo>
                    <a:pt x="7907524" y="2098309"/>
                    <a:pt x="7868416" y="1954948"/>
                    <a:pt x="7670672" y="2002704"/>
                  </a:cubicBezTo>
                  <a:cubicBezTo>
                    <a:pt x="7472928" y="2050460"/>
                    <a:pt x="7124118" y="1999822"/>
                    <a:pt x="6978842" y="2002704"/>
                  </a:cubicBezTo>
                  <a:cubicBezTo>
                    <a:pt x="6833566" y="2005586"/>
                    <a:pt x="6640220" y="1934135"/>
                    <a:pt x="6397473" y="2002704"/>
                  </a:cubicBezTo>
                  <a:cubicBezTo>
                    <a:pt x="6154726" y="2071273"/>
                    <a:pt x="6257480" y="1974052"/>
                    <a:pt x="6147484" y="2002704"/>
                  </a:cubicBezTo>
                  <a:cubicBezTo>
                    <a:pt x="6037488" y="2031356"/>
                    <a:pt x="5646135" y="1950028"/>
                    <a:pt x="5455655" y="2002704"/>
                  </a:cubicBezTo>
                  <a:cubicBezTo>
                    <a:pt x="5265175" y="2055380"/>
                    <a:pt x="5054849" y="1994560"/>
                    <a:pt x="4874285" y="2002704"/>
                  </a:cubicBezTo>
                  <a:cubicBezTo>
                    <a:pt x="4693721" y="2010848"/>
                    <a:pt x="4603824" y="1967709"/>
                    <a:pt x="4513836" y="2002704"/>
                  </a:cubicBezTo>
                  <a:cubicBezTo>
                    <a:pt x="4423848" y="2037699"/>
                    <a:pt x="4353857" y="1992073"/>
                    <a:pt x="4263848" y="2002704"/>
                  </a:cubicBezTo>
                  <a:cubicBezTo>
                    <a:pt x="4173839" y="2013335"/>
                    <a:pt x="3944906" y="1958117"/>
                    <a:pt x="3682478" y="2002704"/>
                  </a:cubicBezTo>
                  <a:cubicBezTo>
                    <a:pt x="3420050" y="2047291"/>
                    <a:pt x="3488155" y="1994279"/>
                    <a:pt x="3432489" y="2002704"/>
                  </a:cubicBezTo>
                  <a:cubicBezTo>
                    <a:pt x="3376823" y="2011129"/>
                    <a:pt x="3198322" y="1974628"/>
                    <a:pt x="3072040" y="2002704"/>
                  </a:cubicBezTo>
                  <a:cubicBezTo>
                    <a:pt x="2945758" y="2030780"/>
                    <a:pt x="2790920" y="1954560"/>
                    <a:pt x="2601131" y="2002704"/>
                  </a:cubicBezTo>
                  <a:cubicBezTo>
                    <a:pt x="2411342" y="2050848"/>
                    <a:pt x="2461628" y="1978832"/>
                    <a:pt x="2351143" y="2002704"/>
                  </a:cubicBezTo>
                  <a:cubicBezTo>
                    <a:pt x="2240658" y="2026576"/>
                    <a:pt x="2082588" y="1989199"/>
                    <a:pt x="1880233" y="2002704"/>
                  </a:cubicBezTo>
                  <a:cubicBezTo>
                    <a:pt x="1677878" y="2016209"/>
                    <a:pt x="1475285" y="1970127"/>
                    <a:pt x="1188404" y="2002704"/>
                  </a:cubicBezTo>
                  <a:cubicBezTo>
                    <a:pt x="901523" y="2035281"/>
                    <a:pt x="509622" y="1941750"/>
                    <a:pt x="333791" y="2002704"/>
                  </a:cubicBezTo>
                  <a:cubicBezTo>
                    <a:pt x="169970" y="2007612"/>
                    <a:pt x="-19527" y="1823633"/>
                    <a:pt x="0" y="1668913"/>
                  </a:cubicBezTo>
                  <a:cubicBezTo>
                    <a:pt x="-12545" y="1569159"/>
                    <a:pt x="34026" y="1362933"/>
                    <a:pt x="0" y="1250575"/>
                  </a:cubicBezTo>
                  <a:cubicBezTo>
                    <a:pt x="-34026" y="1138217"/>
                    <a:pt x="13563" y="992485"/>
                    <a:pt x="0" y="805534"/>
                  </a:cubicBezTo>
                  <a:cubicBezTo>
                    <a:pt x="-13563" y="618583"/>
                    <a:pt x="17343" y="533427"/>
                    <a:pt x="0" y="33379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extLst>
                <a:ext uri="{C807C97D-BFC1-408E-A445-0C87EB9F89A2}">
                  <ask:lineSketchStyleProps xmlns:ask="http://schemas.microsoft.com/office/drawing/2018/sketchyshapes" sd="90433956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C4CB15-10CF-E053-4545-A30F5575B551}"/>
                </a:ext>
              </a:extLst>
            </p:cNvPr>
            <p:cNvSpPr txBox="1"/>
            <p:nvPr/>
          </p:nvSpPr>
          <p:spPr>
            <a:xfrm>
              <a:off x="5471249" y="294845"/>
              <a:ext cx="11377456" cy="1910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Ba Minh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thoại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xe</a:t>
              </a:r>
              <a:endParaRPr kumimoji="0" lang="en-US" sz="4400" b="0" i="0" u="none" strike="noStrike" kern="1200" cap="none" spc="0" normalizeH="0" baseline="0" noProof="0" dirty="0">
                <a:ln w="0"/>
                <a:solidFill>
                  <a:srgbClr val="269E8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61F1FE-BF83-E667-0B06-AE6660F0F86E}"/>
              </a:ext>
            </a:extLst>
          </p:cNvPr>
          <p:cNvGrpSpPr/>
          <p:nvPr/>
        </p:nvGrpSpPr>
        <p:grpSpPr>
          <a:xfrm>
            <a:off x="140303" y="4766290"/>
            <a:ext cx="9003697" cy="1914789"/>
            <a:chOff x="4961953" y="4106"/>
            <a:chExt cx="7041206" cy="191478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E448EDA-F0E1-F0F2-CF85-7B87D3580836}"/>
                </a:ext>
              </a:extLst>
            </p:cNvPr>
            <p:cNvSpPr/>
            <p:nvPr/>
          </p:nvSpPr>
          <p:spPr>
            <a:xfrm>
              <a:off x="4961953" y="4106"/>
              <a:ext cx="7041206" cy="1914789"/>
            </a:xfrm>
            <a:custGeom>
              <a:avLst/>
              <a:gdLst>
                <a:gd name="connsiteX0" fmla="*/ 0 w 7041206"/>
                <a:gd name="connsiteY0" fmla="*/ 319138 h 1914789"/>
                <a:gd name="connsiteX1" fmla="*/ 319138 w 7041206"/>
                <a:gd name="connsiteY1" fmla="*/ 0 h 1914789"/>
                <a:gd name="connsiteX2" fmla="*/ 965252 w 7041206"/>
                <a:gd name="connsiteY2" fmla="*/ 0 h 1914789"/>
                <a:gd name="connsiteX3" fmla="*/ 1611366 w 7041206"/>
                <a:gd name="connsiteY3" fmla="*/ 0 h 1914789"/>
                <a:gd name="connsiteX4" fmla="*/ 2193450 w 7041206"/>
                <a:gd name="connsiteY4" fmla="*/ 0 h 1914789"/>
                <a:gd name="connsiteX5" fmla="*/ 2647476 w 7041206"/>
                <a:gd name="connsiteY5" fmla="*/ 0 h 1914789"/>
                <a:gd name="connsiteX6" fmla="*/ 3037473 w 7041206"/>
                <a:gd name="connsiteY6" fmla="*/ 0 h 1914789"/>
                <a:gd name="connsiteX7" fmla="*/ 3619557 w 7041206"/>
                <a:gd name="connsiteY7" fmla="*/ 0 h 1914789"/>
                <a:gd name="connsiteX8" fmla="*/ 4009554 w 7041206"/>
                <a:gd name="connsiteY8" fmla="*/ 0 h 1914789"/>
                <a:gd name="connsiteX9" fmla="*/ 4463580 w 7041206"/>
                <a:gd name="connsiteY9" fmla="*/ 0 h 1914789"/>
                <a:gd name="connsiteX10" fmla="*/ 4981635 w 7041206"/>
                <a:gd name="connsiteY10" fmla="*/ 0 h 1914789"/>
                <a:gd name="connsiteX11" fmla="*/ 5371632 w 7041206"/>
                <a:gd name="connsiteY11" fmla="*/ 0 h 1914789"/>
                <a:gd name="connsiteX12" fmla="*/ 5889687 w 7041206"/>
                <a:gd name="connsiteY12" fmla="*/ 0 h 1914789"/>
                <a:gd name="connsiteX13" fmla="*/ 6722068 w 7041206"/>
                <a:gd name="connsiteY13" fmla="*/ 0 h 1914789"/>
                <a:gd name="connsiteX14" fmla="*/ 7041206 w 7041206"/>
                <a:gd name="connsiteY14" fmla="*/ 319138 h 1914789"/>
                <a:gd name="connsiteX15" fmla="*/ 7041206 w 7041206"/>
                <a:gd name="connsiteY15" fmla="*/ 770173 h 1914789"/>
                <a:gd name="connsiteX16" fmla="*/ 7041206 w 7041206"/>
                <a:gd name="connsiteY16" fmla="*/ 1208442 h 1914789"/>
                <a:gd name="connsiteX17" fmla="*/ 7041206 w 7041206"/>
                <a:gd name="connsiteY17" fmla="*/ 1595651 h 1914789"/>
                <a:gd name="connsiteX18" fmla="*/ 6722068 w 7041206"/>
                <a:gd name="connsiteY18" fmla="*/ 1914789 h 1914789"/>
                <a:gd name="connsiteX19" fmla="*/ 6332071 w 7041206"/>
                <a:gd name="connsiteY19" fmla="*/ 1914789 h 1914789"/>
                <a:gd name="connsiteX20" fmla="*/ 5942075 w 7041206"/>
                <a:gd name="connsiteY20" fmla="*/ 1914789 h 1914789"/>
                <a:gd name="connsiteX21" fmla="*/ 5424019 w 7041206"/>
                <a:gd name="connsiteY21" fmla="*/ 1914789 h 1914789"/>
                <a:gd name="connsiteX22" fmla="*/ 4905964 w 7041206"/>
                <a:gd name="connsiteY22" fmla="*/ 1914789 h 1914789"/>
                <a:gd name="connsiteX23" fmla="*/ 4451938 w 7041206"/>
                <a:gd name="connsiteY23" fmla="*/ 1914789 h 1914789"/>
                <a:gd name="connsiteX24" fmla="*/ 3997912 w 7041206"/>
                <a:gd name="connsiteY24" fmla="*/ 1914789 h 1914789"/>
                <a:gd name="connsiteX25" fmla="*/ 3415828 w 7041206"/>
                <a:gd name="connsiteY25" fmla="*/ 1914789 h 1914789"/>
                <a:gd name="connsiteX26" fmla="*/ 2833743 w 7041206"/>
                <a:gd name="connsiteY26" fmla="*/ 1914789 h 1914789"/>
                <a:gd name="connsiteX27" fmla="*/ 2315688 w 7041206"/>
                <a:gd name="connsiteY27" fmla="*/ 1914789 h 1914789"/>
                <a:gd name="connsiteX28" fmla="*/ 1733603 w 7041206"/>
                <a:gd name="connsiteY28" fmla="*/ 1914789 h 1914789"/>
                <a:gd name="connsiteX29" fmla="*/ 1279577 w 7041206"/>
                <a:gd name="connsiteY29" fmla="*/ 1914789 h 1914789"/>
                <a:gd name="connsiteX30" fmla="*/ 889581 w 7041206"/>
                <a:gd name="connsiteY30" fmla="*/ 1914789 h 1914789"/>
                <a:gd name="connsiteX31" fmla="*/ 319138 w 7041206"/>
                <a:gd name="connsiteY31" fmla="*/ 1914789 h 1914789"/>
                <a:gd name="connsiteX32" fmla="*/ 0 w 7041206"/>
                <a:gd name="connsiteY32" fmla="*/ 1595651 h 1914789"/>
                <a:gd name="connsiteX33" fmla="*/ 0 w 7041206"/>
                <a:gd name="connsiteY33" fmla="*/ 1208442 h 1914789"/>
                <a:gd name="connsiteX34" fmla="*/ 0 w 7041206"/>
                <a:gd name="connsiteY34" fmla="*/ 782938 h 1914789"/>
                <a:gd name="connsiteX35" fmla="*/ 0 w 7041206"/>
                <a:gd name="connsiteY35" fmla="*/ 319138 h 191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041206" h="1914789" fill="none" extrusionOk="0">
                  <a:moveTo>
                    <a:pt x="0" y="319138"/>
                  </a:moveTo>
                  <a:cubicBezTo>
                    <a:pt x="3609" y="124939"/>
                    <a:pt x="146911" y="-12426"/>
                    <a:pt x="319138" y="0"/>
                  </a:cubicBezTo>
                  <a:cubicBezTo>
                    <a:pt x="474786" y="-71596"/>
                    <a:pt x="834764" y="9075"/>
                    <a:pt x="965252" y="0"/>
                  </a:cubicBezTo>
                  <a:cubicBezTo>
                    <a:pt x="1095740" y="-9075"/>
                    <a:pt x="1462302" y="21659"/>
                    <a:pt x="1611366" y="0"/>
                  </a:cubicBezTo>
                  <a:cubicBezTo>
                    <a:pt x="1760430" y="-21659"/>
                    <a:pt x="2049741" y="53645"/>
                    <a:pt x="2193450" y="0"/>
                  </a:cubicBezTo>
                  <a:cubicBezTo>
                    <a:pt x="2337159" y="-53645"/>
                    <a:pt x="2522392" y="31986"/>
                    <a:pt x="2647476" y="0"/>
                  </a:cubicBezTo>
                  <a:cubicBezTo>
                    <a:pt x="2772560" y="-31986"/>
                    <a:pt x="2852831" y="28406"/>
                    <a:pt x="3037473" y="0"/>
                  </a:cubicBezTo>
                  <a:cubicBezTo>
                    <a:pt x="3222115" y="-28406"/>
                    <a:pt x="3397138" y="42664"/>
                    <a:pt x="3619557" y="0"/>
                  </a:cubicBezTo>
                  <a:cubicBezTo>
                    <a:pt x="3841976" y="-42664"/>
                    <a:pt x="3826163" y="45279"/>
                    <a:pt x="4009554" y="0"/>
                  </a:cubicBezTo>
                  <a:cubicBezTo>
                    <a:pt x="4192945" y="-45279"/>
                    <a:pt x="4279689" y="31988"/>
                    <a:pt x="4463580" y="0"/>
                  </a:cubicBezTo>
                  <a:cubicBezTo>
                    <a:pt x="4647471" y="-31988"/>
                    <a:pt x="4823486" y="29622"/>
                    <a:pt x="4981635" y="0"/>
                  </a:cubicBezTo>
                  <a:cubicBezTo>
                    <a:pt x="5139785" y="-29622"/>
                    <a:pt x="5283478" y="39667"/>
                    <a:pt x="5371632" y="0"/>
                  </a:cubicBezTo>
                  <a:cubicBezTo>
                    <a:pt x="5459786" y="-39667"/>
                    <a:pt x="5716956" y="51508"/>
                    <a:pt x="5889687" y="0"/>
                  </a:cubicBezTo>
                  <a:cubicBezTo>
                    <a:pt x="6062418" y="-51508"/>
                    <a:pt x="6498060" y="59353"/>
                    <a:pt x="6722068" y="0"/>
                  </a:cubicBezTo>
                  <a:cubicBezTo>
                    <a:pt x="6910729" y="-10838"/>
                    <a:pt x="7084506" y="150968"/>
                    <a:pt x="7041206" y="319138"/>
                  </a:cubicBezTo>
                  <a:cubicBezTo>
                    <a:pt x="7059042" y="539513"/>
                    <a:pt x="7008194" y="631174"/>
                    <a:pt x="7041206" y="770173"/>
                  </a:cubicBezTo>
                  <a:cubicBezTo>
                    <a:pt x="7074218" y="909172"/>
                    <a:pt x="7010995" y="998649"/>
                    <a:pt x="7041206" y="1208442"/>
                  </a:cubicBezTo>
                  <a:cubicBezTo>
                    <a:pt x="7071417" y="1418235"/>
                    <a:pt x="7013969" y="1444912"/>
                    <a:pt x="7041206" y="1595651"/>
                  </a:cubicBezTo>
                  <a:cubicBezTo>
                    <a:pt x="7044955" y="1766349"/>
                    <a:pt x="6873781" y="1870593"/>
                    <a:pt x="6722068" y="1914789"/>
                  </a:cubicBezTo>
                  <a:cubicBezTo>
                    <a:pt x="6551224" y="1933966"/>
                    <a:pt x="6526742" y="1901140"/>
                    <a:pt x="6332071" y="1914789"/>
                  </a:cubicBezTo>
                  <a:cubicBezTo>
                    <a:pt x="6137400" y="1928438"/>
                    <a:pt x="6111782" y="1880746"/>
                    <a:pt x="5942075" y="1914789"/>
                  </a:cubicBezTo>
                  <a:cubicBezTo>
                    <a:pt x="5772368" y="1948832"/>
                    <a:pt x="5552894" y="1887400"/>
                    <a:pt x="5424019" y="1914789"/>
                  </a:cubicBezTo>
                  <a:cubicBezTo>
                    <a:pt x="5295144" y="1942178"/>
                    <a:pt x="5080077" y="1899659"/>
                    <a:pt x="4905964" y="1914789"/>
                  </a:cubicBezTo>
                  <a:cubicBezTo>
                    <a:pt x="4731851" y="1929919"/>
                    <a:pt x="4651865" y="1886122"/>
                    <a:pt x="4451938" y="1914789"/>
                  </a:cubicBezTo>
                  <a:cubicBezTo>
                    <a:pt x="4252011" y="1943456"/>
                    <a:pt x="4200761" y="1882535"/>
                    <a:pt x="3997912" y="1914789"/>
                  </a:cubicBezTo>
                  <a:cubicBezTo>
                    <a:pt x="3795063" y="1947043"/>
                    <a:pt x="3627374" y="1846039"/>
                    <a:pt x="3415828" y="1914789"/>
                  </a:cubicBezTo>
                  <a:cubicBezTo>
                    <a:pt x="3204282" y="1983539"/>
                    <a:pt x="2987145" y="1885870"/>
                    <a:pt x="2833743" y="1914789"/>
                  </a:cubicBezTo>
                  <a:cubicBezTo>
                    <a:pt x="2680341" y="1943708"/>
                    <a:pt x="2545335" y="1904435"/>
                    <a:pt x="2315688" y="1914789"/>
                  </a:cubicBezTo>
                  <a:cubicBezTo>
                    <a:pt x="2086041" y="1925143"/>
                    <a:pt x="1903290" y="1880168"/>
                    <a:pt x="1733603" y="1914789"/>
                  </a:cubicBezTo>
                  <a:cubicBezTo>
                    <a:pt x="1563916" y="1949410"/>
                    <a:pt x="1435061" y="1910313"/>
                    <a:pt x="1279577" y="1914789"/>
                  </a:cubicBezTo>
                  <a:cubicBezTo>
                    <a:pt x="1124093" y="1919265"/>
                    <a:pt x="996036" y="1883074"/>
                    <a:pt x="889581" y="1914789"/>
                  </a:cubicBezTo>
                  <a:cubicBezTo>
                    <a:pt x="783126" y="1946504"/>
                    <a:pt x="583675" y="1889303"/>
                    <a:pt x="319138" y="1914789"/>
                  </a:cubicBezTo>
                  <a:cubicBezTo>
                    <a:pt x="160686" y="1919802"/>
                    <a:pt x="6245" y="1745246"/>
                    <a:pt x="0" y="1595651"/>
                  </a:cubicBezTo>
                  <a:cubicBezTo>
                    <a:pt x="-39535" y="1433053"/>
                    <a:pt x="12368" y="1399954"/>
                    <a:pt x="0" y="1208442"/>
                  </a:cubicBezTo>
                  <a:cubicBezTo>
                    <a:pt x="-12368" y="1016930"/>
                    <a:pt x="40890" y="922373"/>
                    <a:pt x="0" y="782938"/>
                  </a:cubicBezTo>
                  <a:cubicBezTo>
                    <a:pt x="-40890" y="643503"/>
                    <a:pt x="35143" y="519723"/>
                    <a:pt x="0" y="319138"/>
                  </a:cubicBezTo>
                  <a:close/>
                </a:path>
                <a:path w="7041206" h="1914789" stroke="0" extrusionOk="0">
                  <a:moveTo>
                    <a:pt x="0" y="319138"/>
                  </a:moveTo>
                  <a:cubicBezTo>
                    <a:pt x="4541" y="143462"/>
                    <a:pt x="137370" y="7513"/>
                    <a:pt x="319138" y="0"/>
                  </a:cubicBezTo>
                  <a:cubicBezTo>
                    <a:pt x="434809" y="-61332"/>
                    <a:pt x="601860" y="15067"/>
                    <a:pt x="837193" y="0"/>
                  </a:cubicBezTo>
                  <a:cubicBezTo>
                    <a:pt x="1072526" y="-15067"/>
                    <a:pt x="1342644" y="57168"/>
                    <a:pt x="1547336" y="0"/>
                  </a:cubicBezTo>
                  <a:cubicBezTo>
                    <a:pt x="1752028" y="-57168"/>
                    <a:pt x="1914622" y="39408"/>
                    <a:pt x="2257480" y="0"/>
                  </a:cubicBezTo>
                  <a:cubicBezTo>
                    <a:pt x="2600338" y="-39408"/>
                    <a:pt x="2619376" y="57371"/>
                    <a:pt x="2839564" y="0"/>
                  </a:cubicBezTo>
                  <a:cubicBezTo>
                    <a:pt x="3059752" y="-57371"/>
                    <a:pt x="3053106" y="23680"/>
                    <a:pt x="3229561" y="0"/>
                  </a:cubicBezTo>
                  <a:cubicBezTo>
                    <a:pt x="3406016" y="-23680"/>
                    <a:pt x="3594728" y="13966"/>
                    <a:pt x="3747616" y="0"/>
                  </a:cubicBezTo>
                  <a:cubicBezTo>
                    <a:pt x="3900505" y="-13966"/>
                    <a:pt x="4066876" y="14360"/>
                    <a:pt x="4265671" y="0"/>
                  </a:cubicBezTo>
                  <a:cubicBezTo>
                    <a:pt x="4464467" y="-14360"/>
                    <a:pt x="4606057" y="34904"/>
                    <a:pt x="4719697" y="0"/>
                  </a:cubicBezTo>
                  <a:cubicBezTo>
                    <a:pt x="4833337" y="-34904"/>
                    <a:pt x="5035087" y="7769"/>
                    <a:pt x="5237752" y="0"/>
                  </a:cubicBezTo>
                  <a:cubicBezTo>
                    <a:pt x="5440418" y="-7769"/>
                    <a:pt x="5715653" y="9270"/>
                    <a:pt x="5947896" y="0"/>
                  </a:cubicBezTo>
                  <a:cubicBezTo>
                    <a:pt x="6180139" y="-9270"/>
                    <a:pt x="6450624" y="21993"/>
                    <a:pt x="6722068" y="0"/>
                  </a:cubicBezTo>
                  <a:cubicBezTo>
                    <a:pt x="6878062" y="-9921"/>
                    <a:pt x="7039638" y="167144"/>
                    <a:pt x="7041206" y="319138"/>
                  </a:cubicBezTo>
                  <a:cubicBezTo>
                    <a:pt x="7071676" y="434001"/>
                    <a:pt x="7019900" y="637563"/>
                    <a:pt x="7041206" y="731877"/>
                  </a:cubicBezTo>
                  <a:cubicBezTo>
                    <a:pt x="7062512" y="826191"/>
                    <a:pt x="7033201" y="980808"/>
                    <a:pt x="7041206" y="1119086"/>
                  </a:cubicBezTo>
                  <a:cubicBezTo>
                    <a:pt x="7049211" y="1257364"/>
                    <a:pt x="7024990" y="1397508"/>
                    <a:pt x="7041206" y="1595651"/>
                  </a:cubicBezTo>
                  <a:cubicBezTo>
                    <a:pt x="7020901" y="1790478"/>
                    <a:pt x="6860266" y="1936456"/>
                    <a:pt x="6722068" y="1914789"/>
                  </a:cubicBezTo>
                  <a:cubicBezTo>
                    <a:pt x="6436140" y="1941907"/>
                    <a:pt x="6180738" y="1899523"/>
                    <a:pt x="6011925" y="1914789"/>
                  </a:cubicBezTo>
                  <a:cubicBezTo>
                    <a:pt x="5843112" y="1930055"/>
                    <a:pt x="5645208" y="1892121"/>
                    <a:pt x="5493870" y="1914789"/>
                  </a:cubicBezTo>
                  <a:cubicBezTo>
                    <a:pt x="5342532" y="1937457"/>
                    <a:pt x="5193385" y="1895352"/>
                    <a:pt x="5103873" y="1914789"/>
                  </a:cubicBezTo>
                  <a:cubicBezTo>
                    <a:pt x="5014361" y="1934226"/>
                    <a:pt x="4722218" y="1887713"/>
                    <a:pt x="4521788" y="1914789"/>
                  </a:cubicBezTo>
                  <a:cubicBezTo>
                    <a:pt x="4321359" y="1941865"/>
                    <a:pt x="4022394" y="1908502"/>
                    <a:pt x="3811645" y="1914789"/>
                  </a:cubicBezTo>
                  <a:cubicBezTo>
                    <a:pt x="3600896" y="1921076"/>
                    <a:pt x="3274364" y="1902289"/>
                    <a:pt x="3101502" y="1914789"/>
                  </a:cubicBezTo>
                  <a:cubicBezTo>
                    <a:pt x="2928640" y="1927289"/>
                    <a:pt x="2747718" y="1914615"/>
                    <a:pt x="2583447" y="1914789"/>
                  </a:cubicBezTo>
                  <a:cubicBezTo>
                    <a:pt x="2419176" y="1914963"/>
                    <a:pt x="2259608" y="1892926"/>
                    <a:pt x="1937333" y="1914789"/>
                  </a:cubicBezTo>
                  <a:cubicBezTo>
                    <a:pt x="1615058" y="1936652"/>
                    <a:pt x="1479740" y="1899884"/>
                    <a:pt x="1355248" y="1914789"/>
                  </a:cubicBezTo>
                  <a:cubicBezTo>
                    <a:pt x="1230757" y="1929694"/>
                    <a:pt x="691481" y="1866561"/>
                    <a:pt x="319138" y="1914789"/>
                  </a:cubicBezTo>
                  <a:cubicBezTo>
                    <a:pt x="110695" y="1921390"/>
                    <a:pt x="-31694" y="1784934"/>
                    <a:pt x="0" y="1595651"/>
                  </a:cubicBezTo>
                  <a:cubicBezTo>
                    <a:pt x="-48910" y="1447104"/>
                    <a:pt x="1459" y="1353785"/>
                    <a:pt x="0" y="1170147"/>
                  </a:cubicBezTo>
                  <a:cubicBezTo>
                    <a:pt x="-1459" y="986509"/>
                    <a:pt x="51192" y="869949"/>
                    <a:pt x="0" y="719112"/>
                  </a:cubicBezTo>
                  <a:cubicBezTo>
                    <a:pt x="-51192" y="568276"/>
                    <a:pt x="23129" y="479964"/>
                    <a:pt x="0" y="31913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28575">
              <a:extLst>
                <a:ext uri="{C807C97D-BFC1-408E-A445-0C87EB9F89A2}">
                  <ask:lineSketchStyleProps xmlns:ask="http://schemas.microsoft.com/office/drawing/2018/sketchyshapes" sd="90433956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8690B2-F710-69EC-3B3B-1241F667B730}"/>
                </a:ext>
              </a:extLst>
            </p:cNvPr>
            <p:cNvSpPr txBox="1"/>
            <p:nvPr/>
          </p:nvSpPr>
          <p:spPr>
            <a:xfrm>
              <a:off x="5182288" y="56949"/>
              <a:ext cx="645099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nên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thoại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đang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lái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Nếu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thoại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dừng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đỗ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xe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lề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8" name="Picture 2" descr="Hand drawn weather elements collection">
            <a:extLst>
              <a:ext uri="{FF2B5EF4-FFF2-40B4-BE49-F238E27FC236}">
                <a16:creationId xmlns:a16="http://schemas.microsoft.com/office/drawing/2014/main" id="{610F062F-2B47-EA33-5D3B-7DFB116F8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09" t="30643" r="32108" b="31853"/>
          <a:stretch/>
        </p:blipFill>
        <p:spPr bwMode="auto">
          <a:xfrm rot="1210638">
            <a:off x="8600617" y="3602681"/>
            <a:ext cx="3174783" cy="38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5">
            <a:extLst>
              <a:ext uri="{FF2B5EF4-FFF2-40B4-BE49-F238E27FC236}">
                <a16:creationId xmlns:a16="http://schemas.microsoft.com/office/drawing/2014/main" id="{829917E9-E3AE-7E05-F6BD-DE1360C56CEC}"/>
              </a:ext>
            </a:extLst>
          </p:cNvPr>
          <p:cNvGrpSpPr/>
          <p:nvPr/>
        </p:nvGrpSpPr>
        <p:grpSpPr>
          <a:xfrm>
            <a:off x="0" y="316093"/>
            <a:ext cx="12859472" cy="6675802"/>
            <a:chOff x="167517" y="544281"/>
            <a:chExt cx="11856965" cy="5914571"/>
          </a:xfrm>
        </p:grpSpPr>
        <p:sp>
          <p:nvSpPr>
            <p:cNvPr id="6" name="矩形 54">
              <a:extLst>
                <a:ext uri="{FF2B5EF4-FFF2-40B4-BE49-F238E27FC236}">
                  <a16:creationId xmlns:a16="http://schemas.microsoft.com/office/drawing/2014/main" id="{74CC44D6-0241-1A88-9854-CA5745F5E3FA}"/>
                </a:ext>
              </a:extLst>
            </p:cNvPr>
            <p:cNvSpPr/>
            <p:nvPr/>
          </p:nvSpPr>
          <p:spPr>
            <a:xfrm>
              <a:off x="1349829" y="1219200"/>
              <a:ext cx="9434286" cy="4760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7" name="组合 10">
              <a:extLst>
                <a:ext uri="{FF2B5EF4-FFF2-40B4-BE49-F238E27FC236}">
                  <a16:creationId xmlns:a16="http://schemas.microsoft.com/office/drawing/2014/main" id="{EED0156F-2191-F151-5B0D-B757C0474156}"/>
                </a:ext>
              </a:extLst>
            </p:cNvPr>
            <p:cNvGrpSpPr/>
            <p:nvPr/>
          </p:nvGrpSpPr>
          <p:grpSpPr>
            <a:xfrm>
              <a:off x="167517" y="544281"/>
              <a:ext cx="11856965" cy="5914571"/>
              <a:chOff x="335035" y="341085"/>
              <a:chExt cx="11856965" cy="5914571"/>
            </a:xfrm>
          </p:grpSpPr>
          <p:pic>
            <p:nvPicPr>
              <p:cNvPr id="8" name="图片 8">
                <a:extLst>
                  <a:ext uri="{FF2B5EF4-FFF2-40B4-BE49-F238E27FC236}">
                    <a16:creationId xmlns:a16="http://schemas.microsoft.com/office/drawing/2014/main" id="{FD8EE8CB-2A13-1309-F345-57F2308D83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DCDFFF"/>
                  </a:clrFrom>
                  <a:clrTo>
                    <a:srgbClr val="DCD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135"/>
              <a:stretch/>
            </p:blipFill>
            <p:spPr>
              <a:xfrm>
                <a:off x="335035" y="341085"/>
                <a:ext cx="2121261" cy="5914571"/>
              </a:xfrm>
              <a:prstGeom prst="rect">
                <a:avLst/>
              </a:prstGeom>
            </p:spPr>
          </p:pic>
          <p:pic>
            <p:nvPicPr>
              <p:cNvPr id="9" name="图片 40">
                <a:extLst>
                  <a:ext uri="{FF2B5EF4-FFF2-40B4-BE49-F238E27FC236}">
                    <a16:creationId xmlns:a16="http://schemas.microsoft.com/office/drawing/2014/main" id="{799802AB-2135-A3C3-04C6-37E797806F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DCDFFF"/>
                  </a:clrFrom>
                  <a:clrTo>
                    <a:srgbClr val="DCD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41"/>
              <a:stretch/>
            </p:blipFill>
            <p:spPr>
              <a:xfrm>
                <a:off x="9763528" y="341085"/>
                <a:ext cx="2428472" cy="5914571"/>
              </a:xfrm>
              <a:prstGeom prst="rect">
                <a:avLst/>
              </a:prstGeom>
            </p:spPr>
          </p:pic>
          <p:pic>
            <p:nvPicPr>
              <p:cNvPr id="10" name="图片 44">
                <a:extLst>
                  <a:ext uri="{FF2B5EF4-FFF2-40B4-BE49-F238E27FC236}">
                    <a16:creationId xmlns:a16="http://schemas.microsoft.com/office/drawing/2014/main" id="{BC22B3AD-801A-C48E-A1CF-3F97F5CAE6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DCDFFF"/>
                  </a:clrFrom>
                  <a:clrTo>
                    <a:srgbClr val="DCD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01" r="40314"/>
              <a:stretch/>
            </p:blipFill>
            <p:spPr>
              <a:xfrm>
                <a:off x="2456296" y="341085"/>
                <a:ext cx="7307232" cy="5914571"/>
              </a:xfrm>
              <a:prstGeom prst="rect">
                <a:avLst/>
              </a:prstGeom>
            </p:spPr>
          </p:pic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48D72-5962-2972-6463-7239D904377E}"/>
              </a:ext>
            </a:extLst>
          </p:cNvPr>
          <p:cNvSpPr/>
          <p:nvPr/>
        </p:nvSpPr>
        <p:spPr>
          <a:xfrm>
            <a:off x="2452970" y="3029947"/>
            <a:ext cx="88232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321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tuân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and drawn weather elements collection">
            <a:extLst>
              <a:ext uri="{FF2B5EF4-FFF2-40B4-BE49-F238E27FC236}">
                <a16:creationId xmlns:a16="http://schemas.microsoft.com/office/drawing/2014/main" id="{5C0C0DFB-7105-1211-5D5A-68B8B3637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09" t="30643" r="32108" b="31853"/>
          <a:stretch/>
        </p:blipFill>
        <p:spPr bwMode="auto">
          <a:xfrm rot="1210638">
            <a:off x="7411843" y="-530939"/>
            <a:ext cx="2675285" cy="32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BB2E11-0612-33AC-2B14-08D4258D8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45349" y="485047"/>
            <a:ext cx="917527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2_Office 主题​​">
  <a:themeElements>
    <a:clrScheme name="自定义 4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B59A"/>
      </a:accent1>
      <a:accent2>
        <a:srgbClr val="269E82"/>
      </a:accent2>
      <a:accent3>
        <a:srgbClr val="42B59A"/>
      </a:accent3>
      <a:accent4>
        <a:srgbClr val="269E82"/>
      </a:accent4>
      <a:accent5>
        <a:srgbClr val="42B59A"/>
      </a:accent5>
      <a:accent6>
        <a:srgbClr val="269E82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212</Words>
  <Application>Microsoft Office PowerPoint</Application>
  <PresentationFormat>Widescreen</PresentationFormat>
  <Paragraphs>15</Paragraphs>
  <Slides>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等线</vt:lpstr>
      <vt:lpstr>Arial</vt:lpstr>
      <vt:lpstr>Calibri</vt:lpstr>
      <vt:lpstr>Cambria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2022-08-20T03:26:20Z</dcterms:created>
  <dcterms:modified xsi:type="dcterms:W3CDTF">2026-04-14T01:17:41Z</dcterms:modified>
</cp:coreProperties>
</file>