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73" r:id="rId3"/>
    <p:sldMasterId id="2147483941" r:id="rId4"/>
    <p:sldMasterId id="2147483979" r:id="rId5"/>
    <p:sldMasterId id="2147484007" r:id="rId6"/>
  </p:sldMasterIdLst>
  <p:notesMasterIdLst>
    <p:notesMasterId r:id="rId11"/>
  </p:notesMasterIdLst>
  <p:sldIdLst>
    <p:sldId id="256" r:id="rId7"/>
    <p:sldId id="296" r:id="rId8"/>
    <p:sldId id="2007577116" r:id="rId9"/>
    <p:sldId id="52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4" autoAdjust="0"/>
    <p:restoredTop sz="94660"/>
  </p:normalViewPr>
  <p:slideViewPr>
    <p:cSldViewPr snapToGrid="0">
      <p:cViewPr varScale="1">
        <p:scale>
          <a:sx n="85" d="100"/>
          <a:sy n="85" d="100"/>
        </p:scale>
        <p:origin x="4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tableStyles" Target="tableStyle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625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11353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25175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81286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7055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436901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72478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90153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1105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57390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41721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2026/4/14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15840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3502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5624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4060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6699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793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3051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2426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290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0239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932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0093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9879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42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09750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63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9314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50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12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221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0577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2013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02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16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719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microsoft.com/office/2007/relationships/hdphoto" Target="../media/hdphoto1.wdp"/><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2026/4/14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34689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4/14/2026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996383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B53154-A8E5-D8FE-7DDE-972D6C6349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59317" cy="1559317"/>
          </a:xfrm>
          <a:prstGeom prst="rect">
            <a:avLst/>
          </a:prstGeom>
        </p:spPr>
      </p:pic>
    </p:spTree>
    <p:extLst>
      <p:ext uri="{BB962C8B-B14F-4D97-AF65-F5344CB8AC3E}">
        <p14:creationId xmlns:p14="http://schemas.microsoft.com/office/powerpoint/2010/main" val="215824193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57846ADA-C913-C5D1-2761-9E990FD99D59}"/>
              </a:ext>
            </a:extLst>
          </p:cNvPr>
          <p:cNvPicPr>
            <a:picLocks noChangeAspect="1"/>
          </p:cNvPicPr>
          <p:nvPr/>
        </p:nvPicPr>
        <p:blipFill>
          <a:blip r:embed="rId11"/>
          <a:stretch>
            <a:fillRect/>
          </a:stretch>
        </p:blipFill>
        <p:spPr>
          <a:xfrm>
            <a:off x="4927473" y="1162278"/>
            <a:ext cx="2926334" cy="591363"/>
          </a:xfrm>
          <a:prstGeom prst="rect">
            <a:avLst/>
          </a:prstGeom>
        </p:spPr>
      </p:pic>
      <p:pic>
        <p:nvPicPr>
          <p:cNvPr id="4" name="Picture 3">
            <a:extLst>
              <a:ext uri="{FF2B5EF4-FFF2-40B4-BE49-F238E27FC236}">
                <a16:creationId xmlns:a16="http://schemas.microsoft.com/office/drawing/2014/main" id="{25431C00-AA4F-B3B8-A8C0-7CA1D4C77EEB}"/>
              </a:ext>
            </a:extLst>
          </p:cNvPr>
          <p:cNvPicPr>
            <a:picLocks noChangeAspect="1"/>
          </p:cNvPicPr>
          <p:nvPr/>
        </p:nvPicPr>
        <p:blipFill>
          <a:blip r:embed="rId12"/>
          <a:stretch>
            <a:fillRect/>
          </a:stretch>
        </p:blipFill>
        <p:spPr>
          <a:xfrm>
            <a:off x="1127760" y="1851940"/>
            <a:ext cx="10751887" cy="2195878"/>
          </a:xfrm>
          <a:prstGeom prst="rect">
            <a:avLst/>
          </a:prstGeom>
        </p:spPr>
      </p:pic>
      <p:pic>
        <p:nvPicPr>
          <p:cNvPr id="5" name="Picture 4">
            <a:extLst>
              <a:ext uri="{FF2B5EF4-FFF2-40B4-BE49-F238E27FC236}">
                <a16:creationId xmlns:a16="http://schemas.microsoft.com/office/drawing/2014/main" id="{E9FCCD30-4C5E-64FE-967F-5A8A355E0202}"/>
              </a:ext>
            </a:extLst>
          </p:cNvPr>
          <p:cNvPicPr>
            <a:picLocks noChangeAspect="1"/>
          </p:cNvPicPr>
          <p:nvPr/>
        </p:nvPicPr>
        <p:blipFill>
          <a:blip r:embed="rId13">
            <a:duotone>
              <a:prstClr val="black"/>
              <a:schemeClr val="accent5">
                <a:tint val="45000"/>
                <a:satMod val="400000"/>
              </a:schemeClr>
            </a:duotone>
          </a:blip>
          <a:stretch>
            <a:fillRect/>
          </a:stretch>
        </p:blipFill>
        <p:spPr>
          <a:xfrm>
            <a:off x="4751666" y="3731649"/>
            <a:ext cx="3359187" cy="9693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4902DF-B38D-D921-E1FF-2D9716C4A200}"/>
              </a:ext>
            </a:extLst>
          </p:cNvPr>
          <p:cNvGrpSpPr/>
          <p:nvPr/>
        </p:nvGrpSpPr>
        <p:grpSpPr>
          <a:xfrm>
            <a:off x="2717800" y="0"/>
            <a:ext cx="9398000" cy="1774026"/>
            <a:chOff x="2717800" y="66674"/>
            <a:chExt cx="9398000" cy="1774026"/>
          </a:xfrm>
        </p:grpSpPr>
        <p:grpSp>
          <p:nvGrpSpPr>
            <p:cNvPr id="11" name="Group 10">
              <a:extLst>
                <a:ext uri="{FF2B5EF4-FFF2-40B4-BE49-F238E27FC236}">
                  <a16:creationId xmlns:a16="http://schemas.microsoft.com/office/drawing/2014/main" id="{344FFC8F-DC52-D3DA-E8CB-856F9EF5C8E2}"/>
                </a:ext>
              </a:extLst>
            </p:cNvPr>
            <p:cNvGrpSpPr/>
            <p:nvPr/>
          </p:nvGrpSpPr>
          <p:grpSpPr>
            <a:xfrm>
              <a:off x="2717800" y="66674"/>
              <a:ext cx="9398000" cy="1774026"/>
              <a:chOff x="2794000" y="-118663"/>
              <a:chExt cx="9398000" cy="1774026"/>
            </a:xfrm>
          </p:grpSpPr>
          <p:sp>
            <p:nvSpPr>
              <p:cNvPr id="14" name="Rounded Rectangle 43">
                <a:extLst>
                  <a:ext uri="{FF2B5EF4-FFF2-40B4-BE49-F238E27FC236}">
                    <a16:creationId xmlns:a16="http://schemas.microsoft.com/office/drawing/2014/main" id="{6024D496-D7A9-867C-8FEE-F64B0CC1F8CD}"/>
                  </a:ext>
                </a:extLst>
              </p:cNvPr>
              <p:cNvSpPr/>
              <p:nvPr/>
            </p:nvSpPr>
            <p:spPr>
              <a:xfrm>
                <a:off x="2794000" y="146050"/>
                <a:ext cx="9017000" cy="1377950"/>
              </a:xfrm>
              <a:prstGeom prst="roundRect">
                <a:avLst/>
              </a:prstGeom>
              <a:solidFill>
                <a:schemeClr val="bg1"/>
              </a:solidFill>
              <a:ln w="28575">
                <a:solidFill>
                  <a:schemeClr val="accent2"/>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4">
                <a:extLst>
                  <a:ext uri="{FF2B5EF4-FFF2-40B4-BE49-F238E27FC236}">
                    <a16:creationId xmlns:a16="http://schemas.microsoft.com/office/drawing/2014/main" id="{A11E362E-1E89-2828-9BFB-A7E18DE82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974" y="-118663"/>
                <a:ext cx="1774026" cy="1774026"/>
              </a:xfrm>
              <a:prstGeom prst="rect">
                <a:avLst/>
              </a:prstGeom>
            </p:spPr>
          </p:pic>
        </p:grpSp>
        <p:sp>
          <p:nvSpPr>
            <p:cNvPr id="13" name="TextBox 12">
              <a:extLst>
                <a:ext uri="{FF2B5EF4-FFF2-40B4-BE49-F238E27FC236}">
                  <a16:creationId xmlns:a16="http://schemas.microsoft.com/office/drawing/2014/main" id="{6B251C25-4D38-0132-737B-526CD64C991E}"/>
                </a:ext>
              </a:extLst>
            </p:cNvPr>
            <p:cNvSpPr txBox="1"/>
            <p:nvPr/>
          </p:nvSpPr>
          <p:spPr>
            <a:xfrm>
              <a:off x="2717800" y="324342"/>
              <a:ext cx="7861300"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cột</a:t>
              </a:r>
              <a:r>
                <a:rPr lang="en-US" sz="2800" b="1" dirty="0">
                  <a:latin typeface="Cambria" panose="02040503050406030204" pitchFamily="18" charset="0"/>
                  <a:ea typeface="Cambria" panose="02040503050406030204" pitchFamily="18" charset="0"/>
                </a:rPr>
                <a:t> A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cột</a:t>
              </a:r>
              <a:r>
                <a:rPr lang="en-US" sz="2800" b="1" dirty="0">
                  <a:latin typeface="Cambria" panose="02040503050406030204" pitchFamily="18" charset="0"/>
                  <a:ea typeface="Cambria" panose="02040503050406030204" pitchFamily="18" charset="0"/>
                </a:rPr>
                <a:t> B </a:t>
              </a:r>
              <a:r>
                <a:rPr lang="en-US" sz="2800" b="1" dirty="0" err="1">
                  <a:latin typeface="Cambria" panose="02040503050406030204" pitchFamily="18" charset="0"/>
                  <a:ea typeface="Cambria" panose="02040503050406030204" pitchFamily="18" charset="0"/>
                </a:rPr>
                <a:t>để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định</a:t>
              </a:r>
              <a:r>
                <a:rPr lang="en-US" sz="2800" b="1"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nghĩa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đó</a:t>
              </a:r>
              <a:r>
                <a:rPr lang="en-US" sz="2800" b="1" dirty="0">
                  <a:latin typeface="Cambria" panose="02040503050406030204" pitchFamily="18" charset="0"/>
                  <a:ea typeface="Cambria" panose="02040503050406030204" pitchFamily="18" charset="0"/>
                </a:rPr>
                <a:t>.</a:t>
              </a:r>
            </a:p>
          </p:txBody>
        </p:sp>
      </p:grpSp>
      <p:grpSp>
        <p:nvGrpSpPr>
          <p:cNvPr id="16" name="Group 15">
            <a:extLst>
              <a:ext uri="{FF2B5EF4-FFF2-40B4-BE49-F238E27FC236}">
                <a16:creationId xmlns:a16="http://schemas.microsoft.com/office/drawing/2014/main" id="{FA331296-E4D7-EAB9-B8D5-C108FEDF0AC8}"/>
              </a:ext>
            </a:extLst>
          </p:cNvPr>
          <p:cNvGrpSpPr/>
          <p:nvPr/>
        </p:nvGrpSpPr>
        <p:grpSpPr>
          <a:xfrm>
            <a:off x="660400" y="1825960"/>
            <a:ext cx="9016999" cy="4965366"/>
            <a:chOff x="660400" y="1825960"/>
            <a:chExt cx="9016999" cy="4965366"/>
          </a:xfrm>
        </p:grpSpPr>
        <p:pic>
          <p:nvPicPr>
            <p:cNvPr id="17" name="Picture 16">
              <a:extLst>
                <a:ext uri="{FF2B5EF4-FFF2-40B4-BE49-F238E27FC236}">
                  <a16:creationId xmlns:a16="http://schemas.microsoft.com/office/drawing/2014/main" id="{DDC36F46-C463-1D9E-1C06-92924D7CC93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a:stretch>
          </p:blipFill>
          <p:spPr>
            <a:xfrm>
              <a:off x="660400" y="1825960"/>
              <a:ext cx="9016999" cy="4965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FD7F6648-C851-3191-3D40-06573BB82482}"/>
                </a:ext>
              </a:extLst>
            </p:cNvPr>
            <p:cNvSpPr/>
            <p:nvPr/>
          </p:nvSpPr>
          <p:spPr>
            <a:xfrm>
              <a:off x="5003800" y="2591314"/>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D6EB004-65AF-ACE0-4493-5A21DFB81546}"/>
                </a:ext>
              </a:extLst>
            </p:cNvPr>
            <p:cNvSpPr/>
            <p:nvPr/>
          </p:nvSpPr>
          <p:spPr>
            <a:xfrm>
              <a:off x="5003800" y="4077303"/>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26A122-0F91-1A30-3B11-7153471821F2}"/>
                </a:ext>
              </a:extLst>
            </p:cNvPr>
            <p:cNvSpPr/>
            <p:nvPr/>
          </p:nvSpPr>
          <p:spPr>
            <a:xfrm>
              <a:off x="5003800" y="5575478"/>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2433DC8E-0A98-CCD9-3069-B38BF2B5B43A}"/>
              </a:ext>
            </a:extLst>
          </p:cNvPr>
          <p:cNvSpPr txBox="1"/>
          <p:nvPr/>
        </p:nvSpPr>
        <p:spPr>
          <a:xfrm>
            <a:off x="5003800" y="2594110"/>
            <a:ext cx="4445000"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bệnh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endParaRPr lang="en-US" sz="32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2951C356-AE00-52AE-F013-CD3BD062D593}"/>
              </a:ext>
            </a:extLst>
          </p:cNvPr>
          <p:cNvSpPr/>
          <p:nvPr/>
        </p:nvSpPr>
        <p:spPr>
          <a:xfrm>
            <a:off x="5880168" y="4328765"/>
            <a:ext cx="2455288" cy="584775"/>
          </a:xfrm>
          <a:prstGeom prst="rect">
            <a:avLst/>
          </a:prstGeom>
        </p:spPr>
        <p:txBody>
          <a:bodyPr wrap="none">
            <a:spAutoFit/>
          </a:bodyPr>
          <a:lstStyle/>
          <a:p>
            <a:r>
              <a:rPr lang="en-US" sz="3200" b="1" dirty="0" err="1">
                <a:latin typeface="Cambria" panose="02040503050406030204" pitchFamily="18" charset="0"/>
                <a:ea typeface="Cambria" panose="02040503050406030204" pitchFamily="18" charset="0"/>
              </a:rPr>
              <a:t>Cấm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xe</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máy</a:t>
            </a:r>
            <a:r>
              <a:rPr lang="en-US" sz="3200" b="1" dirty="0">
                <a:latin typeface="Cambria" panose="02040503050406030204" pitchFamily="18" charset="0"/>
                <a:ea typeface="Cambria" panose="02040503050406030204" pitchFamily="18" charset="0"/>
              </a:rPr>
              <a:t>.</a:t>
            </a:r>
          </a:p>
        </p:txBody>
      </p:sp>
      <p:sp>
        <p:nvSpPr>
          <p:cNvPr id="31" name="Rectangle 30">
            <a:extLst>
              <a:ext uri="{FF2B5EF4-FFF2-40B4-BE49-F238E27FC236}">
                <a16:creationId xmlns:a16="http://schemas.microsoft.com/office/drawing/2014/main" id="{E5BE0945-E105-7FA3-2B34-9544F090AA0E}"/>
              </a:ext>
            </a:extLst>
          </p:cNvPr>
          <p:cNvSpPr/>
          <p:nvPr/>
        </p:nvSpPr>
        <p:spPr>
          <a:xfrm>
            <a:off x="5168899" y="5803790"/>
            <a:ext cx="4324774" cy="584775"/>
          </a:xfrm>
          <a:prstGeom prst="rect">
            <a:avLst/>
          </a:prstGeom>
        </p:spPr>
        <p:txBody>
          <a:bodyPr wrap="none">
            <a:spAutoFit/>
          </a:bodyPr>
          <a:lstStyle/>
          <a:p>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trơn</a:t>
            </a:r>
            <a:r>
              <a:rPr lang="en-US" sz="3200" b="1" dirty="0">
                <a:latin typeface="Cambria" panose="02040503050406030204" pitchFamily="18" charset="0"/>
                <a:ea typeface="Cambria" panose="02040503050406030204" pitchFamily="18" charset="0"/>
              </a:rPr>
              <a:t>.</a:t>
            </a:r>
          </a:p>
        </p:txBody>
      </p:sp>
      <p:pic>
        <p:nvPicPr>
          <p:cNvPr id="33" name="Picture 32">
            <a:extLst>
              <a:ext uri="{FF2B5EF4-FFF2-40B4-BE49-F238E27FC236}">
                <a16:creationId xmlns:a16="http://schemas.microsoft.com/office/drawing/2014/main" id="{CCA8B8BB-46CC-5424-7112-DD89EB3E80CF}"/>
              </a:ext>
            </a:extLst>
          </p:cNvPr>
          <p:cNvPicPr>
            <a:picLocks noChangeAspect="1"/>
          </p:cNvPicPr>
          <p:nvPr/>
        </p:nvPicPr>
        <p:blipFill>
          <a:blip r:embed="rId5"/>
          <a:stretch>
            <a:fillRect/>
          </a:stretch>
        </p:blipFill>
        <p:spPr>
          <a:xfrm>
            <a:off x="10196394" y="3837723"/>
            <a:ext cx="1432684" cy="1438781"/>
          </a:xfrm>
          <a:prstGeom prst="rect">
            <a:avLst/>
          </a:prstGeom>
        </p:spPr>
      </p:pic>
      <p:pic>
        <p:nvPicPr>
          <p:cNvPr id="34" name="Picture 33">
            <a:extLst>
              <a:ext uri="{FF2B5EF4-FFF2-40B4-BE49-F238E27FC236}">
                <a16:creationId xmlns:a16="http://schemas.microsoft.com/office/drawing/2014/main" id="{C94A1906-3104-C41F-9C9B-C7861F3AD5B5}"/>
              </a:ext>
            </a:extLst>
          </p:cNvPr>
          <p:cNvPicPr>
            <a:picLocks noChangeAspect="1"/>
          </p:cNvPicPr>
          <p:nvPr/>
        </p:nvPicPr>
        <p:blipFill>
          <a:blip r:embed="rId6"/>
          <a:stretch>
            <a:fillRect/>
          </a:stretch>
        </p:blipFill>
        <p:spPr>
          <a:xfrm>
            <a:off x="10196394" y="2322901"/>
            <a:ext cx="1432684" cy="1444877"/>
          </a:xfrm>
          <a:prstGeom prst="rect">
            <a:avLst/>
          </a:prstGeom>
        </p:spPr>
      </p:pic>
      <p:pic>
        <p:nvPicPr>
          <p:cNvPr id="37" name="Picture 36">
            <a:extLst>
              <a:ext uri="{FF2B5EF4-FFF2-40B4-BE49-F238E27FC236}">
                <a16:creationId xmlns:a16="http://schemas.microsoft.com/office/drawing/2014/main" id="{D0D26B8A-E945-0CCF-860E-00CA97C6E37C}"/>
              </a:ext>
            </a:extLst>
          </p:cNvPr>
          <p:cNvPicPr>
            <a:picLocks noChangeAspect="1"/>
          </p:cNvPicPr>
          <p:nvPr/>
        </p:nvPicPr>
        <p:blipFill>
          <a:blip r:embed="rId7"/>
          <a:stretch>
            <a:fillRect/>
          </a:stretch>
        </p:blipFill>
        <p:spPr>
          <a:xfrm>
            <a:off x="10196394" y="5346449"/>
            <a:ext cx="1432684" cy="1444877"/>
          </a:xfrm>
          <a:prstGeom prst="rect">
            <a:avLst/>
          </a:prstGeom>
        </p:spPr>
      </p:pic>
      <p:pic>
        <p:nvPicPr>
          <p:cNvPr id="39" name="Picture 38">
            <a:extLst>
              <a:ext uri="{FF2B5EF4-FFF2-40B4-BE49-F238E27FC236}">
                <a16:creationId xmlns:a16="http://schemas.microsoft.com/office/drawing/2014/main" id="{CDC9D08C-FAF5-0E6A-2C60-01374132BA5C}"/>
              </a:ext>
            </a:extLst>
          </p:cNvPr>
          <p:cNvPicPr>
            <a:picLocks noChangeAspect="1"/>
          </p:cNvPicPr>
          <p:nvPr/>
        </p:nvPicPr>
        <p:blipFill>
          <a:blip r:embed="rId8"/>
          <a:stretch>
            <a:fillRect/>
          </a:stretch>
        </p:blipFill>
        <p:spPr>
          <a:xfrm>
            <a:off x="492159" y="306981"/>
            <a:ext cx="2139881" cy="1286367"/>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6C8E96-117D-5155-5070-97F21571B797}"/>
              </a:ext>
            </a:extLst>
          </p:cNvPr>
          <p:cNvGrpSpPr/>
          <p:nvPr/>
        </p:nvGrpSpPr>
        <p:grpSpPr>
          <a:xfrm>
            <a:off x="5376636" y="418010"/>
            <a:ext cx="6057900" cy="2994055"/>
            <a:chOff x="5441950" y="1146144"/>
            <a:chExt cx="6057900" cy="2994055"/>
          </a:xfrm>
        </p:grpSpPr>
        <p:sp>
          <p:nvSpPr>
            <p:cNvPr id="4" name="Cloud 3">
              <a:extLst>
                <a:ext uri="{FF2B5EF4-FFF2-40B4-BE49-F238E27FC236}">
                  <a16:creationId xmlns:a16="http://schemas.microsoft.com/office/drawing/2014/main" id="{8ED5DE36-F1CF-236C-8F84-D1910BCD8AA5}"/>
                </a:ext>
              </a:extLst>
            </p:cNvPr>
            <p:cNvSpPr/>
            <p:nvPr/>
          </p:nvSpPr>
          <p:spPr>
            <a:xfrm>
              <a:off x="5441950" y="1146144"/>
              <a:ext cx="6057900" cy="2994055"/>
            </a:xfrm>
            <a:prstGeom prst="cloud">
              <a:avLst/>
            </a:prstGeom>
            <a:solidFill>
              <a:schemeClr val="bg1"/>
            </a:solidFill>
            <a:ln>
              <a:solidFill>
                <a:schemeClr val="accent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389B12-1C07-42E9-DFDB-B11367B162F8}"/>
                </a:ext>
              </a:extLst>
            </p:cNvPr>
            <p:cNvSpPr txBox="1"/>
            <p:nvPr/>
          </p:nvSpPr>
          <p:spPr>
            <a:xfrm>
              <a:off x="6051550" y="1618387"/>
              <a:ext cx="4838700" cy="1754326"/>
            </a:xfrm>
            <a:prstGeom prst="rect">
              <a:avLst/>
            </a:prstGeom>
            <a:noFill/>
          </p:spPr>
          <p:txBody>
            <a:bodyPr wrap="square" rtlCol="0">
              <a:spAutoFit/>
            </a:bodyPr>
            <a:lstStyle/>
            <a:p>
              <a:pPr algn="ctr"/>
              <a:r>
                <a:rPr lang="en-US" sz="3600" b="1" dirty="0" err="1">
                  <a:solidFill>
                    <a:schemeClr val="accent6">
                      <a:lumMod val="50000"/>
                    </a:schemeClr>
                  </a:solidFill>
                  <a:latin typeface="Cambria" panose="02040503050406030204" pitchFamily="18" charset="0"/>
                  <a:ea typeface="Cambria" panose="02040503050406030204" pitchFamily="18" charset="0"/>
                </a:rPr>
                <a:t>Vì</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sao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em</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phải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thực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hiện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quy</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định</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của</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biển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báo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giao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thông</a:t>
              </a:r>
              <a:r>
                <a:rPr lang="en-US" sz="3600" b="1" dirty="0">
                  <a:solidFill>
                    <a:schemeClr val="accent6">
                      <a:lumMod val="50000"/>
                    </a:schemeClr>
                  </a:solidFill>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B6188CC5-01F8-9B80-B3A9-44BEB04FA682}"/>
              </a:ext>
            </a:extLst>
          </p:cNvPr>
          <p:cNvGrpSpPr/>
          <p:nvPr/>
        </p:nvGrpSpPr>
        <p:grpSpPr>
          <a:xfrm>
            <a:off x="4467498" y="3565361"/>
            <a:ext cx="7419703" cy="2207622"/>
            <a:chOff x="4402183" y="4023360"/>
            <a:chExt cx="7419703" cy="2207622"/>
          </a:xfrm>
        </p:grpSpPr>
        <p:sp>
          <p:nvSpPr>
            <p:cNvPr id="7" name="Rounded Rectangle 1">
              <a:extLst>
                <a:ext uri="{FF2B5EF4-FFF2-40B4-BE49-F238E27FC236}">
                  <a16:creationId xmlns:a16="http://schemas.microsoft.com/office/drawing/2014/main" id="{99E784FE-1F23-7B54-E8AD-755670AB8E66}"/>
                </a:ext>
              </a:extLst>
            </p:cNvPr>
            <p:cNvSpPr/>
            <p:nvPr/>
          </p:nvSpPr>
          <p:spPr>
            <a:xfrm>
              <a:off x="4402183" y="4023360"/>
              <a:ext cx="7419703" cy="2207622"/>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50CD9E-A457-CA43-6FA2-14B8E5D54FF0}"/>
                </a:ext>
              </a:extLst>
            </p:cNvPr>
            <p:cNvSpPr/>
            <p:nvPr/>
          </p:nvSpPr>
          <p:spPr>
            <a:xfrm>
              <a:off x="4696321" y="4219230"/>
              <a:ext cx="6968810" cy="1815882"/>
            </a:xfrm>
            <a:prstGeom prst="rect">
              <a:avLst/>
            </a:prstGeom>
          </p:spPr>
          <p:txBody>
            <a:bodyPr wrap="square">
              <a:spAutoFit/>
            </a:bodyPr>
            <a:lstStyle/>
            <a:p>
              <a:pPr algn="just"/>
              <a:r>
                <a:rPr lang="en-US" sz="2800" b="1" dirty="0" err="1">
                  <a:solidFill>
                    <a:srgbClr val="FF0000"/>
                  </a:solidFill>
                  <a:latin typeface="Cambria" panose="02040503050406030204" pitchFamily="18" charset="0"/>
                  <a:ea typeface="Cambria" panose="02040503050406030204" pitchFamily="18" charset="0"/>
                </a:rPr>
                <a:t>Khi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tham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chúng</a:t>
              </a:r>
              <a:r>
                <a:rPr lang="en-US" sz="2800" b="1" dirty="0">
                  <a:solidFill>
                    <a:srgbClr val="FF0000"/>
                  </a:solidFill>
                  <a:latin typeface="Cambria" panose="02040503050406030204" pitchFamily="18" charset="0"/>
                  <a:ea typeface="Cambria" panose="02040503050406030204" pitchFamily="18" charset="0"/>
                </a:rPr>
                <a:t> ta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định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bản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mọi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người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quanh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tham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toàn</a:t>
              </a:r>
              <a:r>
                <a:rPr lang="en-US" sz="2800" b="1" dirty="0">
                  <a:solidFill>
                    <a:srgbClr val="FF0000"/>
                  </a:solidFill>
                  <a:latin typeface="Cambria" panose="02040503050406030204" pitchFamily="18" charset="0"/>
                  <a:ea typeface="Cambria" panose="02040503050406030204" pitchFamily="18" charset="0"/>
                </a:rPr>
                <a:t>.</a:t>
              </a:r>
            </a:p>
          </p:txBody>
        </p:sp>
      </p:grpSp>
      <p:pic>
        <p:nvPicPr>
          <p:cNvPr id="12" name="Picture 11">
            <a:extLst>
              <a:ext uri="{FF2B5EF4-FFF2-40B4-BE49-F238E27FC236}">
                <a16:creationId xmlns:a16="http://schemas.microsoft.com/office/drawing/2014/main" id="{8A432D2E-E6F6-87BD-C8A8-5478237F7539}"/>
              </a:ext>
            </a:extLst>
          </p:cNvPr>
          <p:cNvPicPr>
            <a:picLocks noChangeAspect="1"/>
          </p:cNvPicPr>
          <p:nvPr/>
        </p:nvPicPr>
        <p:blipFill>
          <a:blip r:embed="rId2"/>
          <a:stretch>
            <a:fillRect/>
          </a:stretch>
        </p:blipFill>
        <p:spPr>
          <a:xfrm>
            <a:off x="1203204" y="1991361"/>
            <a:ext cx="2967213" cy="3945444"/>
          </a:xfrm>
          <a:prstGeom prst="rect">
            <a:avLst/>
          </a:prstGeom>
        </p:spPr>
      </p:pic>
    </p:spTree>
    <p:extLst>
      <p:ext uri="{BB962C8B-B14F-4D97-AF65-F5344CB8AC3E}">
        <p14:creationId xmlns:p14="http://schemas.microsoft.com/office/powerpoint/2010/main" val="210320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10232095" y="3702009"/>
            <a:ext cx="2333563" cy="3155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7E069E-2A8B-4C9B-9577-9E8F4D273596}"/>
              </a:ext>
            </a:extLst>
          </p:cNvPr>
          <p:cNvSpPr txBox="1"/>
          <p:nvPr/>
        </p:nvSpPr>
        <p:spPr>
          <a:xfrm>
            <a:off x="396240" y="962425"/>
            <a:ext cx="10901680" cy="2800767"/>
          </a:xfrm>
          <a:custGeom>
            <a:avLst/>
            <a:gdLst>
              <a:gd name="connsiteX0" fmla="*/ 0 w 9947615"/>
              <a:gd name="connsiteY0" fmla="*/ 0 h 2554545"/>
              <a:gd name="connsiteX1" fmla="*/ 9947615 w 9947615"/>
              <a:gd name="connsiteY1" fmla="*/ 0 h 2554545"/>
              <a:gd name="connsiteX2" fmla="*/ 9947615 w 9947615"/>
              <a:gd name="connsiteY2" fmla="*/ 2554545 h 2554545"/>
              <a:gd name="connsiteX3" fmla="*/ 0 w 9947615"/>
              <a:gd name="connsiteY3" fmla="*/ 2554545 h 2554545"/>
              <a:gd name="connsiteX4" fmla="*/ 0 w 994761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7615" h="2554545" fill="none" extrusionOk="0">
                <a:moveTo>
                  <a:pt x="0" y="0"/>
                </a:moveTo>
                <a:cubicBezTo>
                  <a:pt x="2676150" y="5222"/>
                  <a:pt x="7857499" y="24918"/>
                  <a:pt x="9947615" y="0"/>
                </a:cubicBezTo>
                <a:cubicBezTo>
                  <a:pt x="9786370" y="837733"/>
                  <a:pt x="9903855" y="1383476"/>
                  <a:pt x="9947615" y="2554545"/>
                </a:cubicBezTo>
                <a:cubicBezTo>
                  <a:pt x="4987729" y="2389784"/>
                  <a:pt x="4625746" y="2672695"/>
                  <a:pt x="0" y="2554545"/>
                </a:cubicBezTo>
                <a:cubicBezTo>
                  <a:pt x="-55725" y="1859262"/>
                  <a:pt x="17072" y="437056"/>
                  <a:pt x="0" y="0"/>
                </a:cubicBezTo>
                <a:close/>
              </a:path>
              <a:path w="9947615" h="2554545" stroke="0" extrusionOk="0">
                <a:moveTo>
                  <a:pt x="0" y="0"/>
                </a:moveTo>
                <a:cubicBezTo>
                  <a:pt x="3710714" y="11849"/>
                  <a:pt x="5071010" y="-161459"/>
                  <a:pt x="9947615" y="0"/>
                </a:cubicBezTo>
                <a:cubicBezTo>
                  <a:pt x="9950745" y="1191849"/>
                  <a:pt x="9846439" y="1724527"/>
                  <a:pt x="9947615" y="2554545"/>
                </a:cubicBezTo>
                <a:cubicBezTo>
                  <a:pt x="8342594" y="2408685"/>
                  <a:pt x="4931532"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10901680"/>
                      <a:gd name="connsiteY0" fmla="*/ 0 h 2800767"/>
                      <a:gd name="connsiteX1" fmla="*/ 10901680 w 10901680"/>
                      <a:gd name="connsiteY1" fmla="*/ 0 h 2800767"/>
                      <a:gd name="connsiteX2" fmla="*/ 10901680 w 10901680"/>
                      <a:gd name="connsiteY2" fmla="*/ 2800767 h 2800767"/>
                      <a:gd name="connsiteX3" fmla="*/ 0 w 10901680"/>
                      <a:gd name="connsiteY3" fmla="*/ 2800767 h 2800767"/>
                      <a:gd name="connsiteX4" fmla="*/ 0 w 10901680"/>
                      <a:gd name="connsiteY4" fmla="*/ 0 h 2800767"/>
                      <a:gd name="connsiteX0" fmla="*/ 0 w 10901680"/>
                      <a:gd name="connsiteY0" fmla="*/ 0 h 2800767"/>
                      <a:gd name="connsiteX1" fmla="*/ 10901680 w 10901680"/>
                      <a:gd name="connsiteY1" fmla="*/ 0 h 2800767"/>
                      <a:gd name="connsiteX2" fmla="*/ 10901680 w 10901680"/>
                      <a:gd name="connsiteY2" fmla="*/ 2800767 h 2800767"/>
                      <a:gd name="connsiteX3" fmla="*/ 0 w 10901680"/>
                      <a:gd name="connsiteY3" fmla="*/ 2800767 h 2800767"/>
                      <a:gd name="connsiteX4" fmla="*/ 0 w 1090168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680" h="2800767" fill="none" extrusionOk="0">
                        <a:moveTo>
                          <a:pt x="0" y="0"/>
                        </a:moveTo>
                        <a:cubicBezTo>
                          <a:pt x="2307033" y="5222"/>
                          <a:pt x="7517589" y="24918"/>
                          <a:pt x="10901680" y="0"/>
                        </a:cubicBezTo>
                        <a:cubicBezTo>
                          <a:pt x="10719200" y="903342"/>
                          <a:pt x="10844471" y="1497466"/>
                          <a:pt x="10901680" y="2800767"/>
                        </a:cubicBezTo>
                        <a:cubicBezTo>
                          <a:pt x="5435955" y="2638840"/>
                          <a:pt x="5118856" y="2937486"/>
                          <a:pt x="0" y="2800767"/>
                        </a:cubicBezTo>
                        <a:cubicBezTo>
                          <a:pt x="-3944" y="1993195"/>
                          <a:pt x="20567" y="561574"/>
                          <a:pt x="0" y="0"/>
                        </a:cubicBezTo>
                        <a:close/>
                      </a:path>
                      <a:path w="10901680" h="2800767" stroke="0" extrusionOk="0">
                        <a:moveTo>
                          <a:pt x="0" y="0"/>
                        </a:moveTo>
                        <a:cubicBezTo>
                          <a:pt x="4175230" y="11389"/>
                          <a:pt x="5618163" y="-193547"/>
                          <a:pt x="10901680" y="0"/>
                        </a:cubicBezTo>
                        <a:cubicBezTo>
                          <a:pt x="10845569" y="1252054"/>
                          <a:pt x="10896368" y="1860986"/>
                          <a:pt x="10901680" y="2800767"/>
                        </a:cubicBezTo>
                        <a:cubicBezTo>
                          <a:pt x="9598432" y="3034470"/>
                          <a:pt x="5303684" y="2048153"/>
                          <a:pt x="0" y="2800767"/>
                        </a:cubicBezTo>
                        <a:cubicBezTo>
                          <a:pt x="50681" y="1442299"/>
                          <a:pt x="190029" y="1321099"/>
                          <a:pt x="0" y="0"/>
                        </a:cubicBezTo>
                        <a:close/>
                      </a:path>
                      <a:path w="10901680" h="2800767" fill="none" stroke="0" extrusionOk="0">
                        <a:moveTo>
                          <a:pt x="0" y="0"/>
                        </a:moveTo>
                        <a:cubicBezTo>
                          <a:pt x="4782842" y="11849"/>
                          <a:pt x="9636186" y="-161459"/>
                          <a:pt x="10901680" y="0"/>
                        </a:cubicBezTo>
                        <a:cubicBezTo>
                          <a:pt x="10795741" y="975844"/>
                          <a:pt x="10807968" y="1590471"/>
                          <a:pt x="10901680" y="2800767"/>
                        </a:cubicBezTo>
                        <a:cubicBezTo>
                          <a:pt x="5481854" y="2650181"/>
                          <a:pt x="5126476" y="3005724"/>
                          <a:pt x="0" y="2800767"/>
                        </a:cubicBezTo>
                        <a:cubicBezTo>
                          <a:pt x="-75525" y="1977972"/>
                          <a:pt x="27262" y="533356"/>
                          <a:pt x="0" y="0"/>
                        </a:cubicBezTo>
                        <a:close/>
                      </a:path>
                    </a:pathLst>
                  </a:cu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Khi tham gia giao thông, chúng ta cần thực hiện quy định của biển báo giao thông để bản thân và mọi người xung quanh được tham gia giao thông an toàn.</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13848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3"/>
                                        </p:tgtEl>
                                        <p:attrNameLst>
                                          <p:attrName>r</p:attrName>
                                        </p:attrNameLst>
                                      </p:cBhvr>
                                    </p:animRot>
                                    <p:animRot by="-240000">
                                      <p:cBhvr>
                                        <p:cTn id="7" dur="200" fill="hold">
                                          <p:stCondLst>
                                            <p:cond delay="200"/>
                                          </p:stCondLst>
                                        </p:cTn>
                                        <p:tgtEl>
                                          <p:spTgt spid="83"/>
                                        </p:tgtEl>
                                        <p:attrNameLst>
                                          <p:attrName>r</p:attrName>
                                        </p:attrNameLst>
                                      </p:cBhvr>
                                    </p:animRot>
                                    <p:animRot by="240000">
                                      <p:cBhvr>
                                        <p:cTn id="8" dur="200" fill="hold">
                                          <p:stCondLst>
                                            <p:cond delay="400"/>
                                          </p:stCondLst>
                                        </p:cTn>
                                        <p:tgtEl>
                                          <p:spTgt spid="83"/>
                                        </p:tgtEl>
                                        <p:attrNameLst>
                                          <p:attrName>r</p:attrName>
                                        </p:attrNameLst>
                                      </p:cBhvr>
                                    </p:animRot>
                                    <p:animRot by="-240000">
                                      <p:cBhvr>
                                        <p:cTn id="9" dur="200" fill="hold">
                                          <p:stCondLst>
                                            <p:cond delay="600"/>
                                          </p:stCondLst>
                                        </p:cTn>
                                        <p:tgtEl>
                                          <p:spTgt spid="83"/>
                                        </p:tgtEl>
                                        <p:attrNameLst>
                                          <p:attrName>r</p:attrName>
                                        </p:attrNameLst>
                                      </p:cBhvr>
                                    </p:animRot>
                                    <p:animRot by="120000">
                                      <p:cBhvr>
                                        <p:cTn id="10" dur="200" fill="hold">
                                          <p:stCondLst>
                                            <p:cond delay="800"/>
                                          </p:stCondLst>
                                        </p:cTn>
                                        <p:tgtEl>
                                          <p:spTgt spid="8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133</Words>
  <Application>Microsoft Office PowerPoint</Application>
  <PresentationFormat>Widescreen</PresentationFormat>
  <Paragraphs>9</Paragraphs>
  <Slides>4</Slides>
  <Notes>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vt:i4>
      </vt:variant>
    </vt:vector>
  </HeadingPairs>
  <TitlesOfParts>
    <vt:vector size="15" baseType="lpstr">
      <vt:lpstr>等线</vt:lpstr>
      <vt:lpstr>Arial</vt:lpstr>
      <vt:lpstr>Calibri</vt:lpstr>
      <vt:lpstr>Cambria</vt:lpstr>
      <vt:lpstr>ITC Avant Garde Std Bk</vt:lpstr>
      <vt:lpstr>2_Office 主题</vt:lpstr>
      <vt:lpstr>https://www.freeppt7.com</vt:lpstr>
      <vt:lpstr>3_Office 主题</vt:lpstr>
      <vt:lpstr>Office 主题</vt:lpstr>
      <vt:lpstr>6_Office Theme</vt:lpstr>
      <vt:lpstr>1_Office 主题</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74</cp:revision>
  <dcterms:created xsi:type="dcterms:W3CDTF">2021-07-20T01:55:21Z</dcterms:created>
  <dcterms:modified xsi:type="dcterms:W3CDTF">2026-04-14T01:20:31Z</dcterms:modified>
</cp:coreProperties>
</file>