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42" r:id="rId1"/>
    <p:sldMasterId id="2147483777" r:id="rId2"/>
    <p:sldMasterId id="2147483802" r:id="rId3"/>
  </p:sldMasterIdLst>
  <p:notesMasterIdLst>
    <p:notesMasterId r:id="rId8"/>
  </p:notesMasterIdLst>
  <p:sldIdLst>
    <p:sldId id="258" r:id="rId4"/>
    <p:sldId id="262" r:id="rId5"/>
    <p:sldId id="265" r:id="rId6"/>
    <p:sldId id="604" r:id="rId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8080"/>
    <a:srgbClr val="339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5256" autoAdjust="0"/>
  </p:normalViewPr>
  <p:slideViewPr>
    <p:cSldViewPr snapToGrid="0">
      <p:cViewPr varScale="1">
        <p:scale>
          <a:sx n="83" d="100"/>
          <a:sy n="83" d="100"/>
        </p:scale>
        <p:origin x="686" y="6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4.xml"/><Relationship Id="rId12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theme" Target="theme/theme1.xml"/><Relationship Id="rId5" Type="http://schemas.openxmlformats.org/officeDocument/2006/relationships/slide" Target="slides/slide2.xml"/><Relationship Id="rId10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2CD856-2B52-4B0F-AFBB-2D6E97E358DA}" type="datetimeFigureOut">
              <a:rPr lang="en-US" smtClean="0"/>
              <a:t>4/14/2026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494CA26-C6B5-43C4-95A7-FAAFB47F7C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017419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27143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87792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093336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069724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295765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979068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37292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9204589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907387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2312273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31215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039845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854973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0749374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49486956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340727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54429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7840135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378017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7689121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72456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46281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512331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362896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21021977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70931358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1CEEB32-E84E-441F-B720-222C98D9E7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5346CEE3-66CC-49A1-9ABF-C20C83B80DE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1EC5174-B496-435A-BCE0-BCE7E7CD954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D2B82AB-D66F-4B9A-92F7-C10068FB90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DAE0EBBA-3C8A-4B84-A7AD-E919EB04D3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7690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01E44A-BD0A-4EF5-A9E8-A5797AA268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655D393C-9AA1-4EC0-86FD-B8C2A700F1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842D217-7628-4E29-A29A-F915DE169E8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59B96D5-2F47-49B2-B474-7E8067E1FC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366B245-9B01-4DFE-9A81-A06D3B3CA8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67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62BAB82-4D93-40A3-82A1-6A94A6699D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6A9D19F9-9F99-44A1-BE95-8C32E82889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27695B9-4422-42F2-A27F-2EC4D203A2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40E5C4FF-18E8-49BE-8890-3091406A54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F961596-98F4-4552-BF09-458D11C861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949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E36B2A6-C06C-4E5F-AB60-322131E2D3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DEE6CE69-A77E-4883-AFA1-126BE64E804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6A502A71-C515-4510-89BB-788A9A1173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C35FD43-A5DE-4130-BD4A-3F9E6CCB09D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4EB88A1-09C7-43F6-BFF4-44A2C67C04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F5457A52-CDC1-4B4B-9AE3-A911012A41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4880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E53088F-324B-4ACF-A74A-97320D5809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A14C450F-763D-4FDE-A928-54BFF3AED6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3ACD320-0B4C-48D2-8590-80162FF658B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68A77AE3-0CA8-4DCC-AA02-F85AB14118A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FF40064C-F31B-48DA-A46D-87D1C955F3E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DB69340-262C-441D-B09C-4999ED7E01D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D005867D-5F06-4AC5-B718-6773B239A4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65C2B28A-A58D-48A4-9856-BBFA96A53D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8458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D16E49C-4FB6-4321-B352-3CC3A7C754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62850EF7-F67C-475D-9F6F-260B8A1832E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05D6286A-948F-457F-A6DB-2FC523929B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4FD36F80-1CAC-496D-8C64-78277B3753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103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C0E8CE19-8BBB-41C3-9324-1971E63F07E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23CAA78-C949-4E05-A978-40B3B5C399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F9F6CC27-EC73-4688-9F57-F33795E40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3926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38402527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050EEB95-65A1-42BF-B483-0AAB7E5549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B4316E5C-5315-4E05-8565-90F61767BCA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D9FCDED-FF23-438C-A3C6-A444841318D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AF3DAAD7-A745-4B65-AEEE-EC67D711853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4E9F17C4-E817-4385-BECD-33FE0CD4E1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C2AB6F93-C74A-4D97-B69F-919103917B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481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76F261C-FEE3-4C6E-BDC0-03FC45D42A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C082C18-D726-48F0-858E-6E67A60EA3D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D37DB150-8B72-4AD2-BC19-9AEE17FC68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5CAFAF1-B887-41E7-8689-3E451330BBC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C0155709-5F68-4811-8D47-041638E93A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5F7577CE-FC50-4638-8EF7-8DECB60C6F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82606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1AC2C85-7FBF-40A9-9B33-D8F01D2802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237FC761-724C-4B43-A20E-6CC2C0ABE86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07D2B42B-2C12-4A0E-AACD-714CEF54722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926E36A-22DA-431D-958B-4F5D7221A2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AB2023B5-C5D5-49D9-9030-FBBFA35C6A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2304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A7650D18-02A4-4D85-B855-C7E32E969B2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CA76FA47-6860-4EA1-8CCC-733B656E9D6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8DDBFBD7-7EC9-4D5D-88BB-918D858148A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23B236-392E-4040-987B-EAECDCED82EF}" type="datetimeFigureOut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52368D9-F5EA-4CDD-A455-0E7ED7445A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0095A32-F302-4D42-8FF9-00142A1F80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067359-14CA-443C-9590-3036F603802B}" type="slidenum">
              <a:rPr kumimoji="0" lang="zh-CN" alt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800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716934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938766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144046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914335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8614943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70412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134860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0419394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343261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091670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53073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44871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457680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00862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543285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2079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18604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599463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822502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646193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82271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88653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751516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55662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0463268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1773676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23296772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73089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629722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84747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82752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773748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820319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5572309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803011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640181613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510400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930168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85226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34.xml"/><Relationship Id="rId1" Type="http://schemas.openxmlformats.org/officeDocument/2006/relationships/slideLayout" Target="../slideLayouts/slideLayout33.xml"/><Relationship Id="rId6" Type="http://schemas.openxmlformats.org/officeDocument/2006/relationships/slideLayout" Target="../slideLayouts/slideLayout38.xml"/><Relationship Id="rId11" Type="http://schemas.openxmlformats.org/officeDocument/2006/relationships/slideLayout" Target="../slideLayouts/slideLayout43.xml"/><Relationship Id="rId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42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1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slideLayout" Target="../slideLayouts/slideLayout77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00907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4" r:id="rId1"/>
    <p:sldLayoutId id="2147483745" r:id="rId2"/>
    <p:sldLayoutId id="2147483746" r:id="rId3"/>
    <p:sldLayoutId id="2147483747" r:id="rId4"/>
    <p:sldLayoutId id="2147483748" r:id="rId5"/>
    <p:sldLayoutId id="2147483749" r:id="rId6"/>
    <p:sldLayoutId id="2147483750" r:id="rId7"/>
    <p:sldLayoutId id="2147483751" r:id="rId8"/>
    <p:sldLayoutId id="2147483752" r:id="rId9"/>
    <p:sldLayoutId id="2147483754" r:id="rId10"/>
    <p:sldLayoutId id="2147483755" r:id="rId11"/>
    <p:sldLayoutId id="2147483756" r:id="rId12"/>
    <p:sldLayoutId id="2147483757" r:id="rId13"/>
    <p:sldLayoutId id="2147483758" r:id="rId14"/>
    <p:sldLayoutId id="2147483759" r:id="rId15"/>
    <p:sldLayoutId id="2147483760" r:id="rId16"/>
    <p:sldLayoutId id="2147483761" r:id="rId17"/>
    <p:sldLayoutId id="2147483762" r:id="rId18"/>
    <p:sldLayoutId id="2147483763" r:id="rId19"/>
    <p:sldLayoutId id="2147483764" r:id="rId20"/>
    <p:sldLayoutId id="2147483765" r:id="rId21"/>
    <p:sldLayoutId id="2147483766" r:id="rId22"/>
    <p:sldLayoutId id="2147483767" r:id="rId23"/>
    <p:sldLayoutId id="2147483768" r:id="rId24"/>
    <p:sldLayoutId id="2147483769" r:id="rId25"/>
    <p:sldLayoutId id="2147483770" r:id="rId26"/>
    <p:sldLayoutId id="2147483771" r:id="rId27"/>
    <p:sldLayoutId id="2147483772" r:id="rId28"/>
    <p:sldLayoutId id="2147483773" r:id="rId29"/>
    <p:sldLayoutId id="2147483774" r:id="rId30"/>
    <p:sldLayoutId id="2147483775" r:id="rId31"/>
    <p:sldLayoutId id="214748377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114148DB-049D-4D10-A8D0-8EB6EC8B20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31029FA-D054-4651-80E1-B71FBD8F5BB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283CF95-542B-48E2-8FB2-6B36E91DF85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1F67F2-4542-42FF-ABB7-D5FDF6DEE13C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Arial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2026/4/14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Arial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FA946275-B9AB-468D-AF4D-F5670B0B583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Arial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41FBE18A-0474-4A6A-82C6-2B6D76ED1D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4FCFADB-28C7-48AD-8960-5D04F771285D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>
                    <a:tint val="75000"/>
                  </a:srgbClr>
                </a:solidFill>
                <a:effectLst/>
                <a:uLnTx/>
                <a:uFillTx/>
                <a:latin typeface="Arial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>
                  <a:tint val="75000"/>
                </a:srgbClr>
              </a:solidFill>
              <a:effectLst/>
              <a:uLnTx/>
              <a:uFillTx/>
              <a:latin typeface="Arial" panose="020F0502020204030204"/>
              <a:cs typeface="+mn-cs"/>
            </a:endParaRPr>
          </a:p>
        </p:txBody>
      </p:sp>
      <p:sp>
        <p:nvSpPr>
          <p:cNvPr id="7" name="Google Shape;8;p1"/>
          <p:cNvSpPr txBox="1">
            <a:spLocks/>
          </p:cNvSpPr>
          <p:nvPr userDrawn="1"/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>
              <a:defRPr lang="en-US"/>
            </a:defPPr>
            <a:lvl1pPr marL="0" lvl="0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1pPr>
            <a:lvl2pPr marL="457200" lvl="1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2pPr>
            <a:lvl3pPr marL="914400" lvl="2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3pPr>
            <a:lvl4pPr marL="1371600" lvl="3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4pPr>
            <a:lvl5pPr marL="1828800" lvl="4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5pPr>
            <a:lvl6pPr marL="2286000" lvl="5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6pPr>
            <a:lvl7pPr marL="2743200" lvl="6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7pPr>
            <a:lvl8pPr marL="3200400" lvl="7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8pPr>
            <a:lvl9pPr marL="3657600" lvl="8" algn="r" defTabSz="914400" rtl="0" eaLnBrk="1" latinLnBrk="0" hangingPunct="1">
              <a:buNone/>
              <a:defRPr sz="1333" kern="1200">
                <a:solidFill>
                  <a:schemeClr val="dk2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333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3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1214003-03FC-7C19-38B7-EEB5CFD5508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-25769008"/>
            <a:ext cx="4836708" cy="634889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1728834-2BDF-F93F-4AD5-61289A5A095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59348133" y="31562423"/>
            <a:ext cx="4836708" cy="6348893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8CF45EE3-5EA9-4D9F-6F60-095E1FD068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69967727" y="-25769008"/>
            <a:ext cx="4836708" cy="6348893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AB2AF07-4A1F-056A-E6D0-606BDE2FF58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70318579" y="31562423"/>
            <a:ext cx="4836708" cy="6348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8793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C53A9D82-C952-4331-60F5-59DF8E2D44BA}"/>
              </a:ext>
            </a:extLst>
          </p:cNvPr>
          <p:cNvPicPr>
            <a:picLocks noChangeAspect="1"/>
          </p:cNvPicPr>
          <p:nvPr userDrawn="1"/>
        </p:nvPicPr>
        <p:blipFill>
          <a:blip r:embed="rId3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5605" y="8075696"/>
            <a:ext cx="1171575" cy="1171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212353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1" r:id="rId9"/>
    <p:sldLayoutId id="2147483812" r:id="rId10"/>
    <p:sldLayoutId id="2147483813" r:id="rId11"/>
    <p:sldLayoutId id="2147483814" r:id="rId12"/>
    <p:sldLayoutId id="2147483815" r:id="rId13"/>
    <p:sldLayoutId id="2147483816" r:id="rId14"/>
    <p:sldLayoutId id="2147483817" r:id="rId15"/>
    <p:sldLayoutId id="2147483818" r:id="rId16"/>
    <p:sldLayoutId id="2147483819" r:id="rId17"/>
    <p:sldLayoutId id="2147483820" r:id="rId18"/>
    <p:sldLayoutId id="2147483821" r:id="rId19"/>
    <p:sldLayoutId id="2147483822" r:id="rId20"/>
    <p:sldLayoutId id="2147483823" r:id="rId21"/>
    <p:sldLayoutId id="2147483824" r:id="rId22"/>
    <p:sldLayoutId id="2147483825" r:id="rId23"/>
    <p:sldLayoutId id="2147483826" r:id="rId24"/>
    <p:sldLayoutId id="2147483827" r:id="rId25"/>
    <p:sldLayoutId id="2147483828" r:id="rId26"/>
    <p:sldLayoutId id="2147483829" r:id="rId27"/>
    <p:sldLayoutId id="2147483830" r:id="rId28"/>
    <p:sldLayoutId id="2147483831" r:id="rId29"/>
    <p:sldLayoutId id="2147483832" r:id="rId30"/>
    <p:sldLayoutId id="2147483833" r:id="rId31"/>
    <p:sldLayoutId id="2147483834" r:id="rId32"/>
    <p:sldLayoutId id="2147483835" r:id="rId33"/>
    <p:sldLayoutId id="2147483836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4.jpeg"/><Relationship Id="rId5" Type="http://schemas.openxmlformats.org/officeDocument/2006/relationships/image" Target="../media/image13.png"/><Relationship Id="rId4" Type="http://schemas.openxmlformats.org/officeDocument/2006/relationships/image" Target="../media/image12.sv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1.png"/><Relationship Id="rId7" Type="http://schemas.openxmlformats.org/officeDocument/2006/relationships/image" Target="../media/image18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7.png"/><Relationship Id="rId11" Type="http://schemas.openxmlformats.org/officeDocument/2006/relationships/image" Target="../media/image21.png"/><Relationship Id="rId5" Type="http://schemas.openxmlformats.org/officeDocument/2006/relationships/image" Target="../media/image16.png"/><Relationship Id="rId10" Type="http://schemas.microsoft.com/office/2007/relationships/hdphoto" Target="../media/hdphoto1.wdp"/><Relationship Id="rId4" Type="http://schemas.openxmlformats.org/officeDocument/2006/relationships/image" Target="../media/image12.svg"/><Relationship Id="rId9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aphic 5">
            <a:extLst>
              <a:ext uri="{FF2B5EF4-FFF2-40B4-BE49-F238E27FC236}">
                <a16:creationId xmlns:a16="http://schemas.microsoft.com/office/drawing/2014/main" id="{A6A943AA-03DF-4590-9B9D-D75DA2C3A3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8" name="图片 90">
            <a:extLst>
              <a:ext uri="{FF2B5EF4-FFF2-40B4-BE49-F238E27FC236}">
                <a16:creationId xmlns:a16="http://schemas.microsoft.com/office/drawing/2014/main" id="{DE4F4864-A19A-4952-9273-E4F6DB264AB4}"/>
              </a:ext>
            </a:extLst>
          </p:cNvPr>
          <p:cNvPicPr>
            <a:picLocks noChangeAspect="1"/>
          </p:cNvPicPr>
          <p:nvPr/>
        </p:nvPicPr>
        <p:blipFill>
          <a:blip r:embed="rId5" cstate="screen"/>
          <a:stretch>
            <a:fillRect/>
          </a:stretch>
        </p:blipFill>
        <p:spPr>
          <a:xfrm>
            <a:off x="2633901" y="515007"/>
            <a:ext cx="9418399" cy="4702730"/>
          </a:xfrm>
          <a:prstGeom prst="rect">
            <a:avLst/>
          </a:prstGeom>
        </p:spPr>
      </p:pic>
      <p:pic>
        <p:nvPicPr>
          <p:cNvPr id="10" name="图片 13">
            <a:extLst>
              <a:ext uri="{FF2B5EF4-FFF2-40B4-BE49-F238E27FC236}">
                <a16:creationId xmlns:a16="http://schemas.microsoft.com/office/drawing/2014/main" id="{B6F10389-654D-4DFC-90F0-6FDD69CE91E1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849" y="1092766"/>
            <a:ext cx="4301951" cy="412497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3EB5B92-88B3-B82E-9D32-E20F61F080A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58371" y="1235597"/>
            <a:ext cx="6724471" cy="2389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876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2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125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2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1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" dur="75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5" presetID="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" fill="hold">
                          <p:stCondLst>
                            <p:cond delay="indefinite"/>
                          </p:stCondLst>
                          <p:childTnLst>
                            <p:par>
                              <p:cTn id="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23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44">
            <a:extLst>
              <a:ext uri="{FF2B5EF4-FFF2-40B4-BE49-F238E27FC236}">
                <a16:creationId xmlns:a16="http://schemas.microsoft.com/office/drawing/2014/main" id="{C0F4401C-AB38-4C6C-AF01-C8C76935D34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778"/>
          <a:stretch>
            <a:fillRect/>
          </a:stretch>
        </p:blipFill>
        <p:spPr>
          <a:xfrm flipV="1">
            <a:off x="3640" y="0"/>
            <a:ext cx="12188360" cy="6118403"/>
          </a:xfrm>
          <a:prstGeom prst="rect">
            <a:avLst/>
          </a:prstGeom>
        </p:spPr>
      </p:pic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1621326" y="84743"/>
            <a:ext cx="10356026" cy="677086"/>
          </a:xfrm>
          <a:custGeom>
            <a:avLst/>
            <a:gdLst>
              <a:gd name="connsiteX0" fmla="*/ 0 w 10356026"/>
              <a:gd name="connsiteY0" fmla="*/ 0 h 677086"/>
              <a:gd name="connsiteX1" fmla="*/ 782455 w 10356026"/>
              <a:gd name="connsiteY1" fmla="*/ 0 h 677086"/>
              <a:gd name="connsiteX2" fmla="*/ 1461350 w 10356026"/>
              <a:gd name="connsiteY2" fmla="*/ 0 h 677086"/>
              <a:gd name="connsiteX3" fmla="*/ 1726004 w 10356026"/>
              <a:gd name="connsiteY3" fmla="*/ 0 h 677086"/>
              <a:gd name="connsiteX4" fmla="*/ 1990658 w 10356026"/>
              <a:gd name="connsiteY4" fmla="*/ 0 h 677086"/>
              <a:gd name="connsiteX5" fmla="*/ 2462433 w 10356026"/>
              <a:gd name="connsiteY5" fmla="*/ 0 h 677086"/>
              <a:gd name="connsiteX6" fmla="*/ 3037768 w 10356026"/>
              <a:gd name="connsiteY6" fmla="*/ 0 h 677086"/>
              <a:gd name="connsiteX7" fmla="*/ 3820223 w 10356026"/>
              <a:gd name="connsiteY7" fmla="*/ 0 h 677086"/>
              <a:gd name="connsiteX8" fmla="*/ 4188437 w 10356026"/>
              <a:gd name="connsiteY8" fmla="*/ 0 h 677086"/>
              <a:gd name="connsiteX9" fmla="*/ 4867332 w 10356026"/>
              <a:gd name="connsiteY9" fmla="*/ 0 h 677086"/>
              <a:gd name="connsiteX10" fmla="*/ 5235546 w 10356026"/>
              <a:gd name="connsiteY10" fmla="*/ 0 h 677086"/>
              <a:gd name="connsiteX11" fmla="*/ 5500200 w 10356026"/>
              <a:gd name="connsiteY11" fmla="*/ 0 h 677086"/>
              <a:gd name="connsiteX12" fmla="*/ 6179096 w 10356026"/>
              <a:gd name="connsiteY12" fmla="*/ 0 h 677086"/>
              <a:gd name="connsiteX13" fmla="*/ 6961551 w 10356026"/>
              <a:gd name="connsiteY13" fmla="*/ 0 h 677086"/>
              <a:gd name="connsiteX14" fmla="*/ 7329765 w 10356026"/>
              <a:gd name="connsiteY14" fmla="*/ 0 h 677086"/>
              <a:gd name="connsiteX15" fmla="*/ 7801540 w 10356026"/>
              <a:gd name="connsiteY15" fmla="*/ 0 h 677086"/>
              <a:gd name="connsiteX16" fmla="*/ 8066194 w 10356026"/>
              <a:gd name="connsiteY16" fmla="*/ 0 h 677086"/>
              <a:gd name="connsiteX17" fmla="*/ 8848649 w 10356026"/>
              <a:gd name="connsiteY17" fmla="*/ 0 h 677086"/>
              <a:gd name="connsiteX18" fmla="*/ 9320423 w 10356026"/>
              <a:gd name="connsiteY18" fmla="*/ 0 h 677086"/>
              <a:gd name="connsiteX19" fmla="*/ 9688638 w 10356026"/>
              <a:gd name="connsiteY19" fmla="*/ 0 h 677086"/>
              <a:gd name="connsiteX20" fmla="*/ 10356026 w 10356026"/>
              <a:gd name="connsiteY20" fmla="*/ 0 h 677086"/>
              <a:gd name="connsiteX21" fmla="*/ 10356026 w 10356026"/>
              <a:gd name="connsiteY21" fmla="*/ 331772 h 677086"/>
              <a:gd name="connsiteX22" fmla="*/ 10356026 w 10356026"/>
              <a:gd name="connsiteY22" fmla="*/ 677086 h 677086"/>
              <a:gd name="connsiteX23" fmla="*/ 9573571 w 10356026"/>
              <a:gd name="connsiteY23" fmla="*/ 677086 h 677086"/>
              <a:gd name="connsiteX24" fmla="*/ 8791115 w 10356026"/>
              <a:gd name="connsiteY24" fmla="*/ 677086 h 677086"/>
              <a:gd name="connsiteX25" fmla="*/ 8422901 w 10356026"/>
              <a:gd name="connsiteY25" fmla="*/ 677086 h 677086"/>
              <a:gd name="connsiteX26" fmla="*/ 7640446 w 10356026"/>
              <a:gd name="connsiteY26" fmla="*/ 677086 h 677086"/>
              <a:gd name="connsiteX27" fmla="*/ 6961551 w 10356026"/>
              <a:gd name="connsiteY27" fmla="*/ 677086 h 677086"/>
              <a:gd name="connsiteX28" fmla="*/ 6179096 w 10356026"/>
              <a:gd name="connsiteY28" fmla="*/ 677086 h 677086"/>
              <a:gd name="connsiteX29" fmla="*/ 5396640 w 10356026"/>
              <a:gd name="connsiteY29" fmla="*/ 677086 h 677086"/>
              <a:gd name="connsiteX30" fmla="*/ 4821305 w 10356026"/>
              <a:gd name="connsiteY30" fmla="*/ 677086 h 677086"/>
              <a:gd name="connsiteX31" fmla="*/ 4142410 w 10356026"/>
              <a:gd name="connsiteY31" fmla="*/ 677086 h 677086"/>
              <a:gd name="connsiteX32" fmla="*/ 3774196 w 10356026"/>
              <a:gd name="connsiteY32" fmla="*/ 677086 h 677086"/>
              <a:gd name="connsiteX33" fmla="*/ 3302422 w 10356026"/>
              <a:gd name="connsiteY33" fmla="*/ 677086 h 677086"/>
              <a:gd name="connsiteX34" fmla="*/ 2623527 w 10356026"/>
              <a:gd name="connsiteY34" fmla="*/ 677086 h 677086"/>
              <a:gd name="connsiteX35" fmla="*/ 2151752 w 10356026"/>
              <a:gd name="connsiteY35" fmla="*/ 677086 h 677086"/>
              <a:gd name="connsiteX36" fmla="*/ 1472857 w 10356026"/>
              <a:gd name="connsiteY36" fmla="*/ 677086 h 677086"/>
              <a:gd name="connsiteX37" fmla="*/ 897522 w 10356026"/>
              <a:gd name="connsiteY37" fmla="*/ 677086 h 677086"/>
              <a:gd name="connsiteX38" fmla="*/ 632868 w 10356026"/>
              <a:gd name="connsiteY38" fmla="*/ 677086 h 677086"/>
              <a:gd name="connsiteX39" fmla="*/ 0 w 10356026"/>
              <a:gd name="connsiteY39" fmla="*/ 677086 h 677086"/>
              <a:gd name="connsiteX40" fmla="*/ 0 w 10356026"/>
              <a:gd name="connsiteY40" fmla="*/ 338543 h 677086"/>
              <a:gd name="connsiteX41" fmla="*/ 0 w 10356026"/>
              <a:gd name="connsiteY41" fmla="*/ 0 h 67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356026" h="677086" fill="none" extrusionOk="0">
                <a:moveTo>
                  <a:pt x="0" y="0"/>
                </a:moveTo>
                <a:cubicBezTo>
                  <a:pt x="214826" y="-79591"/>
                  <a:pt x="569333" y="22259"/>
                  <a:pt x="782455" y="0"/>
                </a:cubicBezTo>
                <a:cubicBezTo>
                  <a:pt x="995578" y="-22259"/>
                  <a:pt x="1312744" y="41734"/>
                  <a:pt x="1461350" y="0"/>
                </a:cubicBezTo>
                <a:cubicBezTo>
                  <a:pt x="1609957" y="-41734"/>
                  <a:pt x="1655516" y="28376"/>
                  <a:pt x="1726004" y="0"/>
                </a:cubicBezTo>
                <a:cubicBezTo>
                  <a:pt x="1796492" y="-28376"/>
                  <a:pt x="1925807" y="22080"/>
                  <a:pt x="1990658" y="0"/>
                </a:cubicBezTo>
                <a:cubicBezTo>
                  <a:pt x="2055509" y="-22080"/>
                  <a:pt x="2253543" y="30863"/>
                  <a:pt x="2462433" y="0"/>
                </a:cubicBezTo>
                <a:cubicBezTo>
                  <a:pt x="2671324" y="-30863"/>
                  <a:pt x="2788721" y="20690"/>
                  <a:pt x="3037768" y="0"/>
                </a:cubicBezTo>
                <a:cubicBezTo>
                  <a:pt x="3286815" y="-20690"/>
                  <a:pt x="3589068" y="61863"/>
                  <a:pt x="3820223" y="0"/>
                </a:cubicBezTo>
                <a:cubicBezTo>
                  <a:pt x="4051379" y="-61863"/>
                  <a:pt x="4084273" y="10081"/>
                  <a:pt x="4188437" y="0"/>
                </a:cubicBezTo>
                <a:cubicBezTo>
                  <a:pt x="4292601" y="-10081"/>
                  <a:pt x="4590143" y="72054"/>
                  <a:pt x="4867332" y="0"/>
                </a:cubicBezTo>
                <a:cubicBezTo>
                  <a:pt x="5144521" y="-72054"/>
                  <a:pt x="5061117" y="9179"/>
                  <a:pt x="5235546" y="0"/>
                </a:cubicBezTo>
                <a:cubicBezTo>
                  <a:pt x="5409975" y="-9179"/>
                  <a:pt x="5381594" y="28260"/>
                  <a:pt x="5500200" y="0"/>
                </a:cubicBezTo>
                <a:cubicBezTo>
                  <a:pt x="5618806" y="-28260"/>
                  <a:pt x="6040351" y="77715"/>
                  <a:pt x="6179096" y="0"/>
                </a:cubicBezTo>
                <a:cubicBezTo>
                  <a:pt x="6317841" y="-77715"/>
                  <a:pt x="6571216" y="47291"/>
                  <a:pt x="6961551" y="0"/>
                </a:cubicBezTo>
                <a:cubicBezTo>
                  <a:pt x="7351887" y="-47291"/>
                  <a:pt x="7202812" y="28623"/>
                  <a:pt x="7329765" y="0"/>
                </a:cubicBezTo>
                <a:cubicBezTo>
                  <a:pt x="7456718" y="-28623"/>
                  <a:pt x="7569558" y="12695"/>
                  <a:pt x="7801540" y="0"/>
                </a:cubicBezTo>
                <a:cubicBezTo>
                  <a:pt x="8033523" y="-12695"/>
                  <a:pt x="7935436" y="23562"/>
                  <a:pt x="8066194" y="0"/>
                </a:cubicBezTo>
                <a:cubicBezTo>
                  <a:pt x="8196952" y="-23562"/>
                  <a:pt x="8686509" y="90717"/>
                  <a:pt x="8848649" y="0"/>
                </a:cubicBezTo>
                <a:cubicBezTo>
                  <a:pt x="9010789" y="-90717"/>
                  <a:pt x="9192637" y="988"/>
                  <a:pt x="9320423" y="0"/>
                </a:cubicBezTo>
                <a:cubicBezTo>
                  <a:pt x="9448209" y="-988"/>
                  <a:pt x="9579361" y="17624"/>
                  <a:pt x="9688638" y="0"/>
                </a:cubicBezTo>
                <a:cubicBezTo>
                  <a:pt x="9797915" y="-17624"/>
                  <a:pt x="10120529" y="42110"/>
                  <a:pt x="10356026" y="0"/>
                </a:cubicBezTo>
                <a:cubicBezTo>
                  <a:pt x="10382954" y="126577"/>
                  <a:pt x="10333623" y="238213"/>
                  <a:pt x="10356026" y="331772"/>
                </a:cubicBezTo>
                <a:cubicBezTo>
                  <a:pt x="10378429" y="425331"/>
                  <a:pt x="10318153" y="528842"/>
                  <a:pt x="10356026" y="677086"/>
                </a:cubicBezTo>
                <a:cubicBezTo>
                  <a:pt x="10067650" y="731998"/>
                  <a:pt x="9852684" y="650676"/>
                  <a:pt x="9573571" y="677086"/>
                </a:cubicBezTo>
                <a:cubicBezTo>
                  <a:pt x="9294459" y="703496"/>
                  <a:pt x="9038965" y="668207"/>
                  <a:pt x="8791115" y="677086"/>
                </a:cubicBezTo>
                <a:cubicBezTo>
                  <a:pt x="8543265" y="685965"/>
                  <a:pt x="8536842" y="654611"/>
                  <a:pt x="8422901" y="677086"/>
                </a:cubicBezTo>
                <a:cubicBezTo>
                  <a:pt x="8308960" y="699561"/>
                  <a:pt x="7907802" y="591505"/>
                  <a:pt x="7640446" y="677086"/>
                </a:cubicBezTo>
                <a:cubicBezTo>
                  <a:pt x="7373091" y="762667"/>
                  <a:pt x="7265079" y="673221"/>
                  <a:pt x="6961551" y="677086"/>
                </a:cubicBezTo>
                <a:cubicBezTo>
                  <a:pt x="6658024" y="680951"/>
                  <a:pt x="6470301" y="638568"/>
                  <a:pt x="6179096" y="677086"/>
                </a:cubicBezTo>
                <a:cubicBezTo>
                  <a:pt x="5887892" y="715604"/>
                  <a:pt x="5665086" y="595710"/>
                  <a:pt x="5396640" y="677086"/>
                </a:cubicBezTo>
                <a:cubicBezTo>
                  <a:pt x="5128194" y="758462"/>
                  <a:pt x="5083029" y="642591"/>
                  <a:pt x="4821305" y="677086"/>
                </a:cubicBezTo>
                <a:cubicBezTo>
                  <a:pt x="4559582" y="711581"/>
                  <a:pt x="4469476" y="602139"/>
                  <a:pt x="4142410" y="677086"/>
                </a:cubicBezTo>
                <a:cubicBezTo>
                  <a:pt x="3815344" y="752033"/>
                  <a:pt x="3943518" y="642677"/>
                  <a:pt x="3774196" y="677086"/>
                </a:cubicBezTo>
                <a:cubicBezTo>
                  <a:pt x="3604874" y="711495"/>
                  <a:pt x="3421213" y="625887"/>
                  <a:pt x="3302422" y="677086"/>
                </a:cubicBezTo>
                <a:cubicBezTo>
                  <a:pt x="3183631" y="728285"/>
                  <a:pt x="2782209" y="652796"/>
                  <a:pt x="2623527" y="677086"/>
                </a:cubicBezTo>
                <a:cubicBezTo>
                  <a:pt x="2464846" y="701376"/>
                  <a:pt x="2366259" y="644848"/>
                  <a:pt x="2151752" y="677086"/>
                </a:cubicBezTo>
                <a:cubicBezTo>
                  <a:pt x="1937246" y="709324"/>
                  <a:pt x="1646324" y="625331"/>
                  <a:pt x="1472857" y="677086"/>
                </a:cubicBezTo>
                <a:cubicBezTo>
                  <a:pt x="1299390" y="728841"/>
                  <a:pt x="1141388" y="674084"/>
                  <a:pt x="897522" y="677086"/>
                </a:cubicBezTo>
                <a:cubicBezTo>
                  <a:pt x="653657" y="680088"/>
                  <a:pt x="694599" y="651651"/>
                  <a:pt x="632868" y="677086"/>
                </a:cubicBezTo>
                <a:cubicBezTo>
                  <a:pt x="571137" y="702521"/>
                  <a:pt x="129963" y="608467"/>
                  <a:pt x="0" y="677086"/>
                </a:cubicBezTo>
                <a:cubicBezTo>
                  <a:pt x="-35107" y="593196"/>
                  <a:pt x="4110" y="478128"/>
                  <a:pt x="0" y="338543"/>
                </a:cubicBezTo>
                <a:cubicBezTo>
                  <a:pt x="-4110" y="198958"/>
                  <a:pt x="25337" y="101510"/>
                  <a:pt x="0" y="0"/>
                </a:cubicBezTo>
                <a:close/>
              </a:path>
              <a:path w="10356026" h="677086" stroke="0" extrusionOk="0">
                <a:moveTo>
                  <a:pt x="0" y="0"/>
                </a:moveTo>
                <a:cubicBezTo>
                  <a:pt x="167379" y="-12777"/>
                  <a:pt x="291771" y="29332"/>
                  <a:pt x="368214" y="0"/>
                </a:cubicBezTo>
                <a:cubicBezTo>
                  <a:pt x="444657" y="-29332"/>
                  <a:pt x="588254" y="13284"/>
                  <a:pt x="736429" y="0"/>
                </a:cubicBezTo>
                <a:cubicBezTo>
                  <a:pt x="884604" y="-13284"/>
                  <a:pt x="901265" y="9990"/>
                  <a:pt x="1001083" y="0"/>
                </a:cubicBezTo>
                <a:cubicBezTo>
                  <a:pt x="1100901" y="-9990"/>
                  <a:pt x="1507106" y="54350"/>
                  <a:pt x="1783538" y="0"/>
                </a:cubicBezTo>
                <a:cubicBezTo>
                  <a:pt x="2059971" y="-54350"/>
                  <a:pt x="1989127" y="28134"/>
                  <a:pt x="2048192" y="0"/>
                </a:cubicBezTo>
                <a:cubicBezTo>
                  <a:pt x="2107257" y="-28134"/>
                  <a:pt x="2307079" y="21583"/>
                  <a:pt x="2416406" y="0"/>
                </a:cubicBezTo>
                <a:cubicBezTo>
                  <a:pt x="2525733" y="-21583"/>
                  <a:pt x="2668339" y="24658"/>
                  <a:pt x="2888181" y="0"/>
                </a:cubicBezTo>
                <a:cubicBezTo>
                  <a:pt x="3108024" y="-24658"/>
                  <a:pt x="3163746" y="1166"/>
                  <a:pt x="3256395" y="0"/>
                </a:cubicBezTo>
                <a:cubicBezTo>
                  <a:pt x="3349044" y="-1166"/>
                  <a:pt x="3861419" y="23089"/>
                  <a:pt x="4038850" y="0"/>
                </a:cubicBezTo>
                <a:cubicBezTo>
                  <a:pt x="4216281" y="-23089"/>
                  <a:pt x="4302173" y="39340"/>
                  <a:pt x="4510625" y="0"/>
                </a:cubicBezTo>
                <a:cubicBezTo>
                  <a:pt x="4719077" y="-39340"/>
                  <a:pt x="4790619" y="50726"/>
                  <a:pt x="4982399" y="0"/>
                </a:cubicBezTo>
                <a:cubicBezTo>
                  <a:pt x="5174179" y="-50726"/>
                  <a:pt x="5395795" y="40363"/>
                  <a:pt x="5557734" y="0"/>
                </a:cubicBezTo>
                <a:cubicBezTo>
                  <a:pt x="5719673" y="-40363"/>
                  <a:pt x="5793651" y="20477"/>
                  <a:pt x="5925948" y="0"/>
                </a:cubicBezTo>
                <a:cubicBezTo>
                  <a:pt x="6058245" y="-20477"/>
                  <a:pt x="6198181" y="35078"/>
                  <a:pt x="6294162" y="0"/>
                </a:cubicBezTo>
                <a:cubicBezTo>
                  <a:pt x="6390143" y="-35078"/>
                  <a:pt x="6533780" y="37387"/>
                  <a:pt x="6662377" y="0"/>
                </a:cubicBezTo>
                <a:cubicBezTo>
                  <a:pt x="6790974" y="-37387"/>
                  <a:pt x="7114418" y="59805"/>
                  <a:pt x="7237712" y="0"/>
                </a:cubicBezTo>
                <a:cubicBezTo>
                  <a:pt x="7361007" y="-59805"/>
                  <a:pt x="7657463" y="5969"/>
                  <a:pt x="7813046" y="0"/>
                </a:cubicBezTo>
                <a:cubicBezTo>
                  <a:pt x="7968629" y="-5969"/>
                  <a:pt x="8206959" y="57290"/>
                  <a:pt x="8595502" y="0"/>
                </a:cubicBezTo>
                <a:cubicBezTo>
                  <a:pt x="8984045" y="-57290"/>
                  <a:pt x="8837561" y="16030"/>
                  <a:pt x="8963716" y="0"/>
                </a:cubicBezTo>
                <a:cubicBezTo>
                  <a:pt x="9089871" y="-16030"/>
                  <a:pt x="9337458" y="16324"/>
                  <a:pt x="9435490" y="0"/>
                </a:cubicBezTo>
                <a:cubicBezTo>
                  <a:pt x="9533522" y="-16324"/>
                  <a:pt x="9970985" y="19249"/>
                  <a:pt x="10356026" y="0"/>
                </a:cubicBezTo>
                <a:cubicBezTo>
                  <a:pt x="10375829" y="84654"/>
                  <a:pt x="10354200" y="244490"/>
                  <a:pt x="10356026" y="318230"/>
                </a:cubicBezTo>
                <a:cubicBezTo>
                  <a:pt x="10357852" y="391970"/>
                  <a:pt x="10351886" y="525429"/>
                  <a:pt x="10356026" y="677086"/>
                </a:cubicBezTo>
                <a:cubicBezTo>
                  <a:pt x="10155975" y="720569"/>
                  <a:pt x="10018953" y="653244"/>
                  <a:pt x="9884251" y="677086"/>
                </a:cubicBezTo>
                <a:cubicBezTo>
                  <a:pt x="9749550" y="700928"/>
                  <a:pt x="9723314" y="646134"/>
                  <a:pt x="9619597" y="677086"/>
                </a:cubicBezTo>
                <a:cubicBezTo>
                  <a:pt x="9515880" y="708038"/>
                  <a:pt x="9087457" y="656184"/>
                  <a:pt x="8940702" y="677086"/>
                </a:cubicBezTo>
                <a:cubicBezTo>
                  <a:pt x="8793947" y="697988"/>
                  <a:pt x="8601829" y="634952"/>
                  <a:pt x="8468928" y="677086"/>
                </a:cubicBezTo>
                <a:cubicBezTo>
                  <a:pt x="8336027" y="719220"/>
                  <a:pt x="7936338" y="592255"/>
                  <a:pt x="7686473" y="677086"/>
                </a:cubicBezTo>
                <a:cubicBezTo>
                  <a:pt x="7436609" y="761917"/>
                  <a:pt x="7126257" y="625592"/>
                  <a:pt x="6904017" y="677086"/>
                </a:cubicBezTo>
                <a:cubicBezTo>
                  <a:pt x="6681777" y="728580"/>
                  <a:pt x="6745731" y="661211"/>
                  <a:pt x="6639363" y="677086"/>
                </a:cubicBezTo>
                <a:cubicBezTo>
                  <a:pt x="6532995" y="692961"/>
                  <a:pt x="6441904" y="669963"/>
                  <a:pt x="6374709" y="677086"/>
                </a:cubicBezTo>
                <a:cubicBezTo>
                  <a:pt x="6307514" y="684209"/>
                  <a:pt x="6157025" y="654184"/>
                  <a:pt x="6006495" y="677086"/>
                </a:cubicBezTo>
                <a:cubicBezTo>
                  <a:pt x="5855965" y="699988"/>
                  <a:pt x="5578345" y="597085"/>
                  <a:pt x="5327600" y="677086"/>
                </a:cubicBezTo>
                <a:cubicBezTo>
                  <a:pt x="5076855" y="757087"/>
                  <a:pt x="4879175" y="663235"/>
                  <a:pt x="4648705" y="677086"/>
                </a:cubicBezTo>
                <a:cubicBezTo>
                  <a:pt x="4418235" y="690937"/>
                  <a:pt x="4118225" y="660662"/>
                  <a:pt x="3969810" y="677086"/>
                </a:cubicBezTo>
                <a:cubicBezTo>
                  <a:pt x="3821396" y="693510"/>
                  <a:pt x="3789374" y="656762"/>
                  <a:pt x="3705156" y="677086"/>
                </a:cubicBezTo>
                <a:cubicBezTo>
                  <a:pt x="3620938" y="697410"/>
                  <a:pt x="3256689" y="665216"/>
                  <a:pt x="3129821" y="677086"/>
                </a:cubicBezTo>
                <a:cubicBezTo>
                  <a:pt x="3002954" y="688956"/>
                  <a:pt x="2723448" y="598721"/>
                  <a:pt x="2347366" y="677086"/>
                </a:cubicBezTo>
                <a:cubicBezTo>
                  <a:pt x="1971285" y="755451"/>
                  <a:pt x="1843742" y="603491"/>
                  <a:pt x="1668471" y="677086"/>
                </a:cubicBezTo>
                <a:cubicBezTo>
                  <a:pt x="1493200" y="750681"/>
                  <a:pt x="1317341" y="629813"/>
                  <a:pt x="989576" y="677086"/>
                </a:cubicBezTo>
                <a:cubicBezTo>
                  <a:pt x="661812" y="724359"/>
                  <a:pt x="278545" y="662333"/>
                  <a:pt x="0" y="677086"/>
                </a:cubicBezTo>
                <a:cubicBezTo>
                  <a:pt x="-26069" y="533420"/>
                  <a:pt x="23749" y="456390"/>
                  <a:pt x="0" y="345314"/>
                </a:cubicBezTo>
                <a:cubicBezTo>
                  <a:pt x="-23749" y="234238"/>
                  <a:pt x="32623" y="120236"/>
                  <a:pt x="0" y="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0070C0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27355495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  <a:outerShdw dist="35921" dir="2700000" algn="ctr" rotWithShape="0">
              <a:schemeClr val="bg2"/>
            </a:outerShdw>
          </a:effectLst>
        </p:spPr>
        <p:txBody>
          <a:bodyPr wrap="square" lIns="121899" tIns="60949" rIns="121899" bIns="60949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Kể tên và nơi sống của các cây mà em biết.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Arial Unicode MS" pitchFamily="34" charset="-128"/>
              <a:cs typeface="Times New Roman" pitchFamily="18" charset="0"/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F3BFD035-FA03-4F2C-8F59-65BBE38CA9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649873" cy="1559399"/>
          </a:xfrm>
          <a:prstGeom prst="rect">
            <a:avLst/>
          </a:prstGeom>
        </p:spPr>
      </p:pic>
      <p:pic>
        <p:nvPicPr>
          <p:cNvPr id="18" name="图片 8">
            <a:extLst>
              <a:ext uri="{FF2B5EF4-FFF2-40B4-BE49-F238E27FC236}">
                <a16:creationId xmlns:a16="http://schemas.microsoft.com/office/drawing/2014/main" id="{6A918986-BAD8-4EB9-98FC-74C3E5AF424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6413" y="825104"/>
            <a:ext cx="6078050" cy="5536240"/>
          </a:xfrm>
          <a:prstGeom prst="rect">
            <a:avLst/>
          </a:prstGeom>
        </p:spPr>
      </p:pic>
      <p:sp>
        <p:nvSpPr>
          <p:cNvPr id="19" name="Text Box 9">
            <a:extLst>
              <a:ext uri="{FF2B5EF4-FFF2-40B4-BE49-F238E27FC236}">
                <a16:creationId xmlns:a16="http://schemas.microsoft.com/office/drawing/2014/main" id="{A4D3FD0A-1AF5-4475-87EB-9221042E34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955" y="2887484"/>
            <a:ext cx="5581376" cy="8001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1899" tIns="60949" rIns="121899" bIns="60949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4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Cây xương rồng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0" name="Text Box 11">
            <a:extLst>
              <a:ext uri="{FF2B5EF4-FFF2-40B4-BE49-F238E27FC236}">
                <a16:creationId xmlns:a16="http://schemas.microsoft.com/office/drawing/2014/main" id="{9933FAA8-061B-40CA-93D1-8EFDC204D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1068" y="3731884"/>
            <a:ext cx="6194831" cy="8617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1899" tIns="60949" rIns="121899" bIns="60949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Sống ở sa mạc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026" name="Picture 2" descr="Laeacco Thiên Nhiên Nền Cây Xương Rồng Sa Mạc Sườn Đồi Màu Xanh Bầu Trời  Mây Xem Ảnh Danh Lam Thắng Cảnh Phông Nền Danh Bạ Hình Ảnh Studio|Nền| -  AliExpress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127" y="1390575"/>
            <a:ext cx="6467809" cy="440529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2198317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8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2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34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4" grpId="0" animBg="1"/>
      <p:bldP spid="19" grpId="0"/>
      <p:bldP spid="2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4" name="Text Box 8"/>
          <p:cNvSpPr txBox="1">
            <a:spLocks noChangeArrowheads="1"/>
          </p:cNvSpPr>
          <p:nvPr/>
        </p:nvSpPr>
        <p:spPr bwMode="auto">
          <a:xfrm>
            <a:off x="1492898" y="84743"/>
            <a:ext cx="10484454" cy="646309"/>
          </a:xfrm>
          <a:custGeom>
            <a:avLst/>
            <a:gdLst>
              <a:gd name="connsiteX0" fmla="*/ 0 w 10484454"/>
              <a:gd name="connsiteY0" fmla="*/ 0 h 646309"/>
              <a:gd name="connsiteX1" fmla="*/ 792159 w 10484454"/>
              <a:gd name="connsiteY1" fmla="*/ 0 h 646309"/>
              <a:gd name="connsiteX2" fmla="*/ 1479473 w 10484454"/>
              <a:gd name="connsiteY2" fmla="*/ 0 h 646309"/>
              <a:gd name="connsiteX3" fmla="*/ 1747409 w 10484454"/>
              <a:gd name="connsiteY3" fmla="*/ 0 h 646309"/>
              <a:gd name="connsiteX4" fmla="*/ 2015345 w 10484454"/>
              <a:gd name="connsiteY4" fmla="*/ 0 h 646309"/>
              <a:gd name="connsiteX5" fmla="*/ 2492970 w 10484454"/>
              <a:gd name="connsiteY5" fmla="*/ 0 h 646309"/>
              <a:gd name="connsiteX6" fmla="*/ 3075440 w 10484454"/>
              <a:gd name="connsiteY6" fmla="*/ 0 h 646309"/>
              <a:gd name="connsiteX7" fmla="*/ 3867599 w 10484454"/>
              <a:gd name="connsiteY7" fmla="*/ 0 h 646309"/>
              <a:gd name="connsiteX8" fmla="*/ 4240379 w 10484454"/>
              <a:gd name="connsiteY8" fmla="*/ 0 h 646309"/>
              <a:gd name="connsiteX9" fmla="*/ 4927693 w 10484454"/>
              <a:gd name="connsiteY9" fmla="*/ 0 h 646309"/>
              <a:gd name="connsiteX10" fmla="*/ 5300474 w 10484454"/>
              <a:gd name="connsiteY10" fmla="*/ 0 h 646309"/>
              <a:gd name="connsiteX11" fmla="*/ 5568410 w 10484454"/>
              <a:gd name="connsiteY11" fmla="*/ 0 h 646309"/>
              <a:gd name="connsiteX12" fmla="*/ 6255724 w 10484454"/>
              <a:gd name="connsiteY12" fmla="*/ 0 h 646309"/>
              <a:gd name="connsiteX13" fmla="*/ 7047883 w 10484454"/>
              <a:gd name="connsiteY13" fmla="*/ 0 h 646309"/>
              <a:gd name="connsiteX14" fmla="*/ 7420664 w 10484454"/>
              <a:gd name="connsiteY14" fmla="*/ 0 h 646309"/>
              <a:gd name="connsiteX15" fmla="*/ 7898289 w 10484454"/>
              <a:gd name="connsiteY15" fmla="*/ 0 h 646309"/>
              <a:gd name="connsiteX16" fmla="*/ 8166225 w 10484454"/>
              <a:gd name="connsiteY16" fmla="*/ 0 h 646309"/>
              <a:gd name="connsiteX17" fmla="*/ 8958383 w 10484454"/>
              <a:gd name="connsiteY17" fmla="*/ 0 h 646309"/>
              <a:gd name="connsiteX18" fmla="*/ 9436009 w 10484454"/>
              <a:gd name="connsiteY18" fmla="*/ 0 h 646309"/>
              <a:gd name="connsiteX19" fmla="*/ 9808789 w 10484454"/>
              <a:gd name="connsiteY19" fmla="*/ 0 h 646309"/>
              <a:gd name="connsiteX20" fmla="*/ 10484454 w 10484454"/>
              <a:gd name="connsiteY20" fmla="*/ 0 h 646309"/>
              <a:gd name="connsiteX21" fmla="*/ 10484454 w 10484454"/>
              <a:gd name="connsiteY21" fmla="*/ 316691 h 646309"/>
              <a:gd name="connsiteX22" fmla="*/ 10484454 w 10484454"/>
              <a:gd name="connsiteY22" fmla="*/ 646309 h 646309"/>
              <a:gd name="connsiteX23" fmla="*/ 9692295 w 10484454"/>
              <a:gd name="connsiteY23" fmla="*/ 646309 h 646309"/>
              <a:gd name="connsiteX24" fmla="*/ 8900137 w 10484454"/>
              <a:gd name="connsiteY24" fmla="*/ 646309 h 646309"/>
              <a:gd name="connsiteX25" fmla="*/ 8527356 w 10484454"/>
              <a:gd name="connsiteY25" fmla="*/ 646309 h 646309"/>
              <a:gd name="connsiteX26" fmla="*/ 7735197 w 10484454"/>
              <a:gd name="connsiteY26" fmla="*/ 646309 h 646309"/>
              <a:gd name="connsiteX27" fmla="*/ 7047883 w 10484454"/>
              <a:gd name="connsiteY27" fmla="*/ 646309 h 646309"/>
              <a:gd name="connsiteX28" fmla="*/ 6255724 w 10484454"/>
              <a:gd name="connsiteY28" fmla="*/ 646309 h 646309"/>
              <a:gd name="connsiteX29" fmla="*/ 5463565 w 10484454"/>
              <a:gd name="connsiteY29" fmla="*/ 646309 h 646309"/>
              <a:gd name="connsiteX30" fmla="*/ 4881096 w 10484454"/>
              <a:gd name="connsiteY30" fmla="*/ 646309 h 646309"/>
              <a:gd name="connsiteX31" fmla="*/ 4193782 w 10484454"/>
              <a:gd name="connsiteY31" fmla="*/ 646309 h 646309"/>
              <a:gd name="connsiteX32" fmla="*/ 3821001 w 10484454"/>
              <a:gd name="connsiteY32" fmla="*/ 646309 h 646309"/>
              <a:gd name="connsiteX33" fmla="*/ 3343376 w 10484454"/>
              <a:gd name="connsiteY33" fmla="*/ 646309 h 646309"/>
              <a:gd name="connsiteX34" fmla="*/ 2656062 w 10484454"/>
              <a:gd name="connsiteY34" fmla="*/ 646309 h 646309"/>
              <a:gd name="connsiteX35" fmla="*/ 2178437 w 10484454"/>
              <a:gd name="connsiteY35" fmla="*/ 646309 h 646309"/>
              <a:gd name="connsiteX36" fmla="*/ 1491122 w 10484454"/>
              <a:gd name="connsiteY36" fmla="*/ 646309 h 646309"/>
              <a:gd name="connsiteX37" fmla="*/ 908653 w 10484454"/>
              <a:gd name="connsiteY37" fmla="*/ 646309 h 646309"/>
              <a:gd name="connsiteX38" fmla="*/ 640717 w 10484454"/>
              <a:gd name="connsiteY38" fmla="*/ 646309 h 646309"/>
              <a:gd name="connsiteX39" fmla="*/ 0 w 10484454"/>
              <a:gd name="connsiteY39" fmla="*/ 646309 h 646309"/>
              <a:gd name="connsiteX40" fmla="*/ 0 w 10484454"/>
              <a:gd name="connsiteY40" fmla="*/ 323155 h 646309"/>
              <a:gd name="connsiteX41" fmla="*/ 0 w 10484454"/>
              <a:gd name="connsiteY41" fmla="*/ 0 h 64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84454" h="646309" fill="none" extrusionOk="0">
                <a:moveTo>
                  <a:pt x="0" y="0"/>
                </a:moveTo>
                <a:cubicBezTo>
                  <a:pt x="335245" y="-9982"/>
                  <a:pt x="527212" y="58307"/>
                  <a:pt x="792159" y="0"/>
                </a:cubicBezTo>
                <a:cubicBezTo>
                  <a:pt x="1057106" y="-58307"/>
                  <a:pt x="1302498" y="44374"/>
                  <a:pt x="1479473" y="0"/>
                </a:cubicBezTo>
                <a:cubicBezTo>
                  <a:pt x="1656448" y="-44374"/>
                  <a:pt x="1646333" y="16782"/>
                  <a:pt x="1747409" y="0"/>
                </a:cubicBezTo>
                <a:cubicBezTo>
                  <a:pt x="1848485" y="-16782"/>
                  <a:pt x="1936571" y="10926"/>
                  <a:pt x="2015345" y="0"/>
                </a:cubicBezTo>
                <a:cubicBezTo>
                  <a:pt x="2094119" y="-10926"/>
                  <a:pt x="2292064" y="1118"/>
                  <a:pt x="2492970" y="0"/>
                </a:cubicBezTo>
                <a:cubicBezTo>
                  <a:pt x="2693877" y="-1118"/>
                  <a:pt x="2798333" y="35659"/>
                  <a:pt x="3075440" y="0"/>
                </a:cubicBezTo>
                <a:cubicBezTo>
                  <a:pt x="3352547" y="-35659"/>
                  <a:pt x="3687378" y="41491"/>
                  <a:pt x="3867599" y="0"/>
                </a:cubicBezTo>
                <a:cubicBezTo>
                  <a:pt x="4047820" y="-41491"/>
                  <a:pt x="4122378" y="11267"/>
                  <a:pt x="4240379" y="0"/>
                </a:cubicBezTo>
                <a:cubicBezTo>
                  <a:pt x="4358380" y="-11267"/>
                  <a:pt x="4595618" y="48462"/>
                  <a:pt x="4927693" y="0"/>
                </a:cubicBezTo>
                <a:cubicBezTo>
                  <a:pt x="5259768" y="-48462"/>
                  <a:pt x="5191256" y="24815"/>
                  <a:pt x="5300474" y="0"/>
                </a:cubicBezTo>
                <a:cubicBezTo>
                  <a:pt x="5409692" y="-24815"/>
                  <a:pt x="5489574" y="30971"/>
                  <a:pt x="5568410" y="0"/>
                </a:cubicBezTo>
                <a:cubicBezTo>
                  <a:pt x="5647246" y="-30971"/>
                  <a:pt x="6081671" y="75724"/>
                  <a:pt x="6255724" y="0"/>
                </a:cubicBezTo>
                <a:cubicBezTo>
                  <a:pt x="6429777" y="-75724"/>
                  <a:pt x="6674170" y="38796"/>
                  <a:pt x="7047883" y="0"/>
                </a:cubicBezTo>
                <a:cubicBezTo>
                  <a:pt x="7421596" y="-38796"/>
                  <a:pt x="7319051" y="35633"/>
                  <a:pt x="7420664" y="0"/>
                </a:cubicBezTo>
                <a:cubicBezTo>
                  <a:pt x="7522277" y="-35633"/>
                  <a:pt x="7671071" y="52574"/>
                  <a:pt x="7898289" y="0"/>
                </a:cubicBezTo>
                <a:cubicBezTo>
                  <a:pt x="8125508" y="-52574"/>
                  <a:pt x="8042302" y="16444"/>
                  <a:pt x="8166225" y="0"/>
                </a:cubicBezTo>
                <a:cubicBezTo>
                  <a:pt x="8290148" y="-16444"/>
                  <a:pt x="8734102" y="39736"/>
                  <a:pt x="8958383" y="0"/>
                </a:cubicBezTo>
                <a:cubicBezTo>
                  <a:pt x="9182664" y="-39736"/>
                  <a:pt x="9299828" y="41048"/>
                  <a:pt x="9436009" y="0"/>
                </a:cubicBezTo>
                <a:cubicBezTo>
                  <a:pt x="9572190" y="-41048"/>
                  <a:pt x="9656580" y="33929"/>
                  <a:pt x="9808789" y="0"/>
                </a:cubicBezTo>
                <a:cubicBezTo>
                  <a:pt x="9960998" y="-33929"/>
                  <a:pt x="10317763" y="57332"/>
                  <a:pt x="10484454" y="0"/>
                </a:cubicBezTo>
                <a:cubicBezTo>
                  <a:pt x="10499050" y="111744"/>
                  <a:pt x="10449332" y="201550"/>
                  <a:pt x="10484454" y="316691"/>
                </a:cubicBezTo>
                <a:cubicBezTo>
                  <a:pt x="10519576" y="431832"/>
                  <a:pt x="10475243" y="541294"/>
                  <a:pt x="10484454" y="646309"/>
                </a:cubicBezTo>
                <a:cubicBezTo>
                  <a:pt x="10320470" y="696426"/>
                  <a:pt x="9891063" y="574223"/>
                  <a:pt x="9692295" y="646309"/>
                </a:cubicBezTo>
                <a:cubicBezTo>
                  <a:pt x="9493527" y="718395"/>
                  <a:pt x="9272989" y="592569"/>
                  <a:pt x="8900137" y="646309"/>
                </a:cubicBezTo>
                <a:cubicBezTo>
                  <a:pt x="8527285" y="700049"/>
                  <a:pt x="8676257" y="626970"/>
                  <a:pt x="8527356" y="646309"/>
                </a:cubicBezTo>
                <a:cubicBezTo>
                  <a:pt x="8378455" y="665648"/>
                  <a:pt x="7979511" y="582746"/>
                  <a:pt x="7735197" y="646309"/>
                </a:cubicBezTo>
                <a:cubicBezTo>
                  <a:pt x="7490883" y="709872"/>
                  <a:pt x="7330040" y="609078"/>
                  <a:pt x="7047883" y="646309"/>
                </a:cubicBezTo>
                <a:cubicBezTo>
                  <a:pt x="6765726" y="683540"/>
                  <a:pt x="6529845" y="569012"/>
                  <a:pt x="6255724" y="646309"/>
                </a:cubicBezTo>
                <a:cubicBezTo>
                  <a:pt x="5981603" y="723606"/>
                  <a:pt x="5803543" y="645546"/>
                  <a:pt x="5463565" y="646309"/>
                </a:cubicBezTo>
                <a:cubicBezTo>
                  <a:pt x="5123587" y="647072"/>
                  <a:pt x="5146240" y="608917"/>
                  <a:pt x="4881096" y="646309"/>
                </a:cubicBezTo>
                <a:cubicBezTo>
                  <a:pt x="4615952" y="683701"/>
                  <a:pt x="4416188" y="635677"/>
                  <a:pt x="4193782" y="646309"/>
                </a:cubicBezTo>
                <a:cubicBezTo>
                  <a:pt x="3971376" y="656941"/>
                  <a:pt x="3967486" y="632565"/>
                  <a:pt x="3821001" y="646309"/>
                </a:cubicBezTo>
                <a:cubicBezTo>
                  <a:pt x="3674516" y="660053"/>
                  <a:pt x="3525826" y="635468"/>
                  <a:pt x="3343376" y="646309"/>
                </a:cubicBezTo>
                <a:cubicBezTo>
                  <a:pt x="3160927" y="657150"/>
                  <a:pt x="2889703" y="567526"/>
                  <a:pt x="2656062" y="646309"/>
                </a:cubicBezTo>
                <a:cubicBezTo>
                  <a:pt x="2422421" y="725092"/>
                  <a:pt x="2408358" y="604288"/>
                  <a:pt x="2178437" y="646309"/>
                </a:cubicBezTo>
                <a:cubicBezTo>
                  <a:pt x="1948517" y="688330"/>
                  <a:pt x="1708613" y="619305"/>
                  <a:pt x="1491122" y="646309"/>
                </a:cubicBezTo>
                <a:cubicBezTo>
                  <a:pt x="1273631" y="673313"/>
                  <a:pt x="1110386" y="576767"/>
                  <a:pt x="908653" y="646309"/>
                </a:cubicBezTo>
                <a:cubicBezTo>
                  <a:pt x="706920" y="715851"/>
                  <a:pt x="752107" y="623080"/>
                  <a:pt x="640717" y="646309"/>
                </a:cubicBezTo>
                <a:cubicBezTo>
                  <a:pt x="529327" y="669538"/>
                  <a:pt x="297831" y="594407"/>
                  <a:pt x="0" y="646309"/>
                </a:cubicBezTo>
                <a:cubicBezTo>
                  <a:pt x="-16820" y="580944"/>
                  <a:pt x="4866" y="465911"/>
                  <a:pt x="0" y="323155"/>
                </a:cubicBezTo>
                <a:cubicBezTo>
                  <a:pt x="-4866" y="180399"/>
                  <a:pt x="26719" y="95751"/>
                  <a:pt x="0" y="0"/>
                </a:cubicBezTo>
                <a:close/>
              </a:path>
              <a:path w="10484454" h="646309" stroke="0" extrusionOk="0">
                <a:moveTo>
                  <a:pt x="0" y="0"/>
                </a:moveTo>
                <a:cubicBezTo>
                  <a:pt x="184455" y="-24393"/>
                  <a:pt x="231825" y="36173"/>
                  <a:pt x="372781" y="0"/>
                </a:cubicBezTo>
                <a:cubicBezTo>
                  <a:pt x="513737" y="-36173"/>
                  <a:pt x="641135" y="2787"/>
                  <a:pt x="745561" y="0"/>
                </a:cubicBezTo>
                <a:cubicBezTo>
                  <a:pt x="849987" y="-2787"/>
                  <a:pt x="941797" y="18802"/>
                  <a:pt x="1013497" y="0"/>
                </a:cubicBezTo>
                <a:cubicBezTo>
                  <a:pt x="1085197" y="-18802"/>
                  <a:pt x="1451848" y="34865"/>
                  <a:pt x="1805656" y="0"/>
                </a:cubicBezTo>
                <a:cubicBezTo>
                  <a:pt x="2159464" y="-34865"/>
                  <a:pt x="2018650" y="12409"/>
                  <a:pt x="2073592" y="0"/>
                </a:cubicBezTo>
                <a:cubicBezTo>
                  <a:pt x="2128534" y="-12409"/>
                  <a:pt x="2300092" y="21236"/>
                  <a:pt x="2446373" y="0"/>
                </a:cubicBezTo>
                <a:cubicBezTo>
                  <a:pt x="2592654" y="-21236"/>
                  <a:pt x="2784820" y="42937"/>
                  <a:pt x="2923998" y="0"/>
                </a:cubicBezTo>
                <a:cubicBezTo>
                  <a:pt x="3063177" y="-42937"/>
                  <a:pt x="3214626" y="19716"/>
                  <a:pt x="3296778" y="0"/>
                </a:cubicBezTo>
                <a:cubicBezTo>
                  <a:pt x="3378930" y="-19716"/>
                  <a:pt x="3803881" y="21948"/>
                  <a:pt x="4088937" y="0"/>
                </a:cubicBezTo>
                <a:cubicBezTo>
                  <a:pt x="4373993" y="-21948"/>
                  <a:pt x="4334069" y="50554"/>
                  <a:pt x="4566562" y="0"/>
                </a:cubicBezTo>
                <a:cubicBezTo>
                  <a:pt x="4799055" y="-50554"/>
                  <a:pt x="4928336" y="38484"/>
                  <a:pt x="5044187" y="0"/>
                </a:cubicBezTo>
                <a:cubicBezTo>
                  <a:pt x="5160039" y="-38484"/>
                  <a:pt x="5430187" y="7264"/>
                  <a:pt x="5626657" y="0"/>
                </a:cubicBezTo>
                <a:cubicBezTo>
                  <a:pt x="5823127" y="-7264"/>
                  <a:pt x="5895702" y="22631"/>
                  <a:pt x="5999438" y="0"/>
                </a:cubicBezTo>
                <a:cubicBezTo>
                  <a:pt x="6103174" y="-22631"/>
                  <a:pt x="6212484" y="44016"/>
                  <a:pt x="6372218" y="0"/>
                </a:cubicBezTo>
                <a:cubicBezTo>
                  <a:pt x="6531952" y="-44016"/>
                  <a:pt x="6623404" y="34767"/>
                  <a:pt x="6744999" y="0"/>
                </a:cubicBezTo>
                <a:cubicBezTo>
                  <a:pt x="6866594" y="-34767"/>
                  <a:pt x="7087559" y="8436"/>
                  <a:pt x="7327468" y="0"/>
                </a:cubicBezTo>
                <a:cubicBezTo>
                  <a:pt x="7567377" y="-8436"/>
                  <a:pt x="7660533" y="37112"/>
                  <a:pt x="7909938" y="0"/>
                </a:cubicBezTo>
                <a:cubicBezTo>
                  <a:pt x="8159343" y="-37112"/>
                  <a:pt x="8352341" y="2547"/>
                  <a:pt x="8702097" y="0"/>
                </a:cubicBezTo>
                <a:cubicBezTo>
                  <a:pt x="9051853" y="-2547"/>
                  <a:pt x="8956367" y="22555"/>
                  <a:pt x="9074877" y="0"/>
                </a:cubicBezTo>
                <a:cubicBezTo>
                  <a:pt x="9193387" y="-22555"/>
                  <a:pt x="9356565" y="28813"/>
                  <a:pt x="9552503" y="0"/>
                </a:cubicBezTo>
                <a:cubicBezTo>
                  <a:pt x="9748441" y="-28813"/>
                  <a:pt x="10104475" y="95895"/>
                  <a:pt x="10484454" y="0"/>
                </a:cubicBezTo>
                <a:cubicBezTo>
                  <a:pt x="10518143" y="141276"/>
                  <a:pt x="10456591" y="161964"/>
                  <a:pt x="10484454" y="303765"/>
                </a:cubicBezTo>
                <a:cubicBezTo>
                  <a:pt x="10512317" y="445566"/>
                  <a:pt x="10481819" y="542037"/>
                  <a:pt x="10484454" y="646309"/>
                </a:cubicBezTo>
                <a:cubicBezTo>
                  <a:pt x="10275059" y="688484"/>
                  <a:pt x="10230246" y="621906"/>
                  <a:pt x="10006829" y="646309"/>
                </a:cubicBezTo>
                <a:cubicBezTo>
                  <a:pt x="9783412" y="670712"/>
                  <a:pt x="9860097" y="626228"/>
                  <a:pt x="9738893" y="646309"/>
                </a:cubicBezTo>
                <a:cubicBezTo>
                  <a:pt x="9617689" y="666390"/>
                  <a:pt x="9289561" y="595967"/>
                  <a:pt x="9051579" y="646309"/>
                </a:cubicBezTo>
                <a:cubicBezTo>
                  <a:pt x="8813597" y="696651"/>
                  <a:pt x="8746573" y="632849"/>
                  <a:pt x="8573953" y="646309"/>
                </a:cubicBezTo>
                <a:cubicBezTo>
                  <a:pt x="8401333" y="659769"/>
                  <a:pt x="8054499" y="594429"/>
                  <a:pt x="7781795" y="646309"/>
                </a:cubicBezTo>
                <a:cubicBezTo>
                  <a:pt x="7509091" y="698189"/>
                  <a:pt x="7333855" y="597980"/>
                  <a:pt x="6989636" y="646309"/>
                </a:cubicBezTo>
                <a:cubicBezTo>
                  <a:pt x="6645417" y="694638"/>
                  <a:pt x="6838618" y="615580"/>
                  <a:pt x="6721700" y="646309"/>
                </a:cubicBezTo>
                <a:cubicBezTo>
                  <a:pt x="6604782" y="677038"/>
                  <a:pt x="6546303" y="640868"/>
                  <a:pt x="6453764" y="646309"/>
                </a:cubicBezTo>
                <a:cubicBezTo>
                  <a:pt x="6361225" y="651750"/>
                  <a:pt x="6232437" y="631564"/>
                  <a:pt x="6080983" y="646309"/>
                </a:cubicBezTo>
                <a:cubicBezTo>
                  <a:pt x="5929529" y="661054"/>
                  <a:pt x="5709413" y="564225"/>
                  <a:pt x="5393669" y="646309"/>
                </a:cubicBezTo>
                <a:cubicBezTo>
                  <a:pt x="5077925" y="728393"/>
                  <a:pt x="4989866" y="591424"/>
                  <a:pt x="4706355" y="646309"/>
                </a:cubicBezTo>
                <a:cubicBezTo>
                  <a:pt x="4422844" y="701194"/>
                  <a:pt x="4219758" y="631300"/>
                  <a:pt x="4019041" y="646309"/>
                </a:cubicBezTo>
                <a:cubicBezTo>
                  <a:pt x="3818324" y="661318"/>
                  <a:pt x="3853126" y="639084"/>
                  <a:pt x="3751105" y="646309"/>
                </a:cubicBezTo>
                <a:cubicBezTo>
                  <a:pt x="3649084" y="653534"/>
                  <a:pt x="3303863" y="596250"/>
                  <a:pt x="3168635" y="646309"/>
                </a:cubicBezTo>
                <a:cubicBezTo>
                  <a:pt x="3033407" y="696368"/>
                  <a:pt x="2694460" y="587575"/>
                  <a:pt x="2376476" y="646309"/>
                </a:cubicBezTo>
                <a:cubicBezTo>
                  <a:pt x="2058492" y="705043"/>
                  <a:pt x="1841312" y="644842"/>
                  <a:pt x="1689162" y="646309"/>
                </a:cubicBezTo>
                <a:cubicBezTo>
                  <a:pt x="1537012" y="647776"/>
                  <a:pt x="1162095" y="645187"/>
                  <a:pt x="1001848" y="646309"/>
                </a:cubicBezTo>
                <a:cubicBezTo>
                  <a:pt x="841601" y="647431"/>
                  <a:pt x="256141" y="533708"/>
                  <a:pt x="0" y="646309"/>
                </a:cubicBezTo>
                <a:cubicBezTo>
                  <a:pt x="-15981" y="520710"/>
                  <a:pt x="7551" y="477790"/>
                  <a:pt x="0" y="329618"/>
                </a:cubicBezTo>
                <a:cubicBezTo>
                  <a:pt x="-7551" y="181446"/>
                  <a:pt x="35233" y="155743"/>
                  <a:pt x="0" y="0"/>
                </a:cubicBez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57150">
            <a:solidFill>
              <a:srgbClr val="0070C0"/>
            </a:solidFill>
            <a:miter lim="800000"/>
            <a:headEnd/>
            <a:tailEnd/>
            <a:extLst>
              <a:ext uri="{C807C97D-BFC1-408E-A445-0C87EB9F89A2}">
                <ask:lineSketchStyleProps xmlns:ask="http://schemas.microsoft.com/office/drawing/2018/sketchyshapes" sd="1273554953">
                  <a:prstGeom prst="rect">
                    <a:avLst/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glow rad="63500">
              <a:schemeClr val="accent5">
                <a:satMod val="175000"/>
                <a:alpha val="40000"/>
              </a:schemeClr>
            </a:glow>
            <a:outerShdw dist="35921" dir="2700000" algn="ctr" rotWithShape="0">
              <a:schemeClr val="bg2"/>
            </a:outerShdw>
          </a:effectLst>
        </p:spPr>
        <p:txBody>
          <a:bodyPr wrap="square" lIns="121899" tIns="60949" rIns="121899" bIns="60949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1. Quan sát, nói tên và nơi sống của cây trong mỗi hình</a:t>
            </a:r>
            <a:endParaRPr kumimoji="0" lang="en-US" sz="3400" b="1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Arial Unicode MS" pitchFamily="34" charset="-128"/>
              <a:cs typeface="Times New Roman" pitchFamily="18" charset="0"/>
            </a:endParaRPr>
          </a:p>
        </p:txBody>
      </p:sp>
      <p:pic>
        <p:nvPicPr>
          <p:cNvPr id="14" name="Graphic 13">
            <a:extLst>
              <a:ext uri="{FF2B5EF4-FFF2-40B4-BE49-F238E27FC236}">
                <a16:creationId xmlns:a16="http://schemas.microsoft.com/office/drawing/2014/main" id="{F3BFD035-FA03-4F2C-8F59-65BBE38CA9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-28547" y="29525"/>
            <a:ext cx="1649873" cy="155939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9DB79A4C-7951-4E72-91F9-C072A53CF9DE}"/>
              </a:ext>
            </a:extLst>
          </p:cNvPr>
          <p:cNvGrpSpPr/>
          <p:nvPr/>
        </p:nvGrpSpPr>
        <p:grpSpPr>
          <a:xfrm>
            <a:off x="-286025" y="3215147"/>
            <a:ext cx="3954839" cy="3665083"/>
            <a:chOff x="3142771" y="1965784"/>
            <a:chExt cx="4281162" cy="4547946"/>
          </a:xfrm>
        </p:grpSpPr>
        <p:pic>
          <p:nvPicPr>
            <p:cNvPr id="16" name="图片 22">
              <a:extLst>
                <a:ext uri="{FF2B5EF4-FFF2-40B4-BE49-F238E27FC236}">
                  <a16:creationId xmlns:a16="http://schemas.microsoft.com/office/drawing/2014/main" id="{03B02056-1D1F-4CC4-A27E-5D283A4F57B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78943" y="1965784"/>
              <a:ext cx="1766820" cy="838735"/>
            </a:xfrm>
            <a:prstGeom prst="rect">
              <a:avLst/>
            </a:prstGeom>
          </p:spPr>
        </p:pic>
        <p:pic>
          <p:nvPicPr>
            <p:cNvPr id="17" name="图片 27">
              <a:extLst>
                <a:ext uri="{FF2B5EF4-FFF2-40B4-BE49-F238E27FC236}">
                  <a16:creationId xmlns:a16="http://schemas.microsoft.com/office/drawing/2014/main" id="{A657A40F-8FCB-4BF3-AE5E-EAA5799A013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42771" y="2592639"/>
              <a:ext cx="4281162" cy="3521249"/>
            </a:xfrm>
            <a:prstGeom prst="rect">
              <a:avLst/>
            </a:prstGeom>
          </p:spPr>
        </p:pic>
        <p:pic>
          <p:nvPicPr>
            <p:cNvPr id="21" name="图片 28">
              <a:extLst>
                <a:ext uri="{FF2B5EF4-FFF2-40B4-BE49-F238E27FC236}">
                  <a16:creationId xmlns:a16="http://schemas.microsoft.com/office/drawing/2014/main" id="{51687451-09B3-4199-9C3F-E20C9A6D26A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61441" y="5008498"/>
              <a:ext cx="1012072" cy="1505232"/>
            </a:xfrm>
            <a:prstGeom prst="rect">
              <a:avLst/>
            </a:prstGeom>
          </p:spPr>
        </p:pic>
        <p:pic>
          <p:nvPicPr>
            <p:cNvPr id="22" name="图片 29">
              <a:extLst>
                <a:ext uri="{FF2B5EF4-FFF2-40B4-BE49-F238E27FC236}">
                  <a16:creationId xmlns:a16="http://schemas.microsoft.com/office/drawing/2014/main" id="{43BC70A4-4ACB-4041-AF17-6C82B35D62A0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935342" y="3855134"/>
              <a:ext cx="1219558" cy="898739"/>
            </a:xfrm>
            <a:prstGeom prst="rect">
              <a:avLst/>
            </a:prstGeom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rcRect l="11133" t="15343" r="46525" b="15437"/>
          <a:stretch/>
        </p:blipFill>
        <p:spPr>
          <a:xfrm>
            <a:off x="5680952" y="974035"/>
            <a:ext cx="5972783" cy="549255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1665" y="524119"/>
            <a:ext cx="6067504" cy="5545942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563536" y="2574556"/>
            <a:ext cx="4406976" cy="2585323"/>
          </a:xfrm>
          <a:prstGeom prst="rect">
            <a:avLst/>
          </a:prstGeom>
          <a:noFill/>
        </p:spPr>
        <p:txBody>
          <a:bodyPr wrap="none" rtlCol="0">
            <a:spAutoFit/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1430"/>
                <a:solidFill>
                  <a:srgbClr val="0070C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Cây hoa sen</a:t>
            </a:r>
            <a:endParaRPr kumimoji="0" lang="en-US" sz="5400" b="1" i="0" u="none" strike="noStrike" kern="1200" cap="none" spc="0" normalizeH="0" baseline="0" noProof="0" dirty="0">
              <a:ln w="11430"/>
              <a:solidFill>
                <a:srgbClr val="0070C0"/>
              </a:soli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ED7D31">
                        <a:tint val="70000"/>
                        <a:satMod val="245000"/>
                      </a:srgbClr>
                    </a:gs>
                    <a:gs pos="75000">
                      <a:srgbClr val="ED7D31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ED7D31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Sống dưới ao,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1430"/>
                <a:gradFill>
                  <a:gsLst>
                    <a:gs pos="0">
                      <a:srgbClr val="ED7D31">
                        <a:tint val="70000"/>
                        <a:satMod val="245000"/>
                      </a:srgbClr>
                    </a:gs>
                    <a:gs pos="75000">
                      <a:srgbClr val="ED7D31">
                        <a:tint val="90000"/>
                        <a:shade val="60000"/>
                        <a:satMod val="240000"/>
                      </a:srgbClr>
                    </a:gs>
                    <a:gs pos="100000">
                      <a:srgbClr val="ED7D31">
                        <a:tint val="100000"/>
                        <a:shade val="50000"/>
                        <a:satMod val="240000"/>
                      </a:srgb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hồ</a:t>
            </a:r>
            <a:endParaRPr kumimoji="0" lang="en-US" sz="5400" b="1" i="0" u="none" strike="noStrike" kern="1200" cap="none" spc="0" normalizeH="0" baseline="0" noProof="0" dirty="0">
              <a:ln w="11430"/>
              <a:gradFill>
                <a:gsLst>
                  <a:gs pos="0">
                    <a:srgbClr val="ED7D31">
                      <a:tint val="70000"/>
                      <a:satMod val="245000"/>
                    </a:srgbClr>
                  </a:gs>
                  <a:gs pos="75000">
                    <a:srgbClr val="ED7D31">
                      <a:tint val="90000"/>
                      <a:shade val="60000"/>
                      <a:satMod val="240000"/>
                    </a:srgbClr>
                  </a:gs>
                  <a:gs pos="100000">
                    <a:srgbClr val="ED7D31">
                      <a:tint val="100000"/>
                      <a:shade val="50000"/>
                      <a:satMod val="240000"/>
                    </a:srgb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1322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13" dur="1000"/>
                                        <p:tgtEl>
                                          <p:spTgt spid="4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4" grpId="0" animBg="1"/>
      <p:bldP spid="1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3">
            <a:extLst>
              <a:ext uri="{FF2B5EF4-FFF2-40B4-BE49-F238E27FC236}">
                <a16:creationId xmlns:a16="http://schemas.microsoft.com/office/drawing/2014/main" id="{A40BB9EE-AB8D-887C-6054-D83E2749BFE5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0774" y="549312"/>
            <a:ext cx="8822976" cy="5308563"/>
          </a:xfrm>
          <a:prstGeom prst="rect">
            <a:avLst/>
          </a:prstGeom>
        </p:spPr>
      </p:pic>
      <p:pic>
        <p:nvPicPr>
          <p:cNvPr id="6" name="图片 20">
            <a:extLst>
              <a:ext uri="{FF2B5EF4-FFF2-40B4-BE49-F238E27FC236}">
                <a16:creationId xmlns:a16="http://schemas.microsoft.com/office/drawing/2014/main" id="{CE47507C-C4A2-3F68-59C9-3B87A08C82B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106" t="35081" r="11227" b="7419"/>
          <a:stretch/>
        </p:blipFill>
        <p:spPr>
          <a:xfrm>
            <a:off x="8758516" y="3096676"/>
            <a:ext cx="2346699" cy="36800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F783F10-0FF3-CB03-820F-504930E65428}"/>
              </a:ext>
            </a:extLst>
          </p:cNvPr>
          <p:cNvSpPr txBox="1"/>
          <p:nvPr/>
        </p:nvSpPr>
        <p:spPr>
          <a:xfrm>
            <a:off x="2160316" y="1553134"/>
            <a:ext cx="641195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 </a:t>
            </a: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Ao, hồ, sa mạc, biển, vườn, mái nhà,… đều là nơi ở của thực vật. Vậy thực vật có thể ở bất cứ đâu xung quanh chúng ta.</a:t>
            </a:r>
          </a:p>
        </p:txBody>
      </p:sp>
    </p:spTree>
    <p:extLst>
      <p:ext uri="{BB962C8B-B14F-4D97-AF65-F5344CB8AC3E}">
        <p14:creationId xmlns:p14="http://schemas.microsoft.com/office/powerpoint/2010/main" val="2034460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自定义 5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C55A11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408</TotalTime>
  <Words>79</Words>
  <Application>Microsoft Office PowerPoint</Application>
  <PresentationFormat>Widescreen</PresentationFormat>
  <Paragraphs>8</Paragraphs>
  <Slides>4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</vt:i4>
      </vt:variant>
    </vt:vector>
  </HeadingPairs>
  <TitlesOfParts>
    <vt:vector size="16" baseType="lpstr">
      <vt:lpstr>等线</vt:lpstr>
      <vt:lpstr>等线 Light</vt:lpstr>
      <vt:lpstr>Anaheim</vt:lpstr>
      <vt:lpstr>Arial</vt:lpstr>
      <vt:lpstr>Calibri</vt:lpstr>
      <vt:lpstr>Nunito</vt:lpstr>
      <vt:lpstr>Ranchers</vt:lpstr>
      <vt:lpstr>Tahoma</vt:lpstr>
      <vt:lpstr>Times New Roman</vt:lpstr>
      <vt:lpstr>Science Subject for Pre-K: Observe insect life by Slidesgo</vt:lpstr>
      <vt:lpstr>Office 主题​​</vt:lpstr>
      <vt:lpstr>1_Science Subject for Pre-K: Observe insect life by Slidesgo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hong luong</dc:creator>
  <cp:lastModifiedBy>Admin</cp:lastModifiedBy>
  <cp:revision>104</cp:revision>
  <dcterms:created xsi:type="dcterms:W3CDTF">2021-06-08T02:35:46Z</dcterms:created>
  <dcterms:modified xsi:type="dcterms:W3CDTF">2026-04-14T01:24:49Z</dcterms:modified>
</cp:coreProperties>
</file>