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40.xml" ContentType="application/vnd.openxmlformats-officedocument.presentationml.slide+xml"/>
  <Override PartName="/ppt/slides/slide150.xml" ContentType="application/vnd.openxmlformats-officedocument.presentationml.slide+xml"/>
  <Override PartName="/ppt/slides/slide110.xml" ContentType="application/vnd.openxmlformats-officedocument.presentationml.slide+xml"/>
  <Override PartName="/ppt/slides/slide120.xml" ContentType="application/vnd.openxmlformats-officedocument.presentationml.slide+xml"/>
  <Override PartName="/ppt/slides/slide130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710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0.xml" ContentType="application/vnd.openxmlformats-officedocument.presentationml.notesSlide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30.xml" ContentType="application/vnd.openxmlformats-officedocument.theme+xml"/>
  <Override PartName="/ppt/slideLayouts/slideLayout810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12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9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43" r:id="rId2"/>
    <p:sldMasterId id="2147483783" r:id="rId3"/>
    <p:sldMasterId id="2147483816" r:id="rId4"/>
    <p:sldMasterId id="2147483829" r:id="rId5"/>
  </p:sldMasterIdLst>
  <p:notesMasterIdLst>
    <p:notesMasterId r:id="rId9"/>
  </p:notesMasterIdLst>
  <p:handoutMasterIdLst>
    <p:handoutMasterId r:id="rId10"/>
  </p:handoutMasterIdLst>
  <p:sldIdLst>
    <p:sldId id="257" r:id="rId6"/>
    <p:sldId id="261" r:id="rId7"/>
    <p:sldId id="27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974E2-BA33-4E3A-9B20-910568468E8B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9B442-8E8D-4F44-A650-125C72F7C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92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0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0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0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9B442-8E8D-4F44-A650-125C72F7C8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8827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937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77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147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05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9B442-8E8D-4F44-A650-125C72F7C8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204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23454B-EECC-A3D8-6A06-B90E0D6A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3395150-0D24-0B1C-7F18-3CA30BF2D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D5D60C-C44D-0B57-1154-49334DCB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B6DFE8-D6D4-0D8C-E2F7-698C3306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070F91-4623-47A7-9CA3-CBA1F3AC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5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819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15A23E-6E3D-BBFE-FEA3-3E4946989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3DF888C-DCA9-8D89-76BE-C3528F340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D0BA20B-8459-3E76-3FDA-EC4E75DE0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25C38B-C459-7E8A-4ED5-436A4CD23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EB4926-77DC-45F2-DE47-0A0E28A0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FB3EAE-D04D-4A40-CDB5-CEAB5A378AF0}"/>
              </a:ext>
            </a:extLst>
          </p:cNvPr>
          <p:cNvSpPr/>
          <p:nvPr userDrawn="1"/>
        </p:nvSpPr>
        <p:spPr>
          <a:xfrm>
            <a:off x="-15240" y="-31750"/>
            <a:ext cx="12249150" cy="7524750"/>
          </a:xfrm>
          <a:prstGeom prst="rect">
            <a:avLst/>
          </a:prstGeom>
          <a:gradFill>
            <a:gsLst>
              <a:gs pos="0">
                <a:srgbClr val="F7FCEB">
                  <a:alpha val="50000"/>
                </a:srgbClr>
              </a:gs>
              <a:gs pos="100000">
                <a:srgbClr val="F7FCEB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4" descr="千库网_春天明媚春光风景装饰绿色海报_元素编号11915182">
            <a:extLst>
              <a:ext uri="{FF2B5EF4-FFF2-40B4-BE49-F238E27FC236}">
                <a16:creationId xmlns:a16="http://schemas.microsoft.com/office/drawing/2014/main" id="{CDDA1744-E563-E4FF-1035-48506C7F0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0" r="439" b="46925"/>
          <a:stretch/>
        </p:blipFill>
        <p:spPr>
          <a:xfrm>
            <a:off x="0" y="4106545"/>
            <a:ext cx="12192000" cy="2751455"/>
          </a:xfrm>
          <a:prstGeom prst="rect">
            <a:avLst/>
          </a:prstGeom>
        </p:spPr>
      </p:pic>
      <p:pic>
        <p:nvPicPr>
          <p:cNvPr id="10" name="图片 6" descr="千库网_夏季植物花丛花朵小黄花_元素编号13133529">
            <a:extLst>
              <a:ext uri="{FF2B5EF4-FFF2-40B4-BE49-F238E27FC236}">
                <a16:creationId xmlns:a16="http://schemas.microsoft.com/office/drawing/2014/main" id="{761299F3-06AF-0BD4-DB31-CA6B00280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26" b="37474"/>
          <a:stretch/>
        </p:blipFill>
        <p:spPr>
          <a:xfrm flipH="1">
            <a:off x="-1" y="4000501"/>
            <a:ext cx="12056744" cy="2857500"/>
          </a:xfrm>
          <a:prstGeom prst="rect">
            <a:avLst/>
          </a:prstGeom>
        </p:spPr>
      </p:pic>
      <p:pic>
        <p:nvPicPr>
          <p:cNvPr id="13" name="图片 9" descr="千库网_手绘春天植物花朵_元素编号11648991">
            <a:extLst>
              <a:ext uri="{FF2B5EF4-FFF2-40B4-BE49-F238E27FC236}">
                <a16:creationId xmlns:a16="http://schemas.microsoft.com/office/drawing/2014/main" id="{06E8AC01-B60E-5DC4-27A3-384273BC3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1829" t="41280"/>
          <a:stretch/>
        </p:blipFill>
        <p:spPr>
          <a:xfrm>
            <a:off x="0" y="0"/>
            <a:ext cx="4909820" cy="4229100"/>
          </a:xfrm>
          <a:prstGeom prst="rect">
            <a:avLst/>
          </a:prstGeom>
        </p:spPr>
      </p:pic>
      <p:pic>
        <p:nvPicPr>
          <p:cNvPr id="14" name="图片 5" descr="千库网_春天夏天国潮吊牌边框吊饰_元素编号13056748">
            <a:extLst>
              <a:ext uri="{FF2B5EF4-FFF2-40B4-BE49-F238E27FC236}">
                <a16:creationId xmlns:a16="http://schemas.microsoft.com/office/drawing/2014/main" id="{86EA1421-0BE0-39E5-A320-CCDBC05B96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7545" y="1891030"/>
            <a:ext cx="2632075" cy="263207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DB357E1-F31D-F781-B896-801C77189D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FFC20CF-68CF-E5AD-AD59-427C293EA0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0F924842-1BE2-D77D-A19C-484260447B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D0FC47BE-FD87-F066-E1F9-64E1554B2D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076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2DD1506-DD8B-AB2C-AB13-6CCD60F00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7A24F2-DBE5-E2FA-D7A1-C0E8E79AE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8873C5-1CDB-1264-CE2F-FB61AB16A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781104-F0BF-89BE-C7E5-F845C814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7B2531-9A78-3A9E-A02D-B7A72478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08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38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73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96363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395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94151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2303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107201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2442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548167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55435"/>
      </p:ext>
    </p:extLst>
  </p:cSld>
  <p:clrMapOvr>
    <a:masterClrMapping/>
  </p:clrMapOvr>
  <p:transition spd="slow" advTm="3000">
    <p:push dir="u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A11E43-0E4E-E62E-B6C1-4B9508B9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9EEED3-3E09-9E05-0E11-220CBD415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E12D1D-B607-3808-96B7-9C9ACADA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A286A-B67C-ECC6-3514-3660D3A07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C33B83-0112-8CAB-5908-E19A68E3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34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92500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86628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910892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91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785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988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96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35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24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90169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7DE2CD-2CC1-857F-0EC2-B3675B3E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67857A-3C04-D1AA-18A1-CFE03382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E61B63-5470-E11F-9D19-B17F6BCC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 descr="千库网_手绘春天植物花朵_元素编号11648991">
            <a:extLst>
              <a:ext uri="{FF2B5EF4-FFF2-40B4-BE49-F238E27FC236}">
                <a16:creationId xmlns:a16="http://schemas.microsoft.com/office/drawing/2014/main" id="{8C01B535-D488-A132-3554-BC8ABDD1C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32" t="44198"/>
          <a:stretch/>
        </p:blipFill>
        <p:spPr>
          <a:xfrm flipH="1">
            <a:off x="6346190" y="-1"/>
            <a:ext cx="5845810" cy="4018915"/>
          </a:xfrm>
          <a:prstGeom prst="rect">
            <a:avLst/>
          </a:prstGeom>
        </p:spPr>
      </p:pic>
      <p:pic>
        <p:nvPicPr>
          <p:cNvPr id="12" name="图片 5" descr="千库网_春天夏天国潮吊牌边框吊饰_元素编号13056748">
            <a:extLst>
              <a:ext uri="{FF2B5EF4-FFF2-40B4-BE49-F238E27FC236}">
                <a16:creationId xmlns:a16="http://schemas.microsoft.com/office/drawing/2014/main" id="{09EE22B9-0CAE-AAA4-9838-EEF57728E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8630920" y="2032000"/>
            <a:ext cx="2632075" cy="263207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ED9321C-AC06-00A2-34DB-18371628EF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9EB4C6B3-C79F-5E47-FCD4-E289A49F5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B771321C-B432-B714-AF85-521D2482D1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6940EC59-091A-E87B-4D83-89285F8B9D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5" name="图片 15" descr="千库网_绿色的植物叶子夏天_元素编号12554862">
            <a:extLst>
              <a:ext uri="{FF2B5EF4-FFF2-40B4-BE49-F238E27FC236}">
                <a16:creationId xmlns:a16="http://schemas.microsoft.com/office/drawing/2014/main" id="{CDDEF8B7-BB26-3C38-0614-31754A7C38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flipH="1">
            <a:off x="-12700" y="0"/>
            <a:ext cx="6402705" cy="5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65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82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103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989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694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15A23E-6E3D-BBFE-FEA3-3E4946989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3DF888C-DCA9-8D89-76BE-C3528F340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D0BA20B-8459-3E76-3FDA-EC4E75DE0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25C38B-C459-7E8A-4ED5-436A4CD23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EB4926-77DC-45F2-DE47-0A0E28A0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FB3EAE-D04D-4A40-CDB5-CEAB5A378AF0}"/>
              </a:ext>
            </a:extLst>
          </p:cNvPr>
          <p:cNvSpPr/>
          <p:nvPr userDrawn="1"/>
        </p:nvSpPr>
        <p:spPr>
          <a:xfrm>
            <a:off x="-15240" y="-31750"/>
            <a:ext cx="12249150" cy="7524750"/>
          </a:xfrm>
          <a:prstGeom prst="rect">
            <a:avLst/>
          </a:prstGeom>
          <a:gradFill>
            <a:gsLst>
              <a:gs pos="0">
                <a:srgbClr val="F7FCEB">
                  <a:alpha val="50000"/>
                </a:srgbClr>
              </a:gs>
              <a:gs pos="100000">
                <a:srgbClr val="F7FCEB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4" descr="千库网_春天明媚春光风景装饰绿色海报_元素编号11915182">
            <a:extLst>
              <a:ext uri="{FF2B5EF4-FFF2-40B4-BE49-F238E27FC236}">
                <a16:creationId xmlns:a16="http://schemas.microsoft.com/office/drawing/2014/main" id="{CDDA1744-E563-E4FF-1035-48506C7F0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0" r="439" b="46925"/>
          <a:stretch/>
        </p:blipFill>
        <p:spPr>
          <a:xfrm>
            <a:off x="0" y="4106545"/>
            <a:ext cx="12192000" cy="2751455"/>
          </a:xfrm>
          <a:prstGeom prst="rect">
            <a:avLst/>
          </a:prstGeom>
        </p:spPr>
      </p:pic>
      <p:pic>
        <p:nvPicPr>
          <p:cNvPr id="10" name="图片 6" descr="千库网_夏季植物花丛花朵小黄花_元素编号13133529">
            <a:extLst>
              <a:ext uri="{FF2B5EF4-FFF2-40B4-BE49-F238E27FC236}">
                <a16:creationId xmlns:a16="http://schemas.microsoft.com/office/drawing/2014/main" id="{761299F3-06AF-0BD4-DB31-CA6B00280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26" b="37474"/>
          <a:stretch/>
        </p:blipFill>
        <p:spPr>
          <a:xfrm flipH="1">
            <a:off x="-1" y="4000501"/>
            <a:ext cx="12056744" cy="2857500"/>
          </a:xfrm>
          <a:prstGeom prst="rect">
            <a:avLst/>
          </a:prstGeom>
        </p:spPr>
      </p:pic>
      <p:pic>
        <p:nvPicPr>
          <p:cNvPr id="13" name="图片 9" descr="千库网_手绘春天植物花朵_元素编号11648991">
            <a:extLst>
              <a:ext uri="{FF2B5EF4-FFF2-40B4-BE49-F238E27FC236}">
                <a16:creationId xmlns:a16="http://schemas.microsoft.com/office/drawing/2014/main" id="{06E8AC01-B60E-5DC4-27A3-384273BC3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1829" t="41280"/>
          <a:stretch/>
        </p:blipFill>
        <p:spPr>
          <a:xfrm>
            <a:off x="0" y="0"/>
            <a:ext cx="4909820" cy="4229100"/>
          </a:xfrm>
          <a:prstGeom prst="rect">
            <a:avLst/>
          </a:prstGeom>
        </p:spPr>
      </p:pic>
      <p:pic>
        <p:nvPicPr>
          <p:cNvPr id="14" name="图片 5" descr="千库网_春天夏天国潮吊牌边框吊饰_元素编号13056748">
            <a:extLst>
              <a:ext uri="{FF2B5EF4-FFF2-40B4-BE49-F238E27FC236}">
                <a16:creationId xmlns:a16="http://schemas.microsoft.com/office/drawing/2014/main" id="{86EA1421-0BE0-39E5-A320-CCDBC05B96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7545" y="1891030"/>
            <a:ext cx="2632075" cy="263207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DB357E1-F31D-F781-B896-801C77189D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FFC20CF-68CF-E5AD-AD59-427C293EA0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0F924842-1BE2-D77D-A19C-484260447B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D0FC47BE-FD87-F066-E1F9-64E1554B2D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42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A11E43-0E4E-E62E-B6C1-4B9508B9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9EEED3-3E09-9E05-0E11-220CBD415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E12D1D-B607-3808-96B7-9C9ACADA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A286A-B67C-ECC6-3514-3660D3A07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C33B83-0112-8CAB-5908-E19A68E3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2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7DE2CD-2CC1-857F-0EC2-B3675B3E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67857A-3C04-D1AA-18A1-CFE03382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E61B63-5470-E11F-9D19-B17F6BCC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 descr="千库网_手绘春天植物花朵_元素编号11648991">
            <a:extLst>
              <a:ext uri="{FF2B5EF4-FFF2-40B4-BE49-F238E27FC236}">
                <a16:creationId xmlns:a16="http://schemas.microsoft.com/office/drawing/2014/main" id="{8C01B535-D488-A132-3554-BC8ABDD1C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32" t="44198"/>
          <a:stretch/>
        </p:blipFill>
        <p:spPr>
          <a:xfrm flipH="1">
            <a:off x="6346190" y="-1"/>
            <a:ext cx="5845810" cy="4018915"/>
          </a:xfrm>
          <a:prstGeom prst="rect">
            <a:avLst/>
          </a:prstGeom>
        </p:spPr>
      </p:pic>
      <p:pic>
        <p:nvPicPr>
          <p:cNvPr id="12" name="图片 5" descr="千库网_春天夏天国潮吊牌边框吊饰_元素编号13056748">
            <a:extLst>
              <a:ext uri="{FF2B5EF4-FFF2-40B4-BE49-F238E27FC236}">
                <a16:creationId xmlns:a16="http://schemas.microsoft.com/office/drawing/2014/main" id="{09EE22B9-0CAE-AAA4-9838-EEF57728E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8630920" y="2032000"/>
            <a:ext cx="2632075" cy="263207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ED9321C-AC06-00A2-34DB-18371628EF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9EB4C6B3-C79F-5E47-FCD4-E289A49F5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B771321C-B432-B714-AF85-521D2482D1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6940EC59-091A-E87B-4D83-89285F8B9D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5" name="图片 15" descr="千库网_绿色的植物叶子夏天_元素编号12554862">
            <a:extLst>
              <a:ext uri="{FF2B5EF4-FFF2-40B4-BE49-F238E27FC236}">
                <a16:creationId xmlns:a16="http://schemas.microsoft.com/office/drawing/2014/main" id="{CDDEF8B7-BB26-3C38-0614-31754A7C38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flipH="1">
            <a:off x="-12700" y="0"/>
            <a:ext cx="6402705" cy="5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82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8CDA8D-8007-7C48-7498-CC108B59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DBC07F-99C0-4CDA-9A34-B1E44F9CF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01B32D1-009C-2A7E-6B50-92F355711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A7B035-C611-52FF-BD10-172EC863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EA83F34-3C2F-21E6-A47E-D7FA2910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BF9F2BB-681A-B29F-1478-61E7764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2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82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10E476-F9CF-A70D-4202-98FCBEA7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7F6A7B-33E4-C3AC-67B8-85DBA9A29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E604AB7-4084-8969-79E1-ECD20458F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C444AD9-7BE8-69A3-3D2E-2BEDF6B06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0F1C943-E21A-0982-87A1-049B9BB40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57CBD1D-FBEA-D288-2DC4-2F806FD6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EF25CF9-D80E-B5F7-029B-46382380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B13E87-082F-421F-5B7B-033617BE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38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C7EC79-06E2-1BC8-3807-87ACFE54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E0EE055-7398-00BB-FD3E-61D65FFF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2306CC0-4409-1A8A-78BC-E0E55AFFA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B3FF4B5-589C-254D-F5B2-DD5D1570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9682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8CDA8D-8007-7C48-7498-CC108B59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DBC07F-99C0-4CDA-9A34-B1E44F9CF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01B32D1-009C-2A7E-6B50-92F355711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A7B035-C611-52FF-BD10-172EC863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EA83F34-3C2F-21E6-A47E-D7FA2910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BF9F2BB-681A-B29F-1478-61E7764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4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8E3B2E5-37BC-1E31-A4CF-F63B6419B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86ED980-06F4-800D-A745-073BABB6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6D21B9A-6D1C-7B8D-81A9-728539CF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46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DDDEB2-B00B-49FB-243F-F50EF87E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6B1E08B-009E-C6B2-1BDF-50F994D6A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A30889-696B-A9C8-8485-B0827519B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6344CAD-DFF3-715C-A728-8CAAF1C21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6D95CF-2530-2DC1-C66F-2452A7BE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D7EB162-97A7-C244-ECDA-C959804F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17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00F2F8-2CB9-0010-33C9-25FEFBAD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9996518-2856-E639-116F-2674697F7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76C7377-1574-2082-3530-3DB1D1408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10B87EA-C830-DB6A-B4E0-BE78A626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3600DDA-BF5E-D86E-4655-8608C311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30E160D-E757-FF69-BA41-71A0F2FA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23454B-EECC-A3D8-6A06-B90E0D6A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3395150-0D24-0B1C-7F18-3CA30BF2D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D5D60C-C44D-0B57-1154-49334DCB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B6DFE8-D6D4-0D8C-E2F7-698C3306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070F91-4623-47A7-9CA3-CBA1F3AC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63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2DD1506-DD8B-AB2C-AB13-6CCD60F00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7A24F2-DBE5-E2FA-D7A1-C0E8E79AE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8873C5-1CDB-1264-CE2F-FB61AB16A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781104-F0BF-89BE-C7E5-F845C814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7B2531-9A78-3A9E-A02D-B7A72478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84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85058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10E476-F9CF-A70D-4202-98FCBEA7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7F6A7B-33E4-C3AC-67B8-85DBA9A29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E604AB7-4084-8969-79E1-ECD20458F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C444AD9-7BE8-69A3-3D2E-2BEDF6B06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0F1C943-E21A-0982-87A1-049B9BB40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57CBD1D-FBEA-D288-2DC4-2F806FD6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EF25CF9-D80E-B5F7-029B-46382380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B13E87-082F-421F-5B7B-033617BE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6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40209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C7EC79-06E2-1BC8-3807-87ACFE54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E0EE055-7398-00BB-FD3E-61D65FFF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2306CC0-4409-1A8A-78BC-E0E55AFFA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B3FF4B5-589C-254D-F5B2-DD5D1570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73587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8E3B2E5-37BC-1E31-A4CF-F63B6419B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86ED980-06F4-800D-A745-073BABB6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6D21B9A-6D1C-7B8D-81A9-728539CF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9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4627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DDDEB2-B00B-49FB-243F-F50EF87E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6B1E08B-009E-C6B2-1BDF-50F994D6A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A30889-696B-A9C8-8485-B0827519B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6344CAD-DFF3-715C-A728-8CAAF1C21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6D95CF-2530-2DC1-C66F-2452A7BE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D7EB162-97A7-C244-ECDA-C959804F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8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029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00F2F8-2CB9-0010-33C9-25FEFBAD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9996518-2856-E639-116F-2674697F7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76C7377-1574-2082-3530-3DB1D1408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10B87EA-C830-DB6A-B4E0-BE78A626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3600DDA-BF5E-D86E-4655-8608C311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30E160D-E757-FF69-BA41-71A0F2FAF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0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0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71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1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1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7">
            <a:extLst>
              <a:ext uri="{FF2B5EF4-FFF2-40B4-BE49-F238E27FC236}">
                <a16:creationId xmlns:a16="http://schemas.microsoft.com/office/drawing/2014/main" id="{1A351E0A-0A60-009F-EA81-94E249E11891}"/>
              </a:ext>
            </a:extLst>
          </p:cNvPr>
          <p:cNvSpPr/>
          <p:nvPr userDrawn="1"/>
        </p:nvSpPr>
        <p:spPr>
          <a:xfrm>
            <a:off x="-15240" y="-31750"/>
            <a:ext cx="12249150" cy="7524750"/>
          </a:xfrm>
          <a:prstGeom prst="rect">
            <a:avLst/>
          </a:prstGeom>
          <a:gradFill>
            <a:gsLst>
              <a:gs pos="0">
                <a:srgbClr val="F7FCEB">
                  <a:alpha val="50000"/>
                </a:srgbClr>
              </a:gs>
              <a:gs pos="100000">
                <a:srgbClr val="F7FCEB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0EF1E50-F4DC-985A-549D-1F01E71E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350321-0DF2-5EE6-4964-7722DDF72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5BEE5A-0D2E-9B23-2261-9170D42EC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4835-BF95-4E0B-8E19-E6F4AEF00E0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B0B89E-BA30-D742-272E-23C5ABE03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3846BBF-545F-F5C5-2627-5B562EB47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3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61A42-EC4B-4C43-BCE9-944E30DA89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6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6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9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12" r:id="rId8"/>
    <p:sldLayoutId id="2147483813" r:id="rId9"/>
    <p:sldLayoutId id="2147483814" r:id="rId10"/>
    <p:sldLayoutId id="2147483815" r:id="rId1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+mn-ea"/>
                <a:cs typeface="+mn-cs"/>
              </a:rPr>
              <a:t> Non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531530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2908" y="6538912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Tempus Sans ITC" panose="04020404030D07020202" pitchFamily="82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7" r="11446"/>
          <a:stretch>
            <a:fillRect/>
          </a:stretch>
        </p:blipFill>
        <p:spPr>
          <a:xfrm>
            <a:off x="-43144868" y="24800387"/>
            <a:ext cx="1237159" cy="1418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3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4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7">
            <a:extLst>
              <a:ext uri="{FF2B5EF4-FFF2-40B4-BE49-F238E27FC236}">
                <a16:creationId xmlns:a16="http://schemas.microsoft.com/office/drawing/2014/main" id="{1A351E0A-0A60-009F-EA81-94E249E11891}"/>
              </a:ext>
            </a:extLst>
          </p:cNvPr>
          <p:cNvSpPr/>
          <p:nvPr userDrawn="1"/>
        </p:nvSpPr>
        <p:spPr>
          <a:xfrm>
            <a:off x="-15240" y="-31750"/>
            <a:ext cx="12249150" cy="7524750"/>
          </a:xfrm>
          <a:prstGeom prst="rect">
            <a:avLst/>
          </a:prstGeom>
          <a:gradFill>
            <a:gsLst>
              <a:gs pos="0">
                <a:srgbClr val="F7FCEB">
                  <a:alpha val="50000"/>
                </a:srgbClr>
              </a:gs>
              <a:gs pos="100000">
                <a:srgbClr val="F7FCEB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0EF1E50-F4DC-985A-549D-1F01E71E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350321-0DF2-5EE6-4964-7722DDF72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5BEE5A-0D2E-9B23-2261-9170D42EC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4835-BF95-4E0B-8E19-E6F4AEF00E0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B0B89E-BA30-D742-272E-23C5ABE03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3846BBF-545F-F5C5-2627-5B562EB47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1D0A4-1DA1-4639-9B0E-59D718ADFC6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11CB8-0F70-5353-6AD3-8A1C94E1F4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77" y="0"/>
            <a:ext cx="12194977" cy="6856327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id="{650028B8-2DD4-A6DB-E2D8-0AF2420F8E7B}"/>
              </a:ext>
            </a:extLst>
          </p:cNvPr>
          <p:cNvGrpSpPr/>
          <p:nvPr userDrawn="1"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12" name="矩形 17">
              <a:extLst>
                <a:ext uri="{FF2B5EF4-FFF2-40B4-BE49-F238E27FC236}">
                  <a16:creationId xmlns:a16="http://schemas.microsoft.com/office/drawing/2014/main" id="{F0CF6659-0DC9-2081-F460-3A24884D43E0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4" descr="43">
              <a:extLst>
                <a:ext uri="{FF2B5EF4-FFF2-40B4-BE49-F238E27FC236}">
                  <a16:creationId xmlns:a16="http://schemas.microsoft.com/office/drawing/2014/main" id="{F444CCCB-98BE-74AA-3F35-79A58A89A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46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1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1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1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1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18" Type="http://schemas.openxmlformats.org/officeDocument/2006/relationships/slide" Target="slide110.xml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slide" Target="slide15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slide" Target="slide13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slide" Target="slide140.xml"/><Relationship Id="rId10" Type="http://schemas.openxmlformats.org/officeDocument/2006/relationships/image" Target="../media/image27.jpeg"/><Relationship Id="rId19" Type="http://schemas.openxmlformats.org/officeDocument/2006/relationships/slide" Target="slide120.xml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A35F0-CAB0-E201-DF1B-33980403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075" y="1425668"/>
            <a:ext cx="4743099" cy="768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174F1-D032-1355-4692-B602F8427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88" y="2050866"/>
            <a:ext cx="7785343" cy="2756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DC5275-4596-B687-097A-02ED83915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946" y="4249631"/>
            <a:ext cx="2182557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/>
          <a:stretch/>
        </p:blipFill>
        <p:spPr>
          <a:xfrm>
            <a:off x="3534092" y="417829"/>
            <a:ext cx="5123815" cy="512381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3826830" y="5855396"/>
            <a:ext cx="483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đu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459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3534092" y="417829"/>
            <a:ext cx="5123815" cy="512381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3353594" y="5855396"/>
            <a:ext cx="548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hoa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ao,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096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r="13019"/>
          <a:stretch/>
        </p:blipFill>
        <p:spPr>
          <a:xfrm>
            <a:off x="3576313" y="614642"/>
            <a:ext cx="5035251" cy="503525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4008516" y="5855396"/>
            <a:ext cx="4174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6199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4092" y="417829"/>
            <a:ext cx="5123815" cy="512381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3909257" y="5855396"/>
            <a:ext cx="437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bèo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ao,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606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4662D6F-8214-A380-F32D-DE3C40C6C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r="16717"/>
          <a:stretch/>
        </p:blipFill>
        <p:spPr>
          <a:xfrm>
            <a:off x="3815117" y="917178"/>
            <a:ext cx="4561765" cy="456176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E72D28F-80E5-0175-E836-C8F6072279AC}"/>
              </a:ext>
            </a:extLst>
          </p:cNvPr>
          <p:cNvSpPr txBox="1"/>
          <p:nvPr/>
        </p:nvSpPr>
        <p:spPr>
          <a:xfrm>
            <a:off x="3234787" y="5848179"/>
            <a:ext cx="5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ven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8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5">
            <a:extLst>
              <a:ext uri="{FF2B5EF4-FFF2-40B4-BE49-F238E27FC236}">
                <a16:creationId xmlns:a16="http://schemas.microsoft.com/office/drawing/2014/main" id="{25EFE33F-9F49-FD1D-55C8-FA232EC87D4E}"/>
              </a:ext>
            </a:extLst>
          </p:cNvPr>
          <p:cNvGrpSpPr/>
          <p:nvPr/>
        </p:nvGrpSpPr>
        <p:grpSpPr>
          <a:xfrm>
            <a:off x="1695535" y="186697"/>
            <a:ext cx="9478560" cy="1412111"/>
            <a:chOff x="1695535" y="186697"/>
            <a:chExt cx="9478560" cy="14121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" name="组合 64">
              <a:extLst>
                <a:ext uri="{FF2B5EF4-FFF2-40B4-BE49-F238E27FC236}">
                  <a16:creationId xmlns:a16="http://schemas.microsoft.com/office/drawing/2014/main" id="{B80DE19D-B546-17C1-7D84-7FB39898BBF1}"/>
                </a:ext>
              </a:extLst>
            </p:cNvPr>
            <p:cNvGrpSpPr/>
            <p:nvPr/>
          </p:nvGrpSpPr>
          <p:grpSpPr>
            <a:xfrm>
              <a:off x="1695535" y="186697"/>
              <a:ext cx="9148727" cy="1412111"/>
              <a:chOff x="695325" y="4159611"/>
              <a:chExt cx="9148727" cy="1867570"/>
            </a:xfrm>
          </p:grpSpPr>
          <p:sp>
            <p:nvSpPr>
              <p:cNvPr id="8" name="圆角矩形 23">
                <a:extLst>
                  <a:ext uri="{FF2B5EF4-FFF2-40B4-BE49-F238E27FC236}">
                    <a16:creationId xmlns:a16="http://schemas.microsoft.com/office/drawing/2014/main" id="{DFDC5BD2-99E4-83BE-F066-A6A79DBB89F7}"/>
                  </a:ext>
                </a:extLst>
              </p:cNvPr>
              <p:cNvSpPr/>
              <p:nvPr/>
            </p:nvSpPr>
            <p:spPr>
              <a:xfrm>
                <a:off x="695325" y="4607932"/>
                <a:ext cx="2078814" cy="990205"/>
              </a:xfrm>
              <a:prstGeom prst="roundRect">
                <a:avLst>
                  <a:gd name="adj" fmla="val 4921"/>
                </a:avLst>
              </a:prstGeom>
              <a:solidFill>
                <a:srgbClr val="D1D86E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rgbClr val="ED7D31">
                    <a:alpha val="20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9" name="圆角矩形 25">
                <a:extLst>
                  <a:ext uri="{FF2B5EF4-FFF2-40B4-BE49-F238E27FC236}">
                    <a16:creationId xmlns:a16="http://schemas.microsoft.com/office/drawing/2014/main" id="{93A21943-EB50-84DB-87FA-C34D22C1E199}"/>
                  </a:ext>
                </a:extLst>
              </p:cNvPr>
              <p:cNvSpPr/>
              <p:nvPr/>
            </p:nvSpPr>
            <p:spPr>
              <a:xfrm>
                <a:off x="781390" y="4159611"/>
                <a:ext cx="9062662" cy="1867570"/>
              </a:xfrm>
              <a:prstGeom prst="roundRect">
                <a:avLst>
                  <a:gd name="adj" fmla="val 9119"/>
                </a:avLst>
              </a:prstGeom>
              <a:solidFill>
                <a:srgbClr val="FFFFFF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762000" dist="127000" algn="ctr" rotWithShape="0">
                  <a:sysClr val="window" lastClr="FFFFFF">
                    <a:lumMod val="65000"/>
                    <a:alpha val="20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10" name="任意多边形 26">
                <a:extLst>
                  <a:ext uri="{FF2B5EF4-FFF2-40B4-BE49-F238E27FC236}">
                    <a16:creationId xmlns:a16="http://schemas.microsoft.com/office/drawing/2014/main" id="{CCE4E11A-EEEC-B371-1589-FC2A396D11A7}"/>
                  </a:ext>
                </a:extLst>
              </p:cNvPr>
              <p:cNvSpPr/>
              <p:nvPr/>
            </p:nvSpPr>
            <p:spPr>
              <a:xfrm>
                <a:off x="695325" y="4710379"/>
                <a:ext cx="392656" cy="785310"/>
              </a:xfrm>
              <a:custGeom>
                <a:avLst/>
                <a:gdLst>
                  <a:gd name="connsiteX0" fmla="*/ 1 w 392656"/>
                  <a:gd name="connsiteY0" fmla="*/ 0 h 785310"/>
                  <a:gd name="connsiteX1" fmla="*/ 392656 w 392656"/>
                  <a:gd name="connsiteY1" fmla="*/ 392655 h 785310"/>
                  <a:gd name="connsiteX2" fmla="*/ 1 w 392656"/>
                  <a:gd name="connsiteY2" fmla="*/ 785310 h 785310"/>
                  <a:gd name="connsiteX3" fmla="*/ 0 w 392656"/>
                  <a:gd name="connsiteY3" fmla="*/ 785310 h 785310"/>
                  <a:gd name="connsiteX4" fmla="*/ 0 w 392656"/>
                  <a:gd name="connsiteY4" fmla="*/ 0 h 78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56" h="785310">
                    <a:moveTo>
                      <a:pt x="1" y="0"/>
                    </a:moveTo>
                    <a:cubicBezTo>
                      <a:pt x="216858" y="0"/>
                      <a:pt x="392656" y="175798"/>
                      <a:pt x="392656" y="392655"/>
                    </a:cubicBezTo>
                    <a:cubicBezTo>
                      <a:pt x="392656" y="609512"/>
                      <a:pt x="216858" y="785310"/>
                      <a:pt x="1" y="785310"/>
                    </a:cubicBezTo>
                    <a:lnTo>
                      <a:pt x="0" y="7853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86E"/>
              </a:solidFill>
              <a:ln w="38100" cap="rnd" cmpd="sng" algn="ctr">
                <a:noFill/>
                <a:prstDash val="solid"/>
                <a:round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7" name="Hộp Văn bản 4">
              <a:extLst>
                <a:ext uri="{FF2B5EF4-FFF2-40B4-BE49-F238E27FC236}">
                  <a16:creationId xmlns:a16="http://schemas.microsoft.com/office/drawing/2014/main" id="{6372770E-B92D-04C3-BAE2-A2F85D532B6A}"/>
                </a:ext>
              </a:extLst>
            </p:cNvPr>
            <p:cNvSpPr txBox="1"/>
            <p:nvPr/>
          </p:nvSpPr>
          <p:spPr>
            <a:xfrm>
              <a:off x="2111433" y="341371"/>
              <a:ext cx="90626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11" name="Hình ảnh 2">
            <a:extLst>
              <a:ext uri="{FF2B5EF4-FFF2-40B4-BE49-F238E27FC236}">
                <a16:creationId xmlns:a16="http://schemas.microsoft.com/office/drawing/2014/main" id="{6ECA38F6-59B4-4E1B-AC98-848FE8A0E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09" y="2078120"/>
            <a:ext cx="5035125" cy="3299943"/>
          </a:xfrm>
          <a:prstGeom prst="rect">
            <a:avLst/>
          </a:prstGeom>
        </p:spPr>
      </p:pic>
      <p:pic>
        <p:nvPicPr>
          <p:cNvPr id="12" name="Hình ảnh 6">
            <a:extLst>
              <a:ext uri="{FF2B5EF4-FFF2-40B4-BE49-F238E27FC236}">
                <a16:creationId xmlns:a16="http://schemas.microsoft.com/office/drawing/2014/main" id="{1D339322-ED76-8F1E-6F11-DA10539CA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4" y="2078120"/>
            <a:ext cx="5622551" cy="3299943"/>
          </a:xfrm>
          <a:prstGeom prst="rect">
            <a:avLst/>
          </a:prstGeom>
        </p:spPr>
      </p:pic>
      <p:pic>
        <p:nvPicPr>
          <p:cNvPr id="13" name="图片 31" descr="黄色的花&#10;&#10;描述已自动生成">
            <a:extLst>
              <a:ext uri="{FF2B5EF4-FFF2-40B4-BE49-F238E27FC236}">
                <a16:creationId xmlns:a16="http://schemas.microsoft.com/office/drawing/2014/main" id="{53D2C4AF-ADD9-A4D2-367F-A7C2D75DF9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678" y="-755258"/>
            <a:ext cx="3199600" cy="319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2" descr="千库网_夏季植物花丛花朵小黄花_元素编号13133529">
            <a:extLst>
              <a:ext uri="{FF2B5EF4-FFF2-40B4-BE49-F238E27FC236}">
                <a16:creationId xmlns:a16="http://schemas.microsoft.com/office/drawing/2014/main" id="{32F4B339-0E2F-3C49-472C-884897626C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208" r="24788" b="54628"/>
          <a:stretch>
            <a:fillRect/>
          </a:stretch>
        </p:blipFill>
        <p:spPr>
          <a:xfrm flipH="1">
            <a:off x="11174095" y="5439410"/>
            <a:ext cx="741680" cy="1129030"/>
          </a:xfrm>
          <a:prstGeom prst="ellipse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千库网_夏季植物花丛花朵小黄花_元素编号13133529">
            <a:extLst>
              <a:ext uri="{FF2B5EF4-FFF2-40B4-BE49-F238E27FC236}">
                <a16:creationId xmlns:a16="http://schemas.microsoft.com/office/drawing/2014/main" id="{5D1BCD84-7C6D-C0A2-2316-6F33EE02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08" r="24788" b="54628"/>
          <a:stretch>
            <a:fillRect/>
          </a:stretch>
        </p:blipFill>
        <p:spPr>
          <a:xfrm flipH="1">
            <a:off x="464185" y="-212090"/>
            <a:ext cx="741680" cy="1129030"/>
          </a:xfrm>
          <a:prstGeom prst="ellipse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3715C7FE-22AC-EADD-B190-0D13D1F5C2D6}"/>
              </a:ext>
            </a:extLst>
          </p:cNvPr>
          <p:cNvGrpSpPr/>
          <p:nvPr/>
        </p:nvGrpSpPr>
        <p:grpSpPr>
          <a:xfrm>
            <a:off x="1205865" y="196770"/>
            <a:ext cx="9453927" cy="1129030"/>
            <a:chOff x="1213485" y="196770"/>
            <a:chExt cx="9453927" cy="112903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6" name="组合 58">
              <a:extLst>
                <a:ext uri="{FF2B5EF4-FFF2-40B4-BE49-F238E27FC236}">
                  <a16:creationId xmlns:a16="http://schemas.microsoft.com/office/drawing/2014/main" id="{0FF23F13-8FD1-0166-B78A-0DC628C68CE3}"/>
                </a:ext>
              </a:extLst>
            </p:cNvPr>
            <p:cNvGrpSpPr/>
            <p:nvPr/>
          </p:nvGrpSpPr>
          <p:grpSpPr>
            <a:xfrm>
              <a:off x="1213485" y="196770"/>
              <a:ext cx="9453927" cy="1129030"/>
              <a:chOff x="3463810" y="4098701"/>
              <a:chExt cx="18027879" cy="2152968"/>
            </a:xfrm>
          </p:grpSpPr>
          <p:sp>
            <p:nvSpPr>
              <p:cNvPr id="57" name="圆角矩形 6">
                <a:extLst>
                  <a:ext uri="{FF2B5EF4-FFF2-40B4-BE49-F238E27FC236}">
                    <a16:creationId xmlns:a16="http://schemas.microsoft.com/office/drawing/2014/main" id="{480046C3-6E0F-D8C9-58E9-C11DF0D7204F}"/>
                  </a:ext>
                </a:extLst>
              </p:cNvPr>
              <p:cNvSpPr/>
              <p:nvPr/>
            </p:nvSpPr>
            <p:spPr>
              <a:xfrm>
                <a:off x="3463810" y="4684543"/>
                <a:ext cx="2520810" cy="1200743"/>
              </a:xfrm>
              <a:prstGeom prst="roundRect">
                <a:avLst>
                  <a:gd name="adj" fmla="val 4921"/>
                </a:avLst>
              </a:prstGeom>
              <a:solidFill>
                <a:srgbClr val="87CDBE"/>
              </a:solidFill>
              <a:ln w="38100" cap="rnd" cmpd="sng" algn="ctr">
                <a:noFill/>
                <a:prstDash val="solid"/>
                <a:round/>
              </a:ln>
              <a:effectLst>
                <a:outerShdw blurRad="254000" dist="127000" algn="ctr" rotWithShape="0">
                  <a:srgbClr val="FFC000">
                    <a:alpha val="20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58" name="圆角矩形 1">
                <a:extLst>
                  <a:ext uri="{FF2B5EF4-FFF2-40B4-BE49-F238E27FC236}">
                    <a16:creationId xmlns:a16="http://schemas.microsoft.com/office/drawing/2014/main" id="{2E36E255-9316-82E4-7D59-B0CD6C685D84}"/>
                  </a:ext>
                </a:extLst>
              </p:cNvPr>
              <p:cNvSpPr/>
              <p:nvPr/>
            </p:nvSpPr>
            <p:spPr>
              <a:xfrm>
                <a:off x="3535342" y="4098701"/>
                <a:ext cx="17956347" cy="2152968"/>
              </a:xfrm>
              <a:prstGeom prst="roundRect">
                <a:avLst>
                  <a:gd name="adj" fmla="val 911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38100" cap="rnd" cmpd="sng" algn="ctr">
                <a:noFill/>
                <a:prstDash val="solid"/>
                <a:round/>
              </a:ln>
              <a:effectLst>
                <a:outerShdw blurRad="762000" dist="127000" algn="ctr" rotWithShape="0">
                  <a:sysClr val="window" lastClr="FFFFFF">
                    <a:lumMod val="65000"/>
                    <a:alpha val="20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  <p:sp>
            <p:nvSpPr>
              <p:cNvPr id="59" name="任意多边形 5">
                <a:extLst>
                  <a:ext uri="{FF2B5EF4-FFF2-40B4-BE49-F238E27FC236}">
                    <a16:creationId xmlns:a16="http://schemas.microsoft.com/office/drawing/2014/main" id="{77C3127F-FCEB-92D4-CAD9-8B196906DCE2}"/>
                  </a:ext>
                </a:extLst>
              </p:cNvPr>
              <p:cNvSpPr/>
              <p:nvPr/>
            </p:nvSpPr>
            <p:spPr>
              <a:xfrm>
                <a:off x="3463810" y="4830555"/>
                <a:ext cx="476143" cy="952281"/>
              </a:xfrm>
              <a:custGeom>
                <a:avLst/>
                <a:gdLst>
                  <a:gd name="connsiteX0" fmla="*/ 1 w 392656"/>
                  <a:gd name="connsiteY0" fmla="*/ 0 h 785310"/>
                  <a:gd name="connsiteX1" fmla="*/ 392656 w 392656"/>
                  <a:gd name="connsiteY1" fmla="*/ 392655 h 785310"/>
                  <a:gd name="connsiteX2" fmla="*/ 1 w 392656"/>
                  <a:gd name="connsiteY2" fmla="*/ 785310 h 785310"/>
                  <a:gd name="connsiteX3" fmla="*/ 0 w 392656"/>
                  <a:gd name="connsiteY3" fmla="*/ 785310 h 785310"/>
                  <a:gd name="connsiteX4" fmla="*/ 0 w 392656"/>
                  <a:gd name="connsiteY4" fmla="*/ 0 h 78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56" h="785310">
                    <a:moveTo>
                      <a:pt x="1" y="0"/>
                    </a:moveTo>
                    <a:cubicBezTo>
                      <a:pt x="216858" y="0"/>
                      <a:pt x="392656" y="175798"/>
                      <a:pt x="392656" y="392655"/>
                    </a:cubicBezTo>
                    <a:cubicBezTo>
                      <a:pt x="392656" y="609512"/>
                      <a:pt x="216858" y="785310"/>
                      <a:pt x="1" y="785310"/>
                    </a:cubicBezTo>
                    <a:lnTo>
                      <a:pt x="0" y="7853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7CDBE"/>
              </a:solidFill>
              <a:ln w="38100" cap="rnd" cmpd="sng" algn="ctr">
                <a:noFill/>
                <a:prstDash val="solid"/>
                <a:round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1B1C854C-79B7-DC27-E246-4DF7DD700C97}"/>
                </a:ext>
              </a:extLst>
            </p:cNvPr>
            <p:cNvSpPr txBox="1"/>
            <p:nvPr/>
          </p:nvSpPr>
          <p:spPr>
            <a:xfrm>
              <a:off x="1901537" y="222523"/>
              <a:ext cx="81489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645BADF2-6FA2-292A-F2B3-E1B82BFABDDB}"/>
              </a:ext>
            </a:extLst>
          </p:cNvPr>
          <p:cNvGrpSpPr/>
          <p:nvPr/>
        </p:nvGrpSpPr>
        <p:grpSpPr>
          <a:xfrm>
            <a:off x="1250461" y="1521129"/>
            <a:ext cx="2284563" cy="2936931"/>
            <a:chOff x="1250461" y="1521129"/>
            <a:chExt cx="2284563" cy="2936931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4C616931-751E-78F0-9670-F72EF64A9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57" r="138"/>
            <a:stretch/>
          </p:blipFill>
          <p:spPr>
            <a:xfrm>
              <a:off x="1250461" y="1521129"/>
              <a:ext cx="2284563" cy="2284563"/>
            </a:xfrm>
            <a:prstGeom prst="rect">
              <a:avLst/>
            </a:prstGeom>
          </p:spPr>
        </p:pic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B55A4D6B-F3A1-B98B-AC32-261D8647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9829" y="3378060"/>
              <a:ext cx="816584" cy="1080000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5B3CA2E3-4CA7-2CDE-5C83-47637024F539}"/>
              </a:ext>
            </a:extLst>
          </p:cNvPr>
          <p:cNvGrpSpPr/>
          <p:nvPr/>
        </p:nvGrpSpPr>
        <p:grpSpPr>
          <a:xfrm>
            <a:off x="5027719" y="1505889"/>
            <a:ext cx="2284563" cy="2967103"/>
            <a:chOff x="5027719" y="1505889"/>
            <a:chExt cx="2284563" cy="296710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2AA0C23-1BDC-1B44-5E98-BF044C249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5027719" y="1505889"/>
              <a:ext cx="2284563" cy="2284563"/>
            </a:xfrm>
            <a:prstGeom prst="rect">
              <a:avLst/>
            </a:prstGeom>
          </p:spPr>
        </p:pic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8E6C06F0-DC83-DCC7-CDA0-92E34D2A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2089" y="3392992"/>
              <a:ext cx="904390" cy="1080000"/>
            </a:xfrm>
            <a:prstGeom prst="rect">
              <a:avLst/>
            </a:prstGeom>
          </p:spPr>
        </p:pic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8C618D76-7D57-3427-2BE1-7B493A1E4412}"/>
              </a:ext>
            </a:extLst>
          </p:cNvPr>
          <p:cNvGrpSpPr/>
          <p:nvPr/>
        </p:nvGrpSpPr>
        <p:grpSpPr>
          <a:xfrm>
            <a:off x="8804977" y="1536369"/>
            <a:ext cx="2284563" cy="2967332"/>
            <a:chOff x="8804977" y="1536369"/>
            <a:chExt cx="2284563" cy="2967332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382612C-8D79-9547-1042-C745F06BB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9" r="13019"/>
            <a:stretch/>
          </p:blipFill>
          <p:spPr>
            <a:xfrm>
              <a:off x="8804977" y="1536369"/>
              <a:ext cx="2284563" cy="2284563"/>
            </a:xfrm>
            <a:prstGeom prst="rect">
              <a:avLst/>
            </a:prstGeom>
          </p:spPr>
        </p:pic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04B13BA7-550B-85AA-DCE3-1F91B974C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20780" y="3423701"/>
              <a:ext cx="888386" cy="1080000"/>
            </a:xfrm>
            <a:prstGeom prst="rect">
              <a:avLst/>
            </a:prstGeom>
          </p:spPr>
        </p:pic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F05ED0A4-F472-825A-BF29-FF0F97ED7685}"/>
              </a:ext>
            </a:extLst>
          </p:cNvPr>
          <p:cNvGrpSpPr/>
          <p:nvPr/>
        </p:nvGrpSpPr>
        <p:grpSpPr>
          <a:xfrm>
            <a:off x="3174488" y="4099369"/>
            <a:ext cx="2284563" cy="2945320"/>
            <a:chOff x="3174488" y="4099369"/>
            <a:chExt cx="2284563" cy="2945320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E437D999-A1E6-20D4-5809-92D24BBB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488" y="4099369"/>
              <a:ext cx="2284563" cy="2284563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1D24EA4E-7ACD-3DDB-8E65-5347D01E6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64574" y="5964689"/>
              <a:ext cx="904390" cy="1080000"/>
            </a:xfrm>
            <a:prstGeom prst="rect">
              <a:avLst/>
            </a:prstGeom>
          </p:spPr>
        </p:pic>
      </p:grpSp>
      <p:grpSp>
        <p:nvGrpSpPr>
          <p:cNvPr id="81" name="Nhóm 80">
            <a:extLst>
              <a:ext uri="{FF2B5EF4-FFF2-40B4-BE49-F238E27FC236}">
                <a16:creationId xmlns:a16="http://schemas.microsoft.com/office/drawing/2014/main" id="{CC7F57F9-9CC8-CF73-7A42-6C9E662DA30B}"/>
              </a:ext>
            </a:extLst>
          </p:cNvPr>
          <p:cNvGrpSpPr/>
          <p:nvPr/>
        </p:nvGrpSpPr>
        <p:grpSpPr>
          <a:xfrm>
            <a:off x="7070085" y="4099368"/>
            <a:ext cx="2284563" cy="2945321"/>
            <a:chOff x="7172772" y="4099368"/>
            <a:chExt cx="2284563" cy="294532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BF86D288-6080-D799-9A97-99B620C5D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4" r="22340"/>
            <a:stretch/>
          </p:blipFill>
          <p:spPr>
            <a:xfrm>
              <a:off x="7172772" y="4099368"/>
              <a:ext cx="2284563" cy="2284563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C002E87E-EBE8-5E36-9850-818B3977B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54077" y="5964689"/>
              <a:ext cx="921951" cy="1080000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Phóng to Trang chiếu 15">
                <a:extLst>
                  <a:ext uri="{FF2B5EF4-FFF2-40B4-BE49-F238E27FC236}">
                    <a16:creationId xmlns:a16="http://schemas.microsoft.com/office/drawing/2014/main" id="{02DFAD5F-5272-EB3C-D906-453A46AF86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82611" y="4458060"/>
              <a:ext cx="2636043" cy="1714500"/>
            </p:xfrm>
            <a:graphic>
              <a:graphicData uri="http://schemas.microsoft.com/office/powerpoint/2016/slidezoom">
                <pslz:sldZm>
                  <pslz:sldZmObj sldId="268" cId="4112360658">
                    <pslz:zmPr id="{0E6D3244-346D-467C-ACCD-215C727A3F06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Phóng to Trang chiếu 1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02DFAD5F-5272-EB3C-D906-453A46AF86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2611" y="4458060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Phóng to Trang chiếu 17">
                <a:extLst>
                  <a:ext uri="{FF2B5EF4-FFF2-40B4-BE49-F238E27FC236}">
                    <a16:creationId xmlns:a16="http://schemas.microsoft.com/office/drawing/2014/main" id="{19509BB3-AF50-2424-66D5-0B14F76332E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96340" y="4470357"/>
              <a:ext cx="2636043" cy="1714500"/>
            </p:xfrm>
            <a:graphic>
              <a:graphicData uri="http://schemas.microsoft.com/office/powerpoint/2016/slidezoom">
                <pslz:sldZm>
                  <pslz:sldZmObj sldId="269" cId="727783772">
                    <pslz:zmPr id="{1BF94370-3EA0-4C0B-B35E-52AF66CC2683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Phóng to Trang chiếu 17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19509BB3-AF50-2424-66D5-0B14F76332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6340" y="4470357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Phóng to Trang chiếu 5">
                <a:extLst>
                  <a:ext uri="{FF2B5EF4-FFF2-40B4-BE49-F238E27FC236}">
                    <a16:creationId xmlns:a16="http://schemas.microsoft.com/office/drawing/2014/main" id="{3B953DDB-B562-D82D-E3C3-2B47546B52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2552" y="1790920"/>
              <a:ext cx="2636043" cy="1714500"/>
            </p:xfrm>
            <a:graphic>
              <a:graphicData uri="http://schemas.microsoft.com/office/powerpoint/2016/slidezoom">
                <pslz:sldZm>
                  <pslz:sldZmObj sldId="265" cId="2730045979">
                    <pslz:zmPr id="{54148B99-EA01-481A-BF0F-E1E043EC787A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Phóng to Trang chiếu 5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3B953DDB-B562-D82D-E3C3-2B47546B52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2552" y="1790920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Phóng to Trang chiếu 9">
                <a:extLst>
                  <a:ext uri="{FF2B5EF4-FFF2-40B4-BE49-F238E27FC236}">
                    <a16:creationId xmlns:a16="http://schemas.microsoft.com/office/drawing/2014/main" id="{157C99B9-C6F6-0CD5-13D5-1519FF1D79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77978" y="1855334"/>
              <a:ext cx="2636043" cy="1714500"/>
            </p:xfrm>
            <a:graphic>
              <a:graphicData uri="http://schemas.microsoft.com/office/powerpoint/2016/slidezoom">
                <pslz:sldZm>
                  <pslz:sldZmObj sldId="266" cId="1538609653">
                    <pslz:zmPr id="{3750653F-EDC7-4135-A733-2B6A346C75D2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Phóng to Trang chiếu 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157C99B9-C6F6-0CD5-13D5-1519FF1D79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7978" y="1855334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Phóng to Trang chiếu 13">
                <a:extLst>
                  <a:ext uri="{FF2B5EF4-FFF2-40B4-BE49-F238E27FC236}">
                    <a16:creationId xmlns:a16="http://schemas.microsoft.com/office/drawing/2014/main" id="{4E8F39AA-D007-425E-F1A9-169C06AA22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29236" y="1901382"/>
              <a:ext cx="2636043" cy="1714500"/>
            </p:xfrm>
            <a:graphic>
              <a:graphicData uri="http://schemas.microsoft.com/office/powerpoint/2016/slidezoom">
                <pslz:sldZm>
                  <pslz:sldZmObj sldId="267" cId="2261061994">
                    <pslz:zmPr id="{37228D77-0C4B-475B-8E77-95CDF3598443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6043" cy="17145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Phóng to Trang chiếu 13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4E8F39AA-D007-425E-F1A9-169C06AA22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9236" y="1901382"/>
                <a:ext cx="2636043" cy="17145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313077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47</Words>
  <Application>Microsoft Office PowerPoint</Application>
  <PresentationFormat>Widescreen</PresentationFormat>
  <Paragraphs>4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SVN-Newton</vt:lpstr>
      <vt:lpstr>Tempus Sans ITC</vt:lpstr>
      <vt:lpstr>Times New Roman</vt:lpstr>
      <vt:lpstr>思源宋体 CN</vt:lpstr>
      <vt:lpstr>思源黑体 CN</vt:lpstr>
      <vt:lpstr>自定义设计方案</vt:lpstr>
      <vt:lpstr>Custom Design</vt:lpstr>
      <vt:lpstr>Office 主题​​</vt:lpstr>
      <vt:lpstr>2_Office Theme</vt:lpstr>
      <vt:lpstr>Chủ đề Office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67</cp:revision>
  <dcterms:created xsi:type="dcterms:W3CDTF">2021-07-24T01:07:49Z</dcterms:created>
  <dcterms:modified xsi:type="dcterms:W3CDTF">2026-04-14T01:23:08Z</dcterms:modified>
</cp:coreProperties>
</file>