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41" r:id="rId3"/>
    <p:sldMasterId id="2147483871" r:id="rId4"/>
    <p:sldMasterId id="2147483873" r:id="rId5"/>
  </p:sldMasterIdLst>
  <p:notesMasterIdLst>
    <p:notesMasterId r:id="rId9"/>
  </p:notesMasterIdLst>
  <p:sldIdLst>
    <p:sldId id="364" r:id="rId6"/>
    <p:sldId id="284" r:id="rId7"/>
    <p:sldId id="28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02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686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5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217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67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690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509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700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59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30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8A598-A5E3-4113-B3EA-C26EBF4AF2F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021966"/>
      </p:ext>
    </p:extLst>
  </p:cSld>
  <p:clrMapOvr>
    <a:masterClrMapping/>
  </p:clrMapOvr>
  <p:transition spd="med" advClick="0" advTm="300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77838-44C5-828C-F6C6-C84A460D5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76938-9438-1CCD-B142-FBC234628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062C6-E1E5-9A24-54BE-EEE82AC7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D360A-D955-2E02-72E1-F06538DC0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6D289-C445-FCFB-CBA4-08B94773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8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E98A2-E1AD-A598-1BC1-01415264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3DFAC-53CD-A047-E0F0-97DC19659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EEFCC-71D4-E160-BFFC-3D39767F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C0C6F-49EC-8A83-37CA-7643289E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6886A-22E0-0E23-B3A4-1B853A71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21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FE94-F446-0A48-5740-33C2F4F1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F4437-2B94-41CD-1DA3-AB114A4D9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F5425-259D-4BDA-583F-47F1143E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12C2C-A9DC-4716-2E4C-C8D1F7C0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5E2E-C083-B186-F831-4C704C8D9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75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8810D-4F0E-EB89-2CE3-3DFE0064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650D0-7DFC-460E-4082-6662EBEDA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A91E6-A86C-C38F-09CF-AA58E611E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99ED8-D3D3-3716-9B68-6AA1C12B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8EF4C-666D-2071-B69A-2AC7908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7099-E9E9-8405-1E01-55882581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58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A9F1-E247-5E07-F989-A527CE3A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71776-7D8F-F2F4-0E2F-28D179FF4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89B2D-C0A0-1C91-A3E1-8E5BD8FA5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3B026-E009-D143-21B5-B6B98FE56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0C479-E6EA-3395-A9A7-FADF54BD8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0C59FB-E3F5-E480-FD3D-E819B491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23630-7EB4-8654-9375-EFFF2A4E3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4F2E7-73EC-2C99-3095-F3E552E5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3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130E-14FD-1309-F295-6CD1749C4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2F816-07D7-C71E-58DD-06B9980F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5FDE4D-B5DE-A707-A5BC-7D6D7B84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3F41A-1C82-F8A3-055B-302E6409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13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41EF1-9C40-0BEA-E7BF-E7963557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7F0B7-F060-351E-0D48-0856C180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6EE32-19F6-0436-4126-BA07D669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15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EA15C-5A15-B0C6-AE30-AF3B1CE4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A5B9E-8C73-58D9-0F48-0F25F4AB1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E5F70-AACB-A3F9-2402-DE10DFC57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4539E-68FB-C2B6-D66B-210E0E18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AE214-C1F7-DEC0-A604-C6462EA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A0D41-40EE-1ED4-EAD8-53619C70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74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5EB72-BB01-B8DB-35E1-02D24C05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7C969-5B34-556B-4EB2-704B335E8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16D98-DFF5-4B04-4E30-1A16CAD52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FCCC4-AE61-59B7-3C6D-8C997D85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CBE82-2E22-8363-E46F-A82F5493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5A583-7807-4CA4-9AC2-AABE8E23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61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A150B-7378-8C9F-3255-A279C41D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9949E-239D-8CAF-D02A-D6C08E191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D57FE-023C-47C4-1005-26FC90A29B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6A2D1-642F-FCC3-6D16-7B2F8182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A084D-A07A-1B46-5E0C-19603A23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6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447E4-5236-7EBC-ED2F-F5DCB4DC9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76CDE-6402-9298-FD12-A4449DF4B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8BD69-DB48-CA09-B456-780B8C2A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42138"/>
            <a:ext cx="2743200" cy="365125"/>
          </a:xfrm>
          <a:prstGeom prst="rect">
            <a:avLst/>
          </a:prstGeom>
        </p:spPr>
        <p:txBody>
          <a:bodyPr/>
          <a:lstStyle/>
          <a:p>
            <a:fld id="{3B7BACB0-6AAF-45DA-BC68-6803CC7C47D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E6DB6-DC2B-ED90-6BCD-AF27D2BC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1C920-0D98-61C6-827D-71253562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101BC-8F2E-484C-87AF-A1233628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9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34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8A598-A5E3-4113-B3EA-C26EBF4AF2F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3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</p:sldLayoutIdLst>
  <p:transition spd="med" advClick="0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D3C04C49-6699-D40F-C101-9B13906E1C2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D162FBC0-7B78-6287-9B5A-BCDA2854A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-1" y="6324599"/>
            <a:ext cx="12192000" cy="55314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796E4A-BCBD-BDF7-A349-2B5BAD89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AE5E-038B-EAE5-0E83-973B3D845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20BD2206-F300-A26A-9829-56D3833B3ED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7" y="-31751"/>
            <a:ext cx="12192000" cy="3031689"/>
          </a:xfrm>
          <a:prstGeom prst="rect">
            <a:avLst/>
          </a:prstGeom>
        </p:spPr>
      </p:pic>
      <p:sp>
        <p:nvSpPr>
          <p:cNvPr id="8" name="矩形: 圆角 24">
            <a:extLst>
              <a:ext uri="{FF2B5EF4-FFF2-40B4-BE49-F238E27FC236}">
                <a16:creationId xmlns:a16="http://schemas.microsoft.com/office/drawing/2014/main" id="{1BF66132-E38B-26AF-478C-8AFEB4376302}"/>
              </a:ext>
            </a:extLst>
          </p:cNvPr>
          <p:cNvSpPr/>
          <p:nvPr userDrawn="1"/>
        </p:nvSpPr>
        <p:spPr>
          <a:xfrm>
            <a:off x="490329" y="438772"/>
            <a:ext cx="11211339" cy="57911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5AA2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27号-月岩体" panose="020F0502020204030204"/>
              <a:cs typeface="+mn-ea"/>
              <a:sym typeface="+mn-lt"/>
            </a:endParaRPr>
          </a:p>
        </p:txBody>
      </p:sp>
      <p:pic>
        <p:nvPicPr>
          <p:cNvPr id="9" name="图片 19">
            <a:extLst>
              <a:ext uri="{FF2B5EF4-FFF2-40B4-BE49-F238E27FC236}">
                <a16:creationId xmlns:a16="http://schemas.microsoft.com/office/drawing/2014/main" id="{CEF4EA7A-C27B-C07F-5538-DD96025FD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0" y="155131"/>
            <a:ext cx="1272209" cy="1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9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F2AA4B-15DF-B1EA-D5E8-564609CBCC14}"/>
              </a:ext>
            </a:extLst>
          </p:cNvPr>
          <p:cNvPicPr/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435571" y="700405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1E78964E-DDA0-9E7A-8AD8-84BC926D80B0}"/>
              </a:ext>
            </a:extLst>
          </p:cNvPr>
          <p:cNvSpPr/>
          <p:nvPr/>
        </p:nvSpPr>
        <p:spPr>
          <a:xfrm>
            <a:off x="3419475" y="0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5CA64-D853-C5B6-FF37-ACA705B0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259" y="2337588"/>
            <a:ext cx="7888908" cy="3023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89DF7-9A46-D19A-6F6A-AFECB1602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776" y="1199854"/>
            <a:ext cx="332260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1EB5B1-FDD9-6359-1B12-E344310F9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4"/>
          <a:stretch/>
        </p:blipFill>
        <p:spPr>
          <a:xfrm>
            <a:off x="5564832" y="235527"/>
            <a:ext cx="6642567" cy="6622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6F165-2120-1B68-8DB2-DDACBC97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4" t="37980" r="47955" b="13333"/>
          <a:stretch/>
        </p:blipFill>
        <p:spPr>
          <a:xfrm>
            <a:off x="53711" y="1856924"/>
            <a:ext cx="5673714" cy="512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822F22-85EE-5BCA-9DC0-2CAE5DD1B292}"/>
              </a:ext>
            </a:extLst>
          </p:cNvPr>
          <p:cNvGrpSpPr/>
          <p:nvPr/>
        </p:nvGrpSpPr>
        <p:grpSpPr>
          <a:xfrm>
            <a:off x="530263" y="235527"/>
            <a:ext cx="4720610" cy="1843539"/>
            <a:chOff x="608642" y="103958"/>
            <a:chExt cx="4752571" cy="2256688"/>
          </a:xfrm>
        </p:grpSpPr>
        <p:sp>
          <p:nvSpPr>
            <p:cNvPr id="5" name="矩形: 圆角 24">
              <a:extLst>
                <a:ext uri="{FF2B5EF4-FFF2-40B4-BE49-F238E27FC236}">
                  <a16:creationId xmlns:a16="http://schemas.microsoft.com/office/drawing/2014/main" id="{1DFE8AD7-6BF2-FF7C-75C8-B3C47B35707D}"/>
                </a:ext>
              </a:extLst>
            </p:cNvPr>
            <p:cNvSpPr/>
            <p:nvPr/>
          </p:nvSpPr>
          <p:spPr>
            <a:xfrm>
              <a:off x="608642" y="103958"/>
              <a:ext cx="4752571" cy="22566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5AA25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694445-CA2D-6863-E6A7-EB62520D9165}"/>
                </a:ext>
              </a:extLst>
            </p:cNvPr>
            <p:cNvSpPr txBox="1"/>
            <p:nvPr/>
          </p:nvSpPr>
          <p:spPr>
            <a:xfrm>
              <a:off x="608642" y="103958"/>
              <a:ext cx="45654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F3B2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33A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B33A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33A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B33A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34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0403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7861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9BD98-AAEC-E95D-F26C-125492911054}"/>
              </a:ext>
            </a:extLst>
          </p:cNvPr>
          <p:cNvGrpSpPr/>
          <p:nvPr/>
        </p:nvGrpSpPr>
        <p:grpSpPr>
          <a:xfrm>
            <a:off x="1" y="-18663"/>
            <a:ext cx="12192000" cy="7050084"/>
            <a:chOff x="1" y="-18663"/>
            <a:chExt cx="12192000" cy="70500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4FC64F-433E-1521-C1B7-4E48758C1B81}"/>
                </a:ext>
              </a:extLst>
            </p:cNvPr>
            <p:cNvGrpSpPr/>
            <p:nvPr/>
          </p:nvGrpSpPr>
          <p:grpSpPr>
            <a:xfrm>
              <a:off x="1" y="-18663"/>
              <a:ext cx="12192000" cy="7050084"/>
              <a:chOff x="0" y="97971"/>
              <a:chExt cx="12192000" cy="666205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360C2AB-205F-2B71-0F8C-E9168305C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4602" t="17964" r="16963" b="15556"/>
              <a:stretch/>
            </p:blipFill>
            <p:spPr>
              <a:xfrm>
                <a:off x="0" y="97971"/>
                <a:ext cx="12192000" cy="6662057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AF91516-743D-C40A-B2E6-D3A46F5465E2}"/>
                  </a:ext>
                </a:extLst>
              </p:cNvPr>
              <p:cNvSpPr/>
              <p:nvPr/>
            </p:nvSpPr>
            <p:spPr>
              <a:xfrm>
                <a:off x="326571" y="566057"/>
                <a:ext cx="4180115" cy="653143"/>
              </a:xfrm>
              <a:prstGeom prst="rect">
                <a:avLst/>
              </a:prstGeom>
              <a:solidFill>
                <a:srgbClr val="B6E2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27号-月岩体" panose="020F0502020204030204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1D253EE-6509-DE1B-399B-48F987E5D238}"/>
                  </a:ext>
                </a:extLst>
              </p:cNvPr>
              <p:cNvSpPr/>
              <p:nvPr/>
            </p:nvSpPr>
            <p:spPr>
              <a:xfrm>
                <a:off x="326572" y="1687286"/>
                <a:ext cx="5366658" cy="887187"/>
              </a:xfrm>
              <a:prstGeom prst="rect">
                <a:avLst/>
              </a:prstGeom>
              <a:solidFill>
                <a:srgbClr val="FEFF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27号-月岩体" panose="020F0502020204030204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C20B4E2-5E05-554C-9565-AB9BDB2E285B}"/>
                  </a:ext>
                </a:extLst>
              </p:cNvPr>
              <p:cNvSpPr/>
              <p:nvPr/>
            </p:nvSpPr>
            <p:spPr>
              <a:xfrm>
                <a:off x="326571" y="1322613"/>
                <a:ext cx="5366658" cy="576943"/>
              </a:xfrm>
              <a:prstGeom prst="rect">
                <a:avLst/>
              </a:prstGeom>
              <a:solidFill>
                <a:srgbClr val="D6EC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27号-月岩体" panose="020F0502020204030204"/>
                  <a:cs typeface="+mn-cs"/>
                </a:endParaRPr>
              </a:p>
            </p:txBody>
          </p:sp>
        </p:grp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B54B84F4-C751-0B64-DFD2-014879EE29AB}"/>
                </a:ext>
              </a:extLst>
            </p:cNvPr>
            <p:cNvSpPr/>
            <p:nvPr/>
          </p:nvSpPr>
          <p:spPr>
            <a:xfrm>
              <a:off x="2993332" y="2805659"/>
              <a:ext cx="1052643" cy="364674"/>
            </a:xfrm>
            <a:prstGeom prst="wedgeRoundRectCallout">
              <a:avLst>
                <a:gd name="adj1" fmla="val -44378"/>
                <a:gd name="adj2" fmla="val 185288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299DC614-8063-D341-62F5-FEC1F8E734E5}"/>
                </a:ext>
              </a:extLst>
            </p:cNvPr>
            <p:cNvSpPr/>
            <p:nvPr/>
          </p:nvSpPr>
          <p:spPr>
            <a:xfrm>
              <a:off x="1094792" y="3467099"/>
              <a:ext cx="1007277" cy="364674"/>
            </a:xfrm>
            <a:prstGeom prst="wedgeRoundRectCallout">
              <a:avLst>
                <a:gd name="adj1" fmla="val -60744"/>
                <a:gd name="adj2" fmla="val 25542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Ếch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4E63AD5-88D4-1189-856B-6A42CCE343B3}"/>
                </a:ext>
              </a:extLst>
            </p:cNvPr>
            <p:cNvSpPr/>
            <p:nvPr/>
          </p:nvSpPr>
          <p:spPr>
            <a:xfrm>
              <a:off x="2936033" y="4806040"/>
              <a:ext cx="1052644" cy="364674"/>
            </a:xfrm>
            <a:prstGeom prst="wedgeRoundRectCallout">
              <a:avLst>
                <a:gd name="adj1" fmla="val -60744"/>
                <a:gd name="adj2" fmla="val 25542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4E5F08F3-93DF-EE43-C515-314C0D1C251E}"/>
                </a:ext>
              </a:extLst>
            </p:cNvPr>
            <p:cNvSpPr/>
            <p:nvPr/>
          </p:nvSpPr>
          <p:spPr>
            <a:xfrm>
              <a:off x="5427306" y="2574471"/>
              <a:ext cx="1292290" cy="737895"/>
            </a:xfrm>
            <a:prstGeom prst="wedgeRoundRectCallout">
              <a:avLst>
                <a:gd name="adj1" fmla="val -47695"/>
                <a:gd name="adj2" fmla="val 107978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Chuồn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chuồn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20CEE10-739A-C1A1-4299-1C509EDB3A75}"/>
                </a:ext>
              </a:extLst>
            </p:cNvPr>
            <p:cNvSpPr/>
            <p:nvPr/>
          </p:nvSpPr>
          <p:spPr>
            <a:xfrm flipH="1">
              <a:off x="6803369" y="435448"/>
              <a:ext cx="1292290" cy="386830"/>
            </a:xfrm>
            <a:prstGeom prst="wedgeRoundRectCallout">
              <a:avLst>
                <a:gd name="adj1" fmla="val -67957"/>
                <a:gd name="adj2" fmla="val 186755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B913C115-AC98-CDFA-D89F-449C09E64883}"/>
                </a:ext>
              </a:extLst>
            </p:cNvPr>
            <p:cNvSpPr/>
            <p:nvPr/>
          </p:nvSpPr>
          <p:spPr>
            <a:xfrm flipH="1">
              <a:off x="8912771" y="1962928"/>
              <a:ext cx="962902" cy="349348"/>
            </a:xfrm>
            <a:prstGeom prst="wedgeRoundRectCallout">
              <a:avLst>
                <a:gd name="adj1" fmla="val -52388"/>
                <a:gd name="adj2" fmla="val 18119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Bò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01A261-ACAE-46C6-B55A-FD1532481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51" t="70297" r="62877" b="11796"/>
            <a:stretch/>
          </p:blipFill>
          <p:spPr>
            <a:xfrm>
              <a:off x="4506686" y="4223014"/>
              <a:ext cx="2982382" cy="25091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2B37EA40-D539-DB5C-7411-C1B9226D3E98}"/>
                </a:ext>
              </a:extLst>
            </p:cNvPr>
            <p:cNvSpPr/>
            <p:nvPr/>
          </p:nvSpPr>
          <p:spPr>
            <a:xfrm flipH="1">
              <a:off x="9359083" y="4048340"/>
              <a:ext cx="962902" cy="349348"/>
            </a:xfrm>
            <a:prstGeom prst="wedgeRoundRectCallout">
              <a:avLst>
                <a:gd name="adj1" fmla="val -101507"/>
                <a:gd name="adj2" fmla="val -11349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Ong</a:t>
              </a:r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857048EF-A557-F5BA-1D8A-76266356377D}"/>
                </a:ext>
              </a:extLst>
            </p:cNvPr>
            <p:cNvSpPr/>
            <p:nvPr/>
          </p:nvSpPr>
          <p:spPr>
            <a:xfrm flipH="1">
              <a:off x="4484137" y="4962162"/>
              <a:ext cx="1075395" cy="481447"/>
            </a:xfrm>
            <a:prstGeom prst="wedgeRoundRectCallout">
              <a:avLst>
                <a:gd name="adj1" fmla="val -60369"/>
                <a:gd name="adj2" fmla="val 168523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Tôm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BDAA854-3E69-BD12-CCA7-7CC1FE3AD9CC}"/>
                </a:ext>
              </a:extLst>
            </p:cNvPr>
            <p:cNvSpPr/>
            <p:nvPr/>
          </p:nvSpPr>
          <p:spPr>
            <a:xfrm>
              <a:off x="6719596" y="4721438"/>
              <a:ext cx="969537" cy="481447"/>
            </a:xfrm>
            <a:prstGeom prst="wedgeRoundRectCallout">
              <a:avLst>
                <a:gd name="adj1" fmla="val -75102"/>
                <a:gd name="adj2" fmla="val 165427"/>
                <a:gd name="adj3" fmla="val 16667"/>
              </a:avLst>
            </a:prstGeom>
            <a:solidFill>
              <a:srgbClr val="E1F3F3"/>
            </a:solidFill>
            <a:ln w="19050">
              <a:solidFill>
                <a:srgbClr val="40403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Cua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DB7AF42-BC85-0B8D-CF4A-FD037C9C9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r="51398" b="53073"/>
          <a:stretch/>
        </p:blipFill>
        <p:spPr>
          <a:xfrm>
            <a:off x="61613" y="531824"/>
            <a:ext cx="1589137" cy="2182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E5C490-9290-8FAF-D765-CC5831A0C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36" y="255124"/>
            <a:ext cx="518814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123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31</Words>
  <Application>Microsoft Office PowerPoint</Application>
  <PresentationFormat>Widescreen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</vt:i4>
      </vt:variant>
    </vt:vector>
  </HeadingPairs>
  <TitlesOfParts>
    <vt:vector size="15" baseType="lpstr">
      <vt:lpstr>Arial</vt:lpstr>
      <vt:lpstr>Averta Std CY Bold</vt:lpstr>
      <vt:lpstr>Calibri</vt:lpstr>
      <vt:lpstr>Calibri Light</vt:lpstr>
      <vt:lpstr>Cambria</vt:lpstr>
      <vt:lpstr>Quicksand Medium</vt:lpstr>
      <vt:lpstr>字魂127号-月岩体</vt:lpstr>
      <vt:lpstr>4_Office Theme</vt:lpstr>
      <vt:lpstr>Hoạt động</vt:lpstr>
      <vt:lpstr>Office 主题</vt:lpstr>
      <vt:lpstr>1_Office 主题​​</vt:lpstr>
      <vt:lpstr>Custom Design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40</cp:revision>
  <dcterms:created xsi:type="dcterms:W3CDTF">2021-06-23T08:03:30Z</dcterms:created>
  <dcterms:modified xsi:type="dcterms:W3CDTF">2026-04-14T01:31:23Z</dcterms:modified>
</cp:coreProperties>
</file>