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3" r:id="rId2"/>
  </p:sldMasterIdLst>
  <p:notesMasterIdLst>
    <p:notesMasterId r:id="rId7"/>
  </p:notesMasterIdLst>
  <p:sldIdLst>
    <p:sldId id="257" r:id="rId3"/>
    <p:sldId id="260" r:id="rId4"/>
    <p:sldId id="271" r:id="rId5"/>
    <p:sldId id="452" r:id="rId6"/>
  </p:sldIdLst>
  <p:sldSz cx="12192000" cy="6858000"/>
  <p:notesSz cx="6858000" cy="9144000"/>
  <p:embeddedFontLst>
    <p:embeddedFont>
      <p:font typeface="Cambria" panose="02040503050406030204" pitchFamily="18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DB8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3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63BD7-0713-460D-80D1-B089B976EBDC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7A6C8-A771-4B4F-9C59-6A0E454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8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99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5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6DFF-D32A-3C9E-5A60-A86B91DF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252B0-083B-12EA-9F53-005867E8A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A7739-5C7F-3401-43AC-2AAEAD642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8A4B7-2B1A-7FC8-192B-2D408C16A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33671-2159-BA45-F71B-07A5DCDF4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A1CFD-72CA-2E57-A75F-DA2C24975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E02973-3D7C-7673-63E4-05CB86C4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42D6A4-5484-544B-382E-5FDD151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2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8570-50D3-5079-9D68-F81E115F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91A1-FBB2-94BB-99C2-77DA75E1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78AD3-C682-8D29-6557-01DFF617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800FB-7B73-21A6-BD0E-66D58410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555BED-E8E0-1418-6CBF-44727691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CEE890-3A86-2A00-4F02-D0FEC535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98AA7-620D-9703-72A8-EB0A1891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08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A21F-1258-1533-C890-BBFC5F21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9BD9-7AEE-25E5-5E98-2A44E50B0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3E2F9-9A26-A82C-9817-46CB43808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DFF16-6865-024C-7F6B-24F715BB9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CD882-2D4D-1374-9AF9-FBBEC73C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AFAB2-ADC5-BD19-D2D7-A97A0AD1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23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91EF-807B-75E9-E2DA-2FA869AD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C485C-5A16-28A9-4AE7-912A5E174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5E057-D902-D3CA-E779-40ACB69FF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13360-2095-C2A0-F970-8A90147E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B566E-9A20-A07C-B275-F81055CB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D22A8-100D-EEC8-A46D-4D6B7049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46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E7722-6D3E-3211-91C7-E3FF9076C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BBD6F-4451-6DC2-4BE0-7603602C7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8C848-70A3-6BAB-AD4C-63C7B13C6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3C885-D490-C480-AECD-725353585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23027-1939-BC73-FCBC-F73A57C8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81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B3F7C-F9FA-D39C-0668-95C6EA51D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0C69-6E74-5D1B-D3A0-058C448AE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5A1E6-2595-9F61-478B-BAA4F3F4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5D781-2DC4-25EA-3162-691FB0DB0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49B2-7003-5E98-12A9-7A204988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0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/>
          <p:cNvGrpSpPr/>
          <p:nvPr userDrawn="1"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9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14" descr="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74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5B77-85DC-A2F7-279E-77554764F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27D3-CF7C-907A-D6CC-E34442B65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E560E-A861-6C6D-885B-4CC8ECBD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39D71-40FA-EFC4-CEAE-6D2AC1401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1EA38-130A-0485-821C-8532D090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7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F36D-BF55-0CA6-7C9C-ABAABCDA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A602D-B107-DA40-F4AA-272BC48B7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9FE6C-AB72-A400-781B-26D2FE592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CACAD-AA4A-BAA6-EED8-2303B03D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6D71F-6378-DBE5-CC4B-DF4D97894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1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2D80E-22C5-9AC1-901D-6B92E7AC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DD0CE-0758-0338-8D25-12DCD546F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D585C-4839-FD34-BAD0-BA53879F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D9312-7ED9-74E9-CAE7-3ADBC24F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5EC62-A0C6-F7DE-29C4-2420F337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2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27DB9-D618-C0B5-95DE-1591CB90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974C2-EBD6-8E4A-8DD6-597F0CA00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5E90C-2732-D4B4-3018-08C69E8AF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D5B40-D701-DB06-C367-350B5801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8094-898F-49E7-B660-A16B91AFF3C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01681-EF74-3088-BB7B-F4D34BD5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6D61-BCF9-E67B-2E41-2A987E6A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3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977" y="0"/>
            <a:ext cx="12194977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7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字魂143号-正酷超级黑" panose="00000500000000000000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A48AA-9D7E-A53E-2BAB-F5BD824AA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C2A2B-5BB7-9935-63C5-4DF33757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EC231-AF3E-AF72-9110-F6A49EC3C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68094-898F-49E7-B660-A16B91AFF3C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6C72B-7B79-A2E1-C14E-D6B00644A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3CDCC-843C-E805-2706-0352FFDA0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5EEAA-05AF-434A-B1AA-F048059D788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E16DFD0-766E-7416-BBAC-3866CF7B322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174" y="-123825"/>
            <a:ext cx="1114425" cy="11144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3F661D-368C-670E-2E10-E67772124B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84" y="8041607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8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5" name="图片 4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280"/>
            <a:ext cx="12192000" cy="2458720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020" y="645160"/>
            <a:ext cx="1989455" cy="2667635"/>
          </a:xfrm>
          <a:prstGeom prst="rect">
            <a:avLst/>
          </a:prstGeom>
        </p:spPr>
      </p:pic>
      <p:pic>
        <p:nvPicPr>
          <p:cNvPr id="14" name="图片 13" descr="千库网_夏日沙滩手绘海星免抠_元素编号122797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000">
            <a:off x="6090285" y="5084445"/>
            <a:ext cx="840105" cy="840105"/>
          </a:xfrm>
          <a:prstGeom prst="rect">
            <a:avLst/>
          </a:prstGeom>
        </p:spPr>
      </p:pic>
      <p:pic>
        <p:nvPicPr>
          <p:cNvPr id="15" name="图片 14" descr="千库网_暑假小清新游泳圈_元素编号12033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780" y="5466715"/>
            <a:ext cx="1220470" cy="814070"/>
          </a:xfrm>
          <a:prstGeom prst="rect">
            <a:avLst/>
          </a:prstGeom>
        </p:spPr>
      </p:pic>
      <p:pic>
        <p:nvPicPr>
          <p:cNvPr id="17" name="图片 16" descr="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8" name="图片 7" descr="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5545" y="3559175"/>
            <a:ext cx="3386455" cy="318008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11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13" name="图片 12" descr="千库网_小朋友奔跑_元素编号1284400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065" y="4348480"/>
            <a:ext cx="3763645" cy="2509520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41" y="-133227"/>
            <a:ext cx="1787914" cy="1787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D3FD5E-F94F-6E5C-98D1-4F11B8D6B4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0375" y="526235"/>
            <a:ext cx="4444369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86740C-7477-140D-4694-33739CEAF7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0038" y="905110"/>
            <a:ext cx="11187130" cy="4090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4EAAF9-21E5-0B1B-331A-2340CE5E8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25626" y="4399293"/>
            <a:ext cx="3346994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1893176" y="542408"/>
            <a:ext cx="9632000" cy="1069824"/>
            <a:chOff x="591675" y="2537461"/>
            <a:chExt cx="10372230" cy="891540"/>
          </a:xfrm>
        </p:grpSpPr>
        <p:sp>
          <p:nvSpPr>
            <p:cNvPr id="3" name="对角圆角矩形 6"/>
            <p:cNvSpPr/>
            <p:nvPr/>
          </p:nvSpPr>
          <p:spPr>
            <a:xfrm>
              <a:off x="858055" y="2537461"/>
              <a:ext cx="10105850" cy="891540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Nơi em đang sống có những con vật gì? </a:t>
              </a:r>
            </a:p>
            <a:p>
              <a:pPr algn="ctr"/>
              <a:r>
                <a:rPr lang="en-US" altLang="zh-CN" sz="3600" b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Chúng sống ở môi trường nào?</a:t>
              </a:r>
              <a:endParaRPr lang="zh-CN" alt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591675" y="2785702"/>
              <a:ext cx="849408" cy="643299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b="1" dirty="0"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1</a:t>
              </a:r>
              <a:endParaRPr lang="zh-CN" altLang="en-US" sz="4800" b="1" dirty="0">
                <a:latin typeface="Cambria" panose="0204050305040603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5" name="图片 5" descr="千库网_人物儿童_元素编号133191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481" y="2021305"/>
            <a:ext cx="3177118" cy="50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1429152" y="515113"/>
            <a:ext cx="10048615" cy="1069824"/>
            <a:chOff x="738641" y="2537461"/>
            <a:chExt cx="10820863" cy="891540"/>
          </a:xfrm>
        </p:grpSpPr>
        <p:sp>
          <p:nvSpPr>
            <p:cNvPr id="3" name="对角圆角矩形 6"/>
            <p:cNvSpPr/>
            <p:nvPr/>
          </p:nvSpPr>
          <p:spPr>
            <a:xfrm>
              <a:off x="858055" y="2537461"/>
              <a:ext cx="10701449" cy="891540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   Viết tên hoặc dán tranh, ảnh các con vật theo sơ đồ gợi ý sau:  </a:t>
              </a:r>
              <a:endParaRPr lang="zh-CN" altLang="en-US" sz="3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38641" y="2661581"/>
              <a:ext cx="849408" cy="643299"/>
            </a:xfrm>
            <a:prstGeom prst="ellipse">
              <a:avLst/>
            </a:prstGeom>
            <a:ln w="19050">
              <a:solidFill>
                <a:schemeClr val="bg1"/>
              </a:solidFill>
            </a:ln>
            <a:effectLst>
              <a:outerShdw blurRad="63500" dist="25400" sx="102000" sy="102000" algn="ctr" rotWithShape="0">
                <a:schemeClr val="accent1">
                  <a:lumMod val="50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UTM Avo" panose="0204060305050602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rPr>
                <a:t>3</a:t>
              </a:r>
              <a:endParaRPr lang="zh-CN" altLang="en-US" sz="4000" b="1" dirty="0">
                <a:latin typeface="UTM Avo" panose="0204060305050602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D79846D7-AAAF-4DBF-8822-881C80AF119C}"/>
              </a:ext>
            </a:extLst>
          </p:cNvPr>
          <p:cNvSpPr/>
          <p:nvPr/>
        </p:nvSpPr>
        <p:spPr>
          <a:xfrm>
            <a:off x="262479" y="2840276"/>
            <a:ext cx="2498210" cy="2498210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 VẬT</a:t>
            </a:r>
            <a:endParaRPr lang="vi-VN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F0E35C-2F1C-4F40-807D-D8C1B0937EE9}"/>
              </a:ext>
            </a:extLst>
          </p:cNvPr>
          <p:cNvSpPr/>
          <p:nvPr/>
        </p:nvSpPr>
        <p:spPr>
          <a:xfrm>
            <a:off x="2894361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4D293F-869C-4186-878C-F6709770A2AB}"/>
              </a:ext>
            </a:extLst>
          </p:cNvPr>
          <p:cNvSpPr/>
          <p:nvPr/>
        </p:nvSpPr>
        <p:spPr>
          <a:xfrm>
            <a:off x="3745261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F0444F-80F9-4B05-BE91-BADA69F38017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3034190" y="4167362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ket 8">
            <a:extLst>
              <a:ext uri="{FF2B5EF4-FFF2-40B4-BE49-F238E27FC236}">
                <a16:creationId xmlns:a16="http://schemas.microsoft.com/office/drawing/2014/main" id="{6EB6AD5E-DA31-412A-B10C-E08F179CC650}"/>
              </a:ext>
            </a:extLst>
          </p:cNvPr>
          <p:cNvSpPr/>
          <p:nvPr/>
        </p:nvSpPr>
        <p:spPr>
          <a:xfrm>
            <a:off x="3389725" y="2472053"/>
            <a:ext cx="425386" cy="3390616"/>
          </a:xfrm>
          <a:prstGeom prst="leftBracket">
            <a:avLst>
              <a:gd name="adj" fmla="val 70844"/>
            </a:avLst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083ED4-3681-4E90-9E5E-789D1930D9D3}"/>
              </a:ext>
            </a:extLst>
          </p:cNvPr>
          <p:cNvSpPr/>
          <p:nvPr/>
        </p:nvSpPr>
        <p:spPr>
          <a:xfrm>
            <a:off x="3745196" y="2393150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6EEE90-F5B6-4C41-85D6-DE4E7BAD49D3}"/>
              </a:ext>
            </a:extLst>
          </p:cNvPr>
          <p:cNvSpPr/>
          <p:nvPr/>
        </p:nvSpPr>
        <p:spPr>
          <a:xfrm>
            <a:off x="3745196" y="5794068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8">
            <a:extLst>
              <a:ext uri="{FF2B5EF4-FFF2-40B4-BE49-F238E27FC236}">
                <a16:creationId xmlns:a16="http://schemas.microsoft.com/office/drawing/2014/main" id="{045E019A-C06B-4261-B359-DE6113A9EE93}"/>
              </a:ext>
            </a:extLst>
          </p:cNvPr>
          <p:cNvSpPr/>
          <p:nvPr/>
        </p:nvSpPr>
        <p:spPr>
          <a:xfrm>
            <a:off x="3954938" y="2156055"/>
            <a:ext cx="2530439" cy="614017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Trên cạn</a:t>
            </a:r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6F68DE8F-21ED-4582-B209-F429C9471976}"/>
              </a:ext>
            </a:extLst>
          </p:cNvPr>
          <p:cNvSpPr/>
          <p:nvPr/>
        </p:nvSpPr>
        <p:spPr>
          <a:xfrm>
            <a:off x="3951248" y="3860352"/>
            <a:ext cx="2534452" cy="614017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Dưới nước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D1DBFC28-500C-4194-81EE-7F34D344E2F5}"/>
              </a:ext>
            </a:extLst>
          </p:cNvPr>
          <p:cNvSpPr/>
          <p:nvPr/>
        </p:nvSpPr>
        <p:spPr>
          <a:xfrm>
            <a:off x="3951248" y="5485745"/>
            <a:ext cx="2534452" cy="753848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Vừa trên cạn, vừa dưới nước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B93291-BBE0-4DE3-8C96-0B3DD1191C8F}"/>
              </a:ext>
            </a:extLst>
          </p:cNvPr>
          <p:cNvSpPr/>
          <p:nvPr/>
        </p:nvSpPr>
        <p:spPr>
          <a:xfrm>
            <a:off x="6637797" y="2393150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346400-75B0-44CE-B4A4-EBA233251DE7}"/>
              </a:ext>
            </a:extLst>
          </p:cNvPr>
          <p:cNvSpPr/>
          <p:nvPr/>
        </p:nvSpPr>
        <p:spPr>
          <a:xfrm>
            <a:off x="7488697" y="2393150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B65349-E186-4D25-8C9C-54D19AF5856B}"/>
              </a:ext>
            </a:extLst>
          </p:cNvPr>
          <p:cNvCxnSpPr>
            <a:cxnSpLocks/>
            <a:stCxn id="15" idx="6"/>
            <a:endCxn id="16" idx="2"/>
          </p:cNvCxnSpPr>
          <p:nvPr/>
        </p:nvCxnSpPr>
        <p:spPr>
          <a:xfrm>
            <a:off x="6777626" y="2463065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461B2D4-891C-4A78-82A0-DEB4A76CB3F3}"/>
              </a:ext>
            </a:extLst>
          </p:cNvPr>
          <p:cNvSpPr/>
          <p:nvPr/>
        </p:nvSpPr>
        <p:spPr>
          <a:xfrm>
            <a:off x="6637797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AD046A-12E7-4317-BF3D-F58FC1A44D00}"/>
              </a:ext>
            </a:extLst>
          </p:cNvPr>
          <p:cNvSpPr/>
          <p:nvPr/>
        </p:nvSpPr>
        <p:spPr>
          <a:xfrm>
            <a:off x="7488697" y="4097447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17FD38-73F1-4937-A814-BEAE421F735F}"/>
              </a:ext>
            </a:extLst>
          </p:cNvPr>
          <p:cNvCxnSpPr>
            <a:cxnSpLocks/>
            <a:stCxn id="18" idx="6"/>
            <a:endCxn id="19" idx="2"/>
          </p:cNvCxnSpPr>
          <p:nvPr/>
        </p:nvCxnSpPr>
        <p:spPr>
          <a:xfrm>
            <a:off x="6777626" y="4167362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866BA62-6DCB-4A13-B678-DCF3D3CE9E64}"/>
              </a:ext>
            </a:extLst>
          </p:cNvPr>
          <p:cNvSpPr/>
          <p:nvPr/>
        </p:nvSpPr>
        <p:spPr>
          <a:xfrm>
            <a:off x="6637797" y="5790023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0810CC-4A6B-45EA-A2BF-4EF765F88A44}"/>
              </a:ext>
            </a:extLst>
          </p:cNvPr>
          <p:cNvSpPr/>
          <p:nvPr/>
        </p:nvSpPr>
        <p:spPr>
          <a:xfrm>
            <a:off x="7488697" y="5790023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931628-DD76-4791-9146-FED6FDD8A600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6777626" y="5859938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33">
            <a:extLst>
              <a:ext uri="{FF2B5EF4-FFF2-40B4-BE49-F238E27FC236}">
                <a16:creationId xmlns:a16="http://schemas.microsoft.com/office/drawing/2014/main" id="{3BEB61A7-8FD0-418A-A2E7-C32F9058D0EE}"/>
              </a:ext>
            </a:extLst>
          </p:cNvPr>
          <p:cNvSpPr/>
          <p:nvPr/>
        </p:nvSpPr>
        <p:spPr>
          <a:xfrm>
            <a:off x="7751686" y="1733878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34">
            <a:extLst>
              <a:ext uri="{FF2B5EF4-FFF2-40B4-BE49-F238E27FC236}">
                <a16:creationId xmlns:a16="http://schemas.microsoft.com/office/drawing/2014/main" id="{23A477EA-3C03-47E2-914E-1B4617AD388C}"/>
              </a:ext>
            </a:extLst>
          </p:cNvPr>
          <p:cNvSpPr/>
          <p:nvPr/>
        </p:nvSpPr>
        <p:spPr>
          <a:xfrm>
            <a:off x="7751686" y="3429185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35">
            <a:extLst>
              <a:ext uri="{FF2B5EF4-FFF2-40B4-BE49-F238E27FC236}">
                <a16:creationId xmlns:a16="http://schemas.microsoft.com/office/drawing/2014/main" id="{510FE962-3269-4569-85A8-4AFB17EF7D56}"/>
              </a:ext>
            </a:extLst>
          </p:cNvPr>
          <p:cNvSpPr/>
          <p:nvPr/>
        </p:nvSpPr>
        <p:spPr>
          <a:xfrm>
            <a:off x="7751686" y="5121762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42997" y="1856096"/>
            <a:ext cx="3534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Trâu, bò, hổ, gấu, voi, chó, mèo,…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99300" y="3497282"/>
            <a:ext cx="3855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Cá, tôm, cua, mực, rùa, bạch tuộc,..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90502" y="5259772"/>
            <a:ext cx="347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Vịt, ngỗng, ếch,…</a:t>
            </a:r>
          </a:p>
        </p:txBody>
      </p:sp>
    </p:spTree>
    <p:extLst>
      <p:ext uri="{BB962C8B-B14F-4D97-AF65-F5344CB8AC3E}">
        <p14:creationId xmlns:p14="http://schemas.microsoft.com/office/powerpoint/2010/main" val="88193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51F438-C7D2-96A5-157A-F791F1877D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7393" y="1598922"/>
            <a:ext cx="776088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7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84</Words>
  <Application>Microsoft Office PowerPoint</Application>
  <PresentationFormat>Widescreen</PresentationFormat>
  <Paragraphs>13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Cambria</vt:lpstr>
      <vt:lpstr>Calibri</vt:lpstr>
      <vt:lpstr>Arial</vt:lpstr>
      <vt:lpstr>UTM Avo</vt:lpstr>
      <vt:lpstr>Calibri Light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27</cp:revision>
  <dcterms:created xsi:type="dcterms:W3CDTF">2022-12-09T17:56:20Z</dcterms:created>
  <dcterms:modified xsi:type="dcterms:W3CDTF">2026-04-14T01:29:44Z</dcterms:modified>
</cp:coreProperties>
</file>