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  <p:sldMasterId id="2147483750" r:id="rId2"/>
  </p:sldMasterIdLst>
  <p:notesMasterIdLst>
    <p:notesMasterId r:id="rId7"/>
  </p:notesMasterIdLst>
  <p:sldIdLst>
    <p:sldId id="336" r:id="rId3"/>
    <p:sldId id="2007577127" r:id="rId4"/>
    <p:sldId id="2007577128" r:id="rId5"/>
    <p:sldId id="200757712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F35BD-9182-420A-9D50-B8B531C1920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E20FE-6EE9-4AB5-82AE-22794F7D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753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B48B6-9552-4C80-A013-F237408909B2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6DDD-9ED7-4898-A94F-2D1104140E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69734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B48B6-9552-4C80-A013-F237408909B2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6DDD-9ED7-4898-A94F-2D1104140E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8795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B48B6-9552-4C80-A013-F237408909B2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6DDD-9ED7-4898-A94F-2D1104140E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94067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D2CEBFBB-7F1E-4976-96D4-13556315A31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7F57B121-1CEA-4FDC-AADC-C0D0222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4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D2CEBFBB-7F1E-4976-96D4-13556315A31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7F57B121-1CEA-4FDC-AADC-C0D0222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525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D2CEBFBB-7F1E-4976-96D4-13556315A31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7F57B121-1CEA-4FDC-AADC-C0D0222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1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D2CEBFBB-7F1E-4976-96D4-13556315A31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7F57B121-1CEA-4FDC-AADC-C0D0222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5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D2CEBFBB-7F1E-4976-96D4-13556315A31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7F57B121-1CEA-4FDC-AADC-C0D0222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2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D2CEBFBB-7F1E-4976-96D4-13556315A31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7F57B121-1CEA-4FDC-AADC-C0D0222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8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52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D2CEBFBB-7F1E-4976-96D4-13556315A31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7F57B121-1CEA-4FDC-AADC-C0D0222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6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B48B6-9552-4C80-A013-F237408909B2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6DDD-9ED7-4898-A94F-2D1104140E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40966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D2CEBFBB-7F1E-4976-96D4-13556315A31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7F57B121-1CEA-4FDC-AADC-C0D0222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5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D2CEBFBB-7F1E-4976-96D4-13556315A31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7F57B121-1CEA-4FDC-AADC-C0D0222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7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D2CEBFBB-7F1E-4976-96D4-13556315A31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7F57B121-1CEA-4FDC-AADC-C0D0222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66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687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B48B6-9552-4C80-A013-F237408909B2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6DDD-9ED7-4898-A94F-2D1104140E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68470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B48B6-9552-4C80-A013-F237408909B2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6DDD-9ED7-4898-A94F-2D1104140E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82468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B48B6-9552-4C80-A013-F237408909B2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6DDD-9ED7-4898-A94F-2D1104140E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9678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B48B6-9552-4C80-A013-F237408909B2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6DDD-9ED7-4898-A94F-2D1104140E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8136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B48B6-9552-4C80-A013-F237408909B2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6DDD-9ED7-4898-A94F-2D1104140E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8412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B48B6-9552-4C80-A013-F237408909B2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6DDD-9ED7-4898-A94F-2D1104140E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6571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B48B6-9552-4C80-A013-F237408909B2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6DDD-9ED7-4898-A94F-2D1104140E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5383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B48B6-9552-4C80-A013-F237408909B2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D6DDD-9ED7-4898-A94F-2D1104140E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211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741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C14ED53-14B4-F437-CB21-B7D44537D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262" y="1903429"/>
            <a:ext cx="8551147" cy="1787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496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2BD7373-0B62-1794-CE30-775274761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9253" y="861237"/>
            <a:ext cx="7985846" cy="53913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704FCE45-C05B-A7D5-F00A-E86AD0828D02}"/>
              </a:ext>
            </a:extLst>
          </p:cNvPr>
          <p:cNvGrpSpPr/>
          <p:nvPr/>
        </p:nvGrpSpPr>
        <p:grpSpPr>
          <a:xfrm>
            <a:off x="258491" y="819061"/>
            <a:ext cx="3380762" cy="1776624"/>
            <a:chOff x="-1745977" y="461974"/>
            <a:chExt cx="7805933" cy="175617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DF4A8129-4797-71D2-C4AE-FAC75317BD33}"/>
                </a:ext>
              </a:extLst>
            </p:cNvPr>
            <p:cNvSpPr/>
            <p:nvPr/>
          </p:nvSpPr>
          <p:spPr>
            <a:xfrm>
              <a:off x="-1364355" y="461974"/>
              <a:ext cx="7237184" cy="1756176"/>
            </a:xfrm>
            <a:prstGeom prst="roundRect">
              <a:avLst/>
            </a:prstGeom>
            <a:solidFill>
              <a:srgbClr val="D2F9F9"/>
            </a:solidFill>
            <a:ln w="38100">
              <a:solidFill>
                <a:srgbClr val="5A8574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"/>
                <a:ea typeface="思源黑体 CN"/>
                <a:cs typeface="+mn-cs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682D539-4915-0C29-2237-013ECEFF2199}"/>
                </a:ext>
              </a:extLst>
            </p:cNvPr>
            <p:cNvSpPr txBox="1"/>
            <p:nvPr/>
          </p:nvSpPr>
          <p:spPr>
            <a:xfrm>
              <a:off x="-1745977" y="484015"/>
              <a:ext cx="7805933" cy="17341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Hoàn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thành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sơ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đồ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theo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gợi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 ý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sau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思源黑体 CN"/>
                  <a:cs typeface="Arial" panose="020B0604020202020204" pitchFamily="34" charset="0"/>
                </a:rPr>
                <a:t>:</a:t>
              </a:r>
              <a:endPara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223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E49189-C542-5A49-AEA8-542EB6F22D2E}"/>
              </a:ext>
            </a:extLst>
          </p:cNvPr>
          <p:cNvSpPr txBox="1"/>
          <p:nvPr/>
        </p:nvSpPr>
        <p:spPr>
          <a:xfrm>
            <a:off x="1097691" y="682338"/>
            <a:ext cx="9798582" cy="2166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Vẽ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tranh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về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một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việc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làm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giúp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bảo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vệ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môi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trường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sống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của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thực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vật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và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động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思源黑体 CN"/>
                <a:cs typeface="Arial" panose="020B0604020202020204" pitchFamily="34" charset="0"/>
              </a:rPr>
              <a:t>vật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思源黑体 C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737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aphic 4">
            <a:extLst>
              <a:ext uri="{FF2B5EF4-FFF2-40B4-BE49-F238E27FC236}">
                <a16:creationId xmlns:a16="http://schemas.microsoft.com/office/drawing/2014/main" id="{BB907200-2F4B-6CCA-D8E3-308B73D99C68}"/>
              </a:ext>
            </a:extLst>
          </p:cNvPr>
          <p:cNvGrpSpPr/>
          <p:nvPr/>
        </p:nvGrpSpPr>
        <p:grpSpPr>
          <a:xfrm>
            <a:off x="0" y="547038"/>
            <a:ext cx="10458450" cy="2815288"/>
            <a:chOff x="5610688" y="1031736"/>
            <a:chExt cx="5879305" cy="3980523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1E77069E-EC4D-05B4-AA10-7E32B733B8CC}"/>
                </a:ext>
              </a:extLst>
            </p:cNvPr>
            <p:cNvSpPr/>
            <p:nvPr/>
          </p:nvSpPr>
          <p:spPr>
            <a:xfrm>
              <a:off x="5629165" y="1052247"/>
              <a:ext cx="5842103" cy="3941396"/>
            </a:xfrm>
            <a:custGeom>
              <a:avLst/>
              <a:gdLst>
                <a:gd name="connsiteX0" fmla="*/ 5614008 w 5842103"/>
                <a:gd name="connsiteY0" fmla="*/ 3941397 h 3941397"/>
                <a:gd name="connsiteX1" fmla="*/ 228343 w 5842103"/>
                <a:gd name="connsiteY1" fmla="*/ 3941397 h 3941397"/>
                <a:gd name="connsiteX2" fmla="*/ 0 w 5842103"/>
                <a:gd name="connsiteY2" fmla="*/ 3713054 h 3941397"/>
                <a:gd name="connsiteX3" fmla="*/ 0 w 5842103"/>
                <a:gd name="connsiteY3" fmla="*/ 228343 h 3941397"/>
                <a:gd name="connsiteX4" fmla="*/ 228343 w 5842103"/>
                <a:gd name="connsiteY4" fmla="*/ 0 h 3941397"/>
                <a:gd name="connsiteX5" fmla="*/ 5613760 w 5842103"/>
                <a:gd name="connsiteY5" fmla="*/ 0 h 3941397"/>
                <a:gd name="connsiteX6" fmla="*/ 5842103 w 5842103"/>
                <a:gd name="connsiteY6" fmla="*/ 228343 h 3941397"/>
                <a:gd name="connsiteX7" fmla="*/ 5842103 w 5842103"/>
                <a:gd name="connsiteY7" fmla="*/ 3713054 h 3941397"/>
                <a:gd name="connsiteX8" fmla="*/ 5614008 w 5842103"/>
                <a:gd name="connsiteY8" fmla="*/ 3941397 h 3941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42103" h="3941397">
                  <a:moveTo>
                    <a:pt x="5614008" y="3941397"/>
                  </a:moveTo>
                  <a:lnTo>
                    <a:pt x="228343" y="3941397"/>
                  </a:lnTo>
                  <a:cubicBezTo>
                    <a:pt x="102754" y="3941397"/>
                    <a:pt x="0" y="3838643"/>
                    <a:pt x="0" y="3713054"/>
                  </a:cubicBezTo>
                  <a:lnTo>
                    <a:pt x="0" y="228343"/>
                  </a:lnTo>
                  <a:cubicBezTo>
                    <a:pt x="0" y="102754"/>
                    <a:pt x="102754" y="0"/>
                    <a:pt x="228343" y="0"/>
                  </a:cubicBezTo>
                  <a:lnTo>
                    <a:pt x="5613760" y="0"/>
                  </a:lnTo>
                  <a:cubicBezTo>
                    <a:pt x="5739349" y="0"/>
                    <a:pt x="5842103" y="102754"/>
                    <a:pt x="5842103" y="228343"/>
                  </a:cubicBezTo>
                  <a:lnTo>
                    <a:pt x="5842103" y="3713054"/>
                  </a:lnTo>
                  <a:cubicBezTo>
                    <a:pt x="5842351" y="3838643"/>
                    <a:pt x="5739597" y="3941397"/>
                    <a:pt x="5614008" y="3941397"/>
                  </a:cubicBezTo>
                  <a:close/>
                </a:path>
              </a:pathLst>
            </a:custGeom>
            <a:solidFill>
              <a:srgbClr val="DEB290"/>
            </a:solidFill>
            <a:ln w="247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757070"/>
                </a:solidFill>
                <a:effectLst/>
                <a:uLnTx/>
                <a:uFillTx/>
                <a:latin typeface="字魂86号-杨任东楷书"/>
                <a:cs typeface="+mn-cs"/>
              </a:endParaRPr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571CBDBF-CD1A-8DB6-0D7A-DAA416C0AF39}"/>
                </a:ext>
              </a:extLst>
            </p:cNvPr>
            <p:cNvSpPr/>
            <p:nvPr/>
          </p:nvSpPr>
          <p:spPr>
            <a:xfrm>
              <a:off x="5876123" y="1298957"/>
              <a:ext cx="5348435" cy="3447729"/>
            </a:xfrm>
            <a:custGeom>
              <a:avLst/>
              <a:gdLst>
                <a:gd name="connsiteX0" fmla="*/ 0 w 5348435"/>
                <a:gd name="connsiteY0" fmla="*/ 0 h 3447729"/>
                <a:gd name="connsiteX1" fmla="*/ 5348436 w 5348435"/>
                <a:gd name="connsiteY1" fmla="*/ 0 h 3447729"/>
                <a:gd name="connsiteX2" fmla="*/ 5348436 w 5348435"/>
                <a:gd name="connsiteY2" fmla="*/ 3447730 h 3447729"/>
                <a:gd name="connsiteX3" fmla="*/ 0 w 5348435"/>
                <a:gd name="connsiteY3" fmla="*/ 3447730 h 3447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48435" h="3447729">
                  <a:moveTo>
                    <a:pt x="0" y="0"/>
                  </a:moveTo>
                  <a:lnTo>
                    <a:pt x="5348436" y="0"/>
                  </a:lnTo>
                  <a:lnTo>
                    <a:pt x="5348436" y="3447730"/>
                  </a:lnTo>
                  <a:lnTo>
                    <a:pt x="0" y="3447730"/>
                  </a:lnTo>
                  <a:close/>
                </a:path>
              </a:pathLst>
            </a:custGeom>
            <a:solidFill>
              <a:srgbClr val="FFFFFF"/>
            </a:solidFill>
            <a:ln w="247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757070"/>
                </a:solidFill>
                <a:effectLst/>
                <a:uLnTx/>
                <a:uFillTx/>
                <a:latin typeface="字魂86号-杨任东楷书"/>
                <a:cs typeface="+mn-cs"/>
              </a:endParaRPr>
            </a:p>
          </p:txBody>
        </p:sp>
        <p:grpSp>
          <p:nvGrpSpPr>
            <p:cNvPr id="5" name="Graphic 4">
              <a:extLst>
                <a:ext uri="{FF2B5EF4-FFF2-40B4-BE49-F238E27FC236}">
                  <a16:creationId xmlns:a16="http://schemas.microsoft.com/office/drawing/2014/main" id="{2FE2624F-596D-7728-0348-37720649C2B6}"/>
                </a:ext>
              </a:extLst>
            </p:cNvPr>
            <p:cNvGrpSpPr/>
            <p:nvPr/>
          </p:nvGrpSpPr>
          <p:grpSpPr>
            <a:xfrm>
              <a:off x="5610688" y="1031736"/>
              <a:ext cx="5879305" cy="3980523"/>
              <a:chOff x="5610688" y="1031736"/>
              <a:chExt cx="5879305" cy="3980523"/>
            </a:xfrm>
            <a:solidFill>
              <a:srgbClr val="1A1A1A"/>
            </a:solidFill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3325FCDD-BE06-3EC3-97A1-1099C1FD5D3F}"/>
                  </a:ext>
                </a:extLst>
              </p:cNvPr>
              <p:cNvSpPr/>
              <p:nvPr/>
            </p:nvSpPr>
            <p:spPr>
              <a:xfrm>
                <a:off x="6102666" y="1034124"/>
                <a:ext cx="5387327" cy="3714796"/>
              </a:xfrm>
              <a:custGeom>
                <a:avLst/>
                <a:gdLst>
                  <a:gd name="connsiteX0" fmla="*/ 17933 w 5387327"/>
                  <a:gd name="connsiteY0" fmla="*/ 36490 h 3714796"/>
                  <a:gd name="connsiteX1" fmla="*/ 827557 w 5387327"/>
                  <a:gd name="connsiteY1" fmla="*/ 36490 h 3714796"/>
                  <a:gd name="connsiteX2" fmla="*/ 1959344 w 5387327"/>
                  <a:gd name="connsiteY2" fmla="*/ 36490 h 3714796"/>
                  <a:gd name="connsiteX3" fmla="*/ 3176759 w 5387327"/>
                  <a:gd name="connsiteY3" fmla="*/ 36490 h 3714796"/>
                  <a:gd name="connsiteX4" fmla="*/ 4262629 w 5387327"/>
                  <a:gd name="connsiteY4" fmla="*/ 36490 h 3714796"/>
                  <a:gd name="connsiteX5" fmla="*/ 4977937 w 5387327"/>
                  <a:gd name="connsiteY5" fmla="*/ 36490 h 3714796"/>
                  <a:gd name="connsiteX6" fmla="*/ 5128346 w 5387327"/>
                  <a:gd name="connsiteY6" fmla="*/ 36490 h 3714796"/>
                  <a:gd name="connsiteX7" fmla="*/ 5350235 w 5387327"/>
                  <a:gd name="connsiteY7" fmla="*/ 251182 h 3714796"/>
                  <a:gd name="connsiteX8" fmla="*/ 5350235 w 5387327"/>
                  <a:gd name="connsiteY8" fmla="*/ 744850 h 3714796"/>
                  <a:gd name="connsiteX9" fmla="*/ 5350235 w 5387327"/>
                  <a:gd name="connsiteY9" fmla="*/ 1756756 h 3714796"/>
                  <a:gd name="connsiteX10" fmla="*/ 5350235 w 5387327"/>
                  <a:gd name="connsiteY10" fmla="*/ 2851561 h 3714796"/>
                  <a:gd name="connsiteX11" fmla="*/ 5350235 w 5387327"/>
                  <a:gd name="connsiteY11" fmla="*/ 3612539 h 3714796"/>
                  <a:gd name="connsiteX12" fmla="*/ 5350235 w 5387327"/>
                  <a:gd name="connsiteY12" fmla="*/ 3696926 h 3714796"/>
                  <a:gd name="connsiteX13" fmla="*/ 5387217 w 5387327"/>
                  <a:gd name="connsiteY13" fmla="*/ 3696926 h 3714796"/>
                  <a:gd name="connsiteX14" fmla="*/ 5387217 w 5387327"/>
                  <a:gd name="connsiteY14" fmla="*/ 3469824 h 3714796"/>
                  <a:gd name="connsiteX15" fmla="*/ 5387217 w 5387327"/>
                  <a:gd name="connsiteY15" fmla="*/ 3079159 h 3714796"/>
                  <a:gd name="connsiteX16" fmla="*/ 5387217 w 5387327"/>
                  <a:gd name="connsiteY16" fmla="*/ 2575564 h 3714796"/>
                  <a:gd name="connsiteX17" fmla="*/ 5387217 w 5387327"/>
                  <a:gd name="connsiteY17" fmla="*/ 2014883 h 3714796"/>
                  <a:gd name="connsiteX18" fmla="*/ 5387217 w 5387327"/>
                  <a:gd name="connsiteY18" fmla="*/ 1451720 h 3714796"/>
                  <a:gd name="connsiteX19" fmla="*/ 5387217 w 5387327"/>
                  <a:gd name="connsiteY19" fmla="*/ 942912 h 3714796"/>
                  <a:gd name="connsiteX20" fmla="*/ 5387217 w 5387327"/>
                  <a:gd name="connsiteY20" fmla="*/ 537852 h 3714796"/>
                  <a:gd name="connsiteX21" fmla="*/ 5387217 w 5387327"/>
                  <a:gd name="connsiteY21" fmla="*/ 293624 h 3714796"/>
                  <a:gd name="connsiteX22" fmla="*/ 5387217 w 5387327"/>
                  <a:gd name="connsiteY22" fmla="*/ 248948 h 3714796"/>
                  <a:gd name="connsiteX23" fmla="*/ 5263614 w 5387327"/>
                  <a:gd name="connsiteY23" fmla="*/ 33264 h 3714796"/>
                  <a:gd name="connsiteX24" fmla="*/ 5080196 w 5387327"/>
                  <a:gd name="connsiteY24" fmla="*/ 5 h 3714796"/>
                  <a:gd name="connsiteX25" fmla="*/ 4856817 w 5387327"/>
                  <a:gd name="connsiteY25" fmla="*/ 5 h 3714796"/>
                  <a:gd name="connsiteX26" fmla="*/ 4495935 w 5387327"/>
                  <a:gd name="connsiteY26" fmla="*/ 5 h 3714796"/>
                  <a:gd name="connsiteX27" fmla="*/ 4026840 w 5387327"/>
                  <a:gd name="connsiteY27" fmla="*/ 5 h 3714796"/>
                  <a:gd name="connsiteX28" fmla="*/ 3481547 w 5387327"/>
                  <a:gd name="connsiteY28" fmla="*/ 5 h 3714796"/>
                  <a:gd name="connsiteX29" fmla="*/ 2883884 w 5387327"/>
                  <a:gd name="connsiteY29" fmla="*/ 5 h 3714796"/>
                  <a:gd name="connsiteX30" fmla="*/ 2265373 w 5387327"/>
                  <a:gd name="connsiteY30" fmla="*/ 5 h 3714796"/>
                  <a:gd name="connsiteX31" fmla="*/ 1658527 w 5387327"/>
                  <a:gd name="connsiteY31" fmla="*/ 5 h 3714796"/>
                  <a:gd name="connsiteX32" fmla="*/ 1086181 w 5387327"/>
                  <a:gd name="connsiteY32" fmla="*/ 5 h 3714796"/>
                  <a:gd name="connsiteX33" fmla="*/ 580848 w 5387327"/>
                  <a:gd name="connsiteY33" fmla="*/ 5 h 3714796"/>
                  <a:gd name="connsiteX34" fmla="*/ 171816 w 5387327"/>
                  <a:gd name="connsiteY34" fmla="*/ 5 h 3714796"/>
                  <a:gd name="connsiteX35" fmla="*/ 17436 w 5387327"/>
                  <a:gd name="connsiteY35" fmla="*/ 5 h 3714796"/>
                  <a:gd name="connsiteX36" fmla="*/ 17933 w 5387327"/>
                  <a:gd name="connsiteY36" fmla="*/ 36490 h 3714796"/>
                  <a:gd name="connsiteX37" fmla="*/ 17933 w 5387327"/>
                  <a:gd name="connsiteY37" fmla="*/ 36490 h 3714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5387327" h="3714796">
                    <a:moveTo>
                      <a:pt x="17933" y="36490"/>
                    </a:moveTo>
                    <a:cubicBezTo>
                      <a:pt x="287725" y="36490"/>
                      <a:pt x="557765" y="36490"/>
                      <a:pt x="827557" y="36490"/>
                    </a:cubicBezTo>
                    <a:cubicBezTo>
                      <a:pt x="1204820" y="36490"/>
                      <a:pt x="1582082" y="36490"/>
                      <a:pt x="1959344" y="36490"/>
                    </a:cubicBezTo>
                    <a:cubicBezTo>
                      <a:pt x="2365149" y="36490"/>
                      <a:pt x="2770954" y="36490"/>
                      <a:pt x="3176759" y="36490"/>
                    </a:cubicBezTo>
                    <a:cubicBezTo>
                      <a:pt x="3538633" y="36490"/>
                      <a:pt x="3900755" y="36490"/>
                      <a:pt x="4262629" y="36490"/>
                    </a:cubicBezTo>
                    <a:cubicBezTo>
                      <a:pt x="4501148" y="36490"/>
                      <a:pt x="4739419" y="36490"/>
                      <a:pt x="4977937" y="36490"/>
                    </a:cubicBezTo>
                    <a:cubicBezTo>
                      <a:pt x="5028074" y="36490"/>
                      <a:pt x="5078210" y="36490"/>
                      <a:pt x="5128346" y="36490"/>
                    </a:cubicBezTo>
                    <a:cubicBezTo>
                      <a:pt x="5250708" y="36490"/>
                      <a:pt x="5349491" y="125842"/>
                      <a:pt x="5350235" y="251182"/>
                    </a:cubicBezTo>
                    <a:cubicBezTo>
                      <a:pt x="5350980" y="415738"/>
                      <a:pt x="5350235" y="580294"/>
                      <a:pt x="5350235" y="744850"/>
                    </a:cubicBezTo>
                    <a:cubicBezTo>
                      <a:pt x="5350235" y="1082152"/>
                      <a:pt x="5350235" y="1419454"/>
                      <a:pt x="5350235" y="1756756"/>
                    </a:cubicBezTo>
                    <a:cubicBezTo>
                      <a:pt x="5350235" y="2121609"/>
                      <a:pt x="5350235" y="2486709"/>
                      <a:pt x="5350235" y="2851561"/>
                    </a:cubicBezTo>
                    <a:cubicBezTo>
                      <a:pt x="5350235" y="3105220"/>
                      <a:pt x="5350235" y="3358880"/>
                      <a:pt x="5350235" y="3612539"/>
                    </a:cubicBezTo>
                    <a:cubicBezTo>
                      <a:pt x="5350235" y="3640585"/>
                      <a:pt x="5350235" y="3668880"/>
                      <a:pt x="5350235" y="3696926"/>
                    </a:cubicBezTo>
                    <a:cubicBezTo>
                      <a:pt x="5350235" y="3720753"/>
                      <a:pt x="5387217" y="3720753"/>
                      <a:pt x="5387217" y="3696926"/>
                    </a:cubicBezTo>
                    <a:cubicBezTo>
                      <a:pt x="5387217" y="3621226"/>
                      <a:pt x="5387217" y="3545525"/>
                      <a:pt x="5387217" y="3469824"/>
                    </a:cubicBezTo>
                    <a:cubicBezTo>
                      <a:pt x="5387217" y="3339520"/>
                      <a:pt x="5387217" y="3209464"/>
                      <a:pt x="5387217" y="3079159"/>
                    </a:cubicBezTo>
                    <a:cubicBezTo>
                      <a:pt x="5387217" y="2911377"/>
                      <a:pt x="5387217" y="2743347"/>
                      <a:pt x="5387217" y="2575564"/>
                    </a:cubicBezTo>
                    <a:cubicBezTo>
                      <a:pt x="5387217" y="2388670"/>
                      <a:pt x="5387217" y="2201777"/>
                      <a:pt x="5387217" y="2014883"/>
                    </a:cubicBezTo>
                    <a:cubicBezTo>
                      <a:pt x="5387217" y="1827245"/>
                      <a:pt x="5387217" y="1639358"/>
                      <a:pt x="5387217" y="1451720"/>
                    </a:cubicBezTo>
                    <a:cubicBezTo>
                      <a:pt x="5387217" y="1282200"/>
                      <a:pt x="5387217" y="1112432"/>
                      <a:pt x="5387217" y="942912"/>
                    </a:cubicBezTo>
                    <a:cubicBezTo>
                      <a:pt x="5387217" y="807892"/>
                      <a:pt x="5387217" y="672872"/>
                      <a:pt x="5387217" y="537852"/>
                    </a:cubicBezTo>
                    <a:cubicBezTo>
                      <a:pt x="5387217" y="456443"/>
                      <a:pt x="5387217" y="375033"/>
                      <a:pt x="5387217" y="293624"/>
                    </a:cubicBezTo>
                    <a:cubicBezTo>
                      <a:pt x="5387217" y="278732"/>
                      <a:pt x="5387465" y="263840"/>
                      <a:pt x="5387217" y="248948"/>
                    </a:cubicBezTo>
                    <a:cubicBezTo>
                      <a:pt x="5386224" y="160590"/>
                      <a:pt x="5340804" y="77939"/>
                      <a:pt x="5263614" y="33264"/>
                    </a:cubicBezTo>
                    <a:cubicBezTo>
                      <a:pt x="5205039" y="-740"/>
                      <a:pt x="5144479" y="5"/>
                      <a:pt x="5080196" y="5"/>
                    </a:cubicBezTo>
                    <a:cubicBezTo>
                      <a:pt x="5005736" y="5"/>
                      <a:pt x="4931276" y="5"/>
                      <a:pt x="4856817" y="5"/>
                    </a:cubicBezTo>
                    <a:cubicBezTo>
                      <a:pt x="4736440" y="5"/>
                      <a:pt x="4616312" y="5"/>
                      <a:pt x="4495935" y="5"/>
                    </a:cubicBezTo>
                    <a:cubicBezTo>
                      <a:pt x="4339570" y="5"/>
                      <a:pt x="4183205" y="5"/>
                      <a:pt x="4026840" y="5"/>
                    </a:cubicBezTo>
                    <a:cubicBezTo>
                      <a:pt x="3845158" y="5"/>
                      <a:pt x="3663228" y="5"/>
                      <a:pt x="3481547" y="5"/>
                    </a:cubicBezTo>
                    <a:cubicBezTo>
                      <a:pt x="3282243" y="5"/>
                      <a:pt x="3082940" y="5"/>
                      <a:pt x="2883884" y="5"/>
                    </a:cubicBezTo>
                    <a:cubicBezTo>
                      <a:pt x="2677631" y="5"/>
                      <a:pt x="2471626" y="5"/>
                      <a:pt x="2265373" y="5"/>
                    </a:cubicBezTo>
                    <a:cubicBezTo>
                      <a:pt x="2063091" y="5"/>
                      <a:pt x="1860809" y="5"/>
                      <a:pt x="1658527" y="5"/>
                    </a:cubicBezTo>
                    <a:cubicBezTo>
                      <a:pt x="1467662" y="5"/>
                      <a:pt x="1277045" y="5"/>
                      <a:pt x="1086181" y="5"/>
                    </a:cubicBezTo>
                    <a:cubicBezTo>
                      <a:pt x="917653" y="5"/>
                      <a:pt x="749375" y="5"/>
                      <a:pt x="580848" y="5"/>
                    </a:cubicBezTo>
                    <a:cubicBezTo>
                      <a:pt x="444587" y="5"/>
                      <a:pt x="308077" y="5"/>
                      <a:pt x="171816" y="5"/>
                    </a:cubicBezTo>
                    <a:cubicBezTo>
                      <a:pt x="120439" y="5"/>
                      <a:pt x="68814" y="5"/>
                      <a:pt x="17436" y="5"/>
                    </a:cubicBezTo>
                    <a:cubicBezTo>
                      <a:pt x="-5894" y="-491"/>
                      <a:pt x="-5894" y="36490"/>
                      <a:pt x="17933" y="36490"/>
                    </a:cubicBezTo>
                    <a:lnTo>
                      <a:pt x="17933" y="36490"/>
                    </a:lnTo>
                    <a:close/>
                  </a:path>
                </a:pathLst>
              </a:custGeom>
              <a:solidFill>
                <a:srgbClr val="1A1A1A"/>
              </a:solidFill>
              <a:ln w="247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757070"/>
                  </a:solidFill>
                  <a:effectLst/>
                  <a:uLnTx/>
                  <a:uFillTx/>
                  <a:latin typeface="字魂86号-杨任东楷书"/>
                  <a:cs typeface="+mn-cs"/>
                </a:endParaRPr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713D676F-D4BD-1020-680F-B4A3B8E8C640}"/>
                  </a:ext>
                </a:extLst>
              </p:cNvPr>
              <p:cNvSpPr/>
              <p:nvPr/>
            </p:nvSpPr>
            <p:spPr>
              <a:xfrm>
                <a:off x="5610688" y="1031736"/>
                <a:ext cx="5534694" cy="3980523"/>
              </a:xfrm>
              <a:custGeom>
                <a:avLst/>
                <a:gdLst>
                  <a:gd name="connsiteX0" fmla="*/ 5516825 w 5534694"/>
                  <a:gd name="connsiteY0" fmla="*/ 3943294 h 3980523"/>
                  <a:gd name="connsiteX1" fmla="*/ 5215760 w 5534694"/>
                  <a:gd name="connsiteY1" fmla="*/ 3943294 h 3980523"/>
                  <a:gd name="connsiteX2" fmla="*/ 4766272 w 5534694"/>
                  <a:gd name="connsiteY2" fmla="*/ 3943294 h 3980523"/>
                  <a:gd name="connsiteX3" fmla="*/ 4206087 w 5534694"/>
                  <a:gd name="connsiteY3" fmla="*/ 3943294 h 3980523"/>
                  <a:gd name="connsiteX4" fmla="*/ 3572684 w 5534694"/>
                  <a:gd name="connsiteY4" fmla="*/ 3943294 h 3980523"/>
                  <a:gd name="connsiteX5" fmla="*/ 2903788 w 5534694"/>
                  <a:gd name="connsiteY5" fmla="*/ 3943294 h 3980523"/>
                  <a:gd name="connsiteX6" fmla="*/ 2239856 w 5534694"/>
                  <a:gd name="connsiteY6" fmla="*/ 3943294 h 3980523"/>
                  <a:gd name="connsiteX7" fmla="*/ 1612161 w 5534694"/>
                  <a:gd name="connsiteY7" fmla="*/ 3943294 h 3980523"/>
                  <a:gd name="connsiteX8" fmla="*/ 1061408 w 5534694"/>
                  <a:gd name="connsiteY8" fmla="*/ 3943294 h 3980523"/>
                  <a:gd name="connsiteX9" fmla="*/ 625323 w 5534694"/>
                  <a:gd name="connsiteY9" fmla="*/ 3943294 h 3980523"/>
                  <a:gd name="connsiteX10" fmla="*/ 341384 w 5534694"/>
                  <a:gd name="connsiteY10" fmla="*/ 3943294 h 3980523"/>
                  <a:gd name="connsiteX11" fmla="*/ 195939 w 5534694"/>
                  <a:gd name="connsiteY11" fmla="*/ 3937089 h 3980523"/>
                  <a:gd name="connsiteX12" fmla="*/ 36844 w 5534694"/>
                  <a:gd name="connsiteY12" fmla="*/ 3729346 h 3980523"/>
                  <a:gd name="connsiteX13" fmla="*/ 36844 w 5534694"/>
                  <a:gd name="connsiteY13" fmla="*/ 3671268 h 3980523"/>
                  <a:gd name="connsiteX14" fmla="*/ 36844 w 5534694"/>
                  <a:gd name="connsiteY14" fmla="*/ 3382364 h 3980523"/>
                  <a:gd name="connsiteX15" fmla="*/ 36844 w 5534694"/>
                  <a:gd name="connsiteY15" fmla="*/ 2916743 h 3980523"/>
                  <a:gd name="connsiteX16" fmla="*/ 36844 w 5534694"/>
                  <a:gd name="connsiteY16" fmla="*/ 2343404 h 3980523"/>
                  <a:gd name="connsiteX17" fmla="*/ 36844 w 5534694"/>
                  <a:gd name="connsiteY17" fmla="*/ 1730849 h 3980523"/>
                  <a:gd name="connsiteX18" fmla="*/ 36844 w 5534694"/>
                  <a:gd name="connsiteY18" fmla="*/ 1147334 h 3980523"/>
                  <a:gd name="connsiteX19" fmla="*/ 36844 w 5534694"/>
                  <a:gd name="connsiteY19" fmla="*/ 661112 h 3980523"/>
                  <a:gd name="connsiteX20" fmla="*/ 36844 w 5534694"/>
                  <a:gd name="connsiteY20" fmla="*/ 340440 h 3980523"/>
                  <a:gd name="connsiteX21" fmla="*/ 90951 w 5534694"/>
                  <a:gd name="connsiteY21" fmla="*/ 108622 h 3980523"/>
                  <a:gd name="connsiteX22" fmla="*/ 423537 w 5534694"/>
                  <a:gd name="connsiteY22" fmla="*/ 39126 h 3980523"/>
                  <a:gd name="connsiteX23" fmla="*/ 423537 w 5534694"/>
                  <a:gd name="connsiteY23" fmla="*/ 2145 h 3980523"/>
                  <a:gd name="connsiteX24" fmla="*/ 82761 w 5534694"/>
                  <a:gd name="connsiteY24" fmla="*/ 64939 h 3980523"/>
                  <a:gd name="connsiteX25" fmla="*/ 110 w 5534694"/>
                  <a:gd name="connsiteY25" fmla="*/ 257045 h 3980523"/>
                  <a:gd name="connsiteX26" fmla="*/ 110 w 5534694"/>
                  <a:gd name="connsiteY26" fmla="*/ 453122 h 3980523"/>
                  <a:gd name="connsiteX27" fmla="*/ 110 w 5534694"/>
                  <a:gd name="connsiteY27" fmla="*/ 859672 h 3980523"/>
                  <a:gd name="connsiteX28" fmla="*/ 110 w 5534694"/>
                  <a:gd name="connsiteY28" fmla="*/ 1402731 h 3980523"/>
                  <a:gd name="connsiteX29" fmla="*/ 110 w 5534694"/>
                  <a:gd name="connsiteY29" fmla="*/ 2013300 h 3980523"/>
                  <a:gd name="connsiteX30" fmla="*/ 110 w 5534694"/>
                  <a:gd name="connsiteY30" fmla="*/ 2621387 h 3980523"/>
                  <a:gd name="connsiteX31" fmla="*/ 110 w 5534694"/>
                  <a:gd name="connsiteY31" fmla="*/ 3158985 h 3980523"/>
                  <a:gd name="connsiteX32" fmla="*/ 110 w 5534694"/>
                  <a:gd name="connsiteY32" fmla="*/ 3550891 h 3980523"/>
                  <a:gd name="connsiteX33" fmla="*/ 110 w 5534694"/>
                  <a:gd name="connsiteY33" fmla="*/ 3729595 h 3980523"/>
                  <a:gd name="connsiteX34" fmla="*/ 260223 w 5534694"/>
                  <a:gd name="connsiteY34" fmla="*/ 3980524 h 3980523"/>
                  <a:gd name="connsiteX35" fmla="*/ 438429 w 5534694"/>
                  <a:gd name="connsiteY35" fmla="*/ 3980524 h 3980523"/>
                  <a:gd name="connsiteX36" fmla="*/ 795836 w 5534694"/>
                  <a:gd name="connsiteY36" fmla="*/ 3980524 h 3980523"/>
                  <a:gd name="connsiteX37" fmla="*/ 1290496 w 5534694"/>
                  <a:gd name="connsiteY37" fmla="*/ 3980524 h 3980523"/>
                  <a:gd name="connsiteX38" fmla="*/ 1884932 w 5534694"/>
                  <a:gd name="connsiteY38" fmla="*/ 3980524 h 3980523"/>
                  <a:gd name="connsiteX39" fmla="*/ 2540673 w 5534694"/>
                  <a:gd name="connsiteY39" fmla="*/ 3980524 h 3980523"/>
                  <a:gd name="connsiteX40" fmla="*/ 3222227 w 5534694"/>
                  <a:gd name="connsiteY40" fmla="*/ 3980524 h 3980523"/>
                  <a:gd name="connsiteX41" fmla="*/ 3884669 w 5534694"/>
                  <a:gd name="connsiteY41" fmla="*/ 3980524 h 3980523"/>
                  <a:gd name="connsiteX42" fmla="*/ 4492508 w 5534694"/>
                  <a:gd name="connsiteY42" fmla="*/ 3980524 h 3980523"/>
                  <a:gd name="connsiteX43" fmla="*/ 5007025 w 5534694"/>
                  <a:gd name="connsiteY43" fmla="*/ 3980524 h 3980523"/>
                  <a:gd name="connsiteX44" fmla="*/ 5389747 w 5534694"/>
                  <a:gd name="connsiteY44" fmla="*/ 3980524 h 3980523"/>
                  <a:gd name="connsiteX45" fmla="*/ 5516825 w 5534694"/>
                  <a:gd name="connsiteY45" fmla="*/ 3980524 h 3980523"/>
                  <a:gd name="connsiteX46" fmla="*/ 5516825 w 5534694"/>
                  <a:gd name="connsiteY46" fmla="*/ 3943294 h 3980523"/>
                  <a:gd name="connsiteX47" fmla="*/ 5516825 w 5534694"/>
                  <a:gd name="connsiteY47" fmla="*/ 3943294 h 3980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5534694" h="3980523">
                    <a:moveTo>
                      <a:pt x="5516825" y="3943294"/>
                    </a:moveTo>
                    <a:cubicBezTo>
                      <a:pt x="5416552" y="3943294"/>
                      <a:pt x="5316032" y="3943294"/>
                      <a:pt x="5215760" y="3943294"/>
                    </a:cubicBezTo>
                    <a:cubicBezTo>
                      <a:pt x="5065848" y="3943294"/>
                      <a:pt x="4916184" y="3943294"/>
                      <a:pt x="4766272" y="3943294"/>
                    </a:cubicBezTo>
                    <a:cubicBezTo>
                      <a:pt x="4579626" y="3943294"/>
                      <a:pt x="4392733" y="3943294"/>
                      <a:pt x="4206087" y="3943294"/>
                    </a:cubicBezTo>
                    <a:cubicBezTo>
                      <a:pt x="3994870" y="3943294"/>
                      <a:pt x="3783901" y="3943294"/>
                      <a:pt x="3572684" y="3943294"/>
                    </a:cubicBezTo>
                    <a:cubicBezTo>
                      <a:pt x="3349801" y="3943294"/>
                      <a:pt x="3126671" y="3943294"/>
                      <a:pt x="2903788" y="3943294"/>
                    </a:cubicBezTo>
                    <a:cubicBezTo>
                      <a:pt x="2682395" y="3943294"/>
                      <a:pt x="2461001" y="3943294"/>
                      <a:pt x="2239856" y="3943294"/>
                    </a:cubicBezTo>
                    <a:cubicBezTo>
                      <a:pt x="2030625" y="3943294"/>
                      <a:pt x="1821393" y="3943294"/>
                      <a:pt x="1612161" y="3943294"/>
                    </a:cubicBezTo>
                    <a:cubicBezTo>
                      <a:pt x="1428494" y="3943294"/>
                      <a:pt x="1245075" y="3943294"/>
                      <a:pt x="1061408" y="3943294"/>
                    </a:cubicBezTo>
                    <a:cubicBezTo>
                      <a:pt x="915964" y="3943294"/>
                      <a:pt x="770768" y="3943294"/>
                      <a:pt x="625323" y="3943294"/>
                    </a:cubicBezTo>
                    <a:cubicBezTo>
                      <a:pt x="530759" y="3943294"/>
                      <a:pt x="435947" y="3943294"/>
                      <a:pt x="341384" y="3943294"/>
                    </a:cubicBezTo>
                    <a:cubicBezTo>
                      <a:pt x="294722" y="3943294"/>
                      <a:pt x="241608" y="3948506"/>
                      <a:pt x="195939" y="3937089"/>
                    </a:cubicBezTo>
                    <a:cubicBezTo>
                      <a:pt x="100631" y="3913013"/>
                      <a:pt x="37340" y="3826144"/>
                      <a:pt x="36844" y="3729346"/>
                    </a:cubicBezTo>
                    <a:cubicBezTo>
                      <a:pt x="36844" y="3709987"/>
                      <a:pt x="36844" y="3690627"/>
                      <a:pt x="36844" y="3671268"/>
                    </a:cubicBezTo>
                    <a:cubicBezTo>
                      <a:pt x="36844" y="3574967"/>
                      <a:pt x="36844" y="3478665"/>
                      <a:pt x="36844" y="3382364"/>
                    </a:cubicBezTo>
                    <a:cubicBezTo>
                      <a:pt x="36844" y="3227240"/>
                      <a:pt x="36844" y="3071868"/>
                      <a:pt x="36844" y="2916743"/>
                    </a:cubicBezTo>
                    <a:cubicBezTo>
                      <a:pt x="36844" y="2725630"/>
                      <a:pt x="36844" y="2534517"/>
                      <a:pt x="36844" y="2343404"/>
                    </a:cubicBezTo>
                    <a:cubicBezTo>
                      <a:pt x="36844" y="2139137"/>
                      <a:pt x="36844" y="1935117"/>
                      <a:pt x="36844" y="1730849"/>
                    </a:cubicBezTo>
                    <a:cubicBezTo>
                      <a:pt x="36844" y="1536261"/>
                      <a:pt x="36844" y="1341674"/>
                      <a:pt x="36844" y="1147334"/>
                    </a:cubicBezTo>
                    <a:cubicBezTo>
                      <a:pt x="36844" y="985260"/>
                      <a:pt x="36844" y="823186"/>
                      <a:pt x="36844" y="661112"/>
                    </a:cubicBezTo>
                    <a:cubicBezTo>
                      <a:pt x="36844" y="554139"/>
                      <a:pt x="36844" y="447413"/>
                      <a:pt x="36844" y="340440"/>
                    </a:cubicBezTo>
                    <a:cubicBezTo>
                      <a:pt x="36844" y="257789"/>
                      <a:pt x="29894" y="175636"/>
                      <a:pt x="90951" y="108622"/>
                    </a:cubicBezTo>
                    <a:cubicBezTo>
                      <a:pt x="175339" y="16044"/>
                      <a:pt x="311103" y="39126"/>
                      <a:pt x="423537" y="39126"/>
                    </a:cubicBezTo>
                    <a:cubicBezTo>
                      <a:pt x="447365" y="39126"/>
                      <a:pt x="447365" y="2145"/>
                      <a:pt x="423537" y="2145"/>
                    </a:cubicBezTo>
                    <a:cubicBezTo>
                      <a:pt x="307877" y="2145"/>
                      <a:pt x="176580" y="-17959"/>
                      <a:pt x="82761" y="64939"/>
                    </a:cubicBezTo>
                    <a:cubicBezTo>
                      <a:pt x="27164" y="113586"/>
                      <a:pt x="110" y="183578"/>
                      <a:pt x="110" y="257045"/>
                    </a:cubicBezTo>
                    <a:cubicBezTo>
                      <a:pt x="-138" y="322321"/>
                      <a:pt x="110" y="387846"/>
                      <a:pt x="110" y="453122"/>
                    </a:cubicBezTo>
                    <a:cubicBezTo>
                      <a:pt x="110" y="588638"/>
                      <a:pt x="110" y="724155"/>
                      <a:pt x="110" y="859672"/>
                    </a:cubicBezTo>
                    <a:cubicBezTo>
                      <a:pt x="110" y="1040608"/>
                      <a:pt x="110" y="1221545"/>
                      <a:pt x="110" y="1402731"/>
                    </a:cubicBezTo>
                    <a:cubicBezTo>
                      <a:pt x="110" y="1606254"/>
                      <a:pt x="110" y="1809777"/>
                      <a:pt x="110" y="2013300"/>
                    </a:cubicBezTo>
                    <a:cubicBezTo>
                      <a:pt x="110" y="2216078"/>
                      <a:pt x="110" y="2418608"/>
                      <a:pt x="110" y="2621387"/>
                    </a:cubicBezTo>
                    <a:cubicBezTo>
                      <a:pt x="110" y="2800586"/>
                      <a:pt x="110" y="2979786"/>
                      <a:pt x="110" y="3158985"/>
                    </a:cubicBezTo>
                    <a:cubicBezTo>
                      <a:pt x="110" y="3289538"/>
                      <a:pt x="110" y="3420339"/>
                      <a:pt x="110" y="3550891"/>
                    </a:cubicBezTo>
                    <a:cubicBezTo>
                      <a:pt x="110" y="3610459"/>
                      <a:pt x="-138" y="3670027"/>
                      <a:pt x="110" y="3729595"/>
                    </a:cubicBezTo>
                    <a:cubicBezTo>
                      <a:pt x="855" y="3875535"/>
                      <a:pt x="117757" y="3980524"/>
                      <a:pt x="260223" y="3980524"/>
                    </a:cubicBezTo>
                    <a:cubicBezTo>
                      <a:pt x="319542" y="3980524"/>
                      <a:pt x="379110" y="3980524"/>
                      <a:pt x="438429" y="3980524"/>
                    </a:cubicBezTo>
                    <a:cubicBezTo>
                      <a:pt x="557565" y="3980524"/>
                      <a:pt x="676700" y="3980524"/>
                      <a:pt x="795836" y="3980524"/>
                    </a:cubicBezTo>
                    <a:cubicBezTo>
                      <a:pt x="960640" y="3980524"/>
                      <a:pt x="1125692" y="3980524"/>
                      <a:pt x="1290496" y="3980524"/>
                    </a:cubicBezTo>
                    <a:cubicBezTo>
                      <a:pt x="1488558" y="3980524"/>
                      <a:pt x="1686869" y="3980524"/>
                      <a:pt x="1884932" y="3980524"/>
                    </a:cubicBezTo>
                    <a:cubicBezTo>
                      <a:pt x="2103595" y="3980524"/>
                      <a:pt x="2322258" y="3980524"/>
                      <a:pt x="2540673" y="3980524"/>
                    </a:cubicBezTo>
                    <a:cubicBezTo>
                      <a:pt x="2767775" y="3980524"/>
                      <a:pt x="2995125" y="3980524"/>
                      <a:pt x="3222227" y="3980524"/>
                    </a:cubicBezTo>
                    <a:cubicBezTo>
                      <a:pt x="3443124" y="3980524"/>
                      <a:pt x="3663772" y="3980524"/>
                      <a:pt x="3884669" y="3980524"/>
                    </a:cubicBezTo>
                    <a:cubicBezTo>
                      <a:pt x="4087200" y="3980524"/>
                      <a:pt x="4289978" y="3980524"/>
                      <a:pt x="4492508" y="3980524"/>
                    </a:cubicBezTo>
                    <a:cubicBezTo>
                      <a:pt x="4664014" y="3980524"/>
                      <a:pt x="4835519" y="3980524"/>
                      <a:pt x="5007025" y="3980524"/>
                    </a:cubicBezTo>
                    <a:cubicBezTo>
                      <a:pt x="5134599" y="3980524"/>
                      <a:pt x="5262173" y="3980524"/>
                      <a:pt x="5389747" y="3980524"/>
                    </a:cubicBezTo>
                    <a:cubicBezTo>
                      <a:pt x="5432189" y="3980524"/>
                      <a:pt x="5474383" y="3980524"/>
                      <a:pt x="5516825" y="3980524"/>
                    </a:cubicBezTo>
                    <a:cubicBezTo>
                      <a:pt x="5540652" y="3980275"/>
                      <a:pt x="5540652" y="3943294"/>
                      <a:pt x="5516825" y="3943294"/>
                    </a:cubicBezTo>
                    <a:lnTo>
                      <a:pt x="5516825" y="3943294"/>
                    </a:lnTo>
                    <a:close/>
                  </a:path>
                </a:pathLst>
              </a:custGeom>
              <a:solidFill>
                <a:srgbClr val="1A1A1A"/>
              </a:solidFill>
              <a:ln w="247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757070"/>
                  </a:solidFill>
                  <a:effectLst/>
                  <a:uLnTx/>
                  <a:uFillTx/>
                  <a:latin typeface="字魂86号-杨任东楷书"/>
                  <a:cs typeface="+mn-cs"/>
                </a:endParaRPr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15F00261-977E-4A3B-5F41-207E330798FF}"/>
                  </a:ext>
                </a:extLst>
              </p:cNvPr>
              <p:cNvSpPr/>
              <p:nvPr/>
            </p:nvSpPr>
            <p:spPr>
              <a:xfrm>
                <a:off x="5869422" y="1282576"/>
                <a:ext cx="4037697" cy="40208"/>
              </a:xfrm>
              <a:custGeom>
                <a:avLst/>
                <a:gdLst>
                  <a:gd name="connsiteX0" fmla="*/ 4018338 w 4037697"/>
                  <a:gd name="connsiteY0" fmla="*/ 0 h 40208"/>
                  <a:gd name="connsiteX1" fmla="*/ 19360 w 4037697"/>
                  <a:gd name="connsiteY1" fmla="*/ 0 h 40208"/>
                  <a:gd name="connsiteX2" fmla="*/ 19360 w 4037697"/>
                  <a:gd name="connsiteY2" fmla="*/ 40208 h 40208"/>
                  <a:gd name="connsiteX3" fmla="*/ 4018338 w 4037697"/>
                  <a:gd name="connsiteY3" fmla="*/ 40208 h 40208"/>
                  <a:gd name="connsiteX4" fmla="*/ 4018338 w 4037697"/>
                  <a:gd name="connsiteY4" fmla="*/ 0 h 40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37697" h="40208">
                    <a:moveTo>
                      <a:pt x="4018338" y="0"/>
                    </a:moveTo>
                    <a:lnTo>
                      <a:pt x="19360" y="0"/>
                    </a:lnTo>
                    <a:cubicBezTo>
                      <a:pt x="-6453" y="0"/>
                      <a:pt x="-6453" y="40208"/>
                      <a:pt x="19360" y="40208"/>
                    </a:cubicBezTo>
                    <a:lnTo>
                      <a:pt x="4018338" y="40208"/>
                    </a:lnTo>
                    <a:cubicBezTo>
                      <a:pt x="4044151" y="40208"/>
                      <a:pt x="4044151" y="0"/>
                      <a:pt x="4018338" y="0"/>
                    </a:cubicBezTo>
                    <a:close/>
                  </a:path>
                </a:pathLst>
              </a:custGeom>
              <a:solidFill>
                <a:srgbClr val="1A1A1A"/>
              </a:solidFill>
              <a:ln w="247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757070"/>
                  </a:solidFill>
                  <a:effectLst/>
                  <a:uLnTx/>
                  <a:uFillTx/>
                  <a:latin typeface="字魂86号-杨任东楷书"/>
                  <a:cs typeface="+mn-cs"/>
                </a:endParaRPr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14D1E24E-2041-75FA-148F-47D26B9BE9C6}"/>
                  </a:ext>
                </a:extLst>
              </p:cNvPr>
              <p:cNvSpPr/>
              <p:nvPr/>
            </p:nvSpPr>
            <p:spPr>
              <a:xfrm>
                <a:off x="10147872" y="1276163"/>
                <a:ext cx="1100264" cy="2360826"/>
              </a:xfrm>
              <a:custGeom>
                <a:avLst/>
                <a:gdLst>
                  <a:gd name="connsiteX0" fmla="*/ 1064525 w 1100264"/>
                  <a:gd name="connsiteY0" fmla="*/ 6413 h 2360826"/>
                  <a:gd name="connsiteX1" fmla="*/ 19360 w 1100264"/>
                  <a:gd name="connsiteY1" fmla="*/ 6413 h 2360826"/>
                  <a:gd name="connsiteX2" fmla="*/ 19360 w 1100264"/>
                  <a:gd name="connsiteY2" fmla="*/ 46621 h 2360826"/>
                  <a:gd name="connsiteX3" fmla="*/ 1060057 w 1100264"/>
                  <a:gd name="connsiteY3" fmla="*/ 46621 h 2360826"/>
                  <a:gd name="connsiteX4" fmla="*/ 1060057 w 1100264"/>
                  <a:gd name="connsiteY4" fmla="*/ 2341467 h 2360826"/>
                  <a:gd name="connsiteX5" fmla="*/ 1100265 w 1100264"/>
                  <a:gd name="connsiteY5" fmla="*/ 2341467 h 2360826"/>
                  <a:gd name="connsiteX6" fmla="*/ 1100265 w 1100264"/>
                  <a:gd name="connsiteY6" fmla="*/ 19319 h 2360826"/>
                  <a:gd name="connsiteX7" fmla="*/ 1064525 w 1100264"/>
                  <a:gd name="connsiteY7" fmla="*/ 6413 h 2360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00264" h="2360826">
                    <a:moveTo>
                      <a:pt x="1064525" y="6413"/>
                    </a:moveTo>
                    <a:lnTo>
                      <a:pt x="19360" y="6413"/>
                    </a:lnTo>
                    <a:cubicBezTo>
                      <a:pt x="-6453" y="6413"/>
                      <a:pt x="-6453" y="46621"/>
                      <a:pt x="19360" y="46621"/>
                    </a:cubicBezTo>
                    <a:lnTo>
                      <a:pt x="1060057" y="46621"/>
                    </a:lnTo>
                    <a:lnTo>
                      <a:pt x="1060057" y="2341467"/>
                    </a:lnTo>
                    <a:cubicBezTo>
                      <a:pt x="1060057" y="2367280"/>
                      <a:pt x="1100265" y="2367280"/>
                      <a:pt x="1100265" y="2341467"/>
                    </a:cubicBezTo>
                    <a:lnTo>
                      <a:pt x="1100265" y="19319"/>
                    </a:lnTo>
                    <a:cubicBezTo>
                      <a:pt x="1100017" y="-1033"/>
                      <a:pt x="1075197" y="-5253"/>
                      <a:pt x="1064525" y="6413"/>
                    </a:cubicBezTo>
                    <a:close/>
                  </a:path>
                </a:pathLst>
              </a:custGeom>
              <a:solidFill>
                <a:srgbClr val="1A1A1A"/>
              </a:solidFill>
              <a:ln w="247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757070"/>
                  </a:solidFill>
                  <a:effectLst/>
                  <a:uLnTx/>
                  <a:uFillTx/>
                  <a:latin typeface="字魂86号-杨任东楷书"/>
                  <a:cs typeface="+mn-cs"/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240F84A1-12DB-2176-76A0-3CE01521F975}"/>
                  </a:ext>
                </a:extLst>
              </p:cNvPr>
              <p:cNvSpPr/>
              <p:nvPr/>
            </p:nvSpPr>
            <p:spPr>
              <a:xfrm>
                <a:off x="6471552" y="4257487"/>
                <a:ext cx="4782872" cy="498135"/>
              </a:xfrm>
              <a:custGeom>
                <a:avLst/>
                <a:gdLst>
                  <a:gd name="connsiteX0" fmla="*/ 4776338 w 4782872"/>
                  <a:gd name="connsiteY0" fmla="*/ 462643 h 498135"/>
                  <a:gd name="connsiteX1" fmla="*/ 4776338 w 4782872"/>
                  <a:gd name="connsiteY1" fmla="*/ 19360 h 498135"/>
                  <a:gd name="connsiteX2" fmla="*/ 4736130 w 4782872"/>
                  <a:gd name="connsiteY2" fmla="*/ 19360 h 498135"/>
                  <a:gd name="connsiteX3" fmla="*/ 4736130 w 4782872"/>
                  <a:gd name="connsiteY3" fmla="*/ 457927 h 498135"/>
                  <a:gd name="connsiteX4" fmla="*/ 19360 w 4782872"/>
                  <a:gd name="connsiteY4" fmla="*/ 457927 h 498135"/>
                  <a:gd name="connsiteX5" fmla="*/ 19360 w 4782872"/>
                  <a:gd name="connsiteY5" fmla="*/ 498135 h 498135"/>
                  <a:gd name="connsiteX6" fmla="*/ 4763679 w 4782872"/>
                  <a:gd name="connsiteY6" fmla="*/ 498135 h 498135"/>
                  <a:gd name="connsiteX7" fmla="*/ 4776338 w 4782872"/>
                  <a:gd name="connsiteY7" fmla="*/ 462643 h 4981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782872" h="498135">
                    <a:moveTo>
                      <a:pt x="4776338" y="462643"/>
                    </a:moveTo>
                    <a:lnTo>
                      <a:pt x="4776338" y="19360"/>
                    </a:lnTo>
                    <a:cubicBezTo>
                      <a:pt x="4776338" y="-6453"/>
                      <a:pt x="4736130" y="-6453"/>
                      <a:pt x="4736130" y="19360"/>
                    </a:cubicBezTo>
                    <a:lnTo>
                      <a:pt x="4736130" y="457927"/>
                    </a:lnTo>
                    <a:lnTo>
                      <a:pt x="19360" y="457927"/>
                    </a:lnTo>
                    <a:cubicBezTo>
                      <a:pt x="-6453" y="457927"/>
                      <a:pt x="-6453" y="498135"/>
                      <a:pt x="19360" y="498135"/>
                    </a:cubicBezTo>
                    <a:lnTo>
                      <a:pt x="4763679" y="498135"/>
                    </a:lnTo>
                    <a:cubicBezTo>
                      <a:pt x="4783784" y="498135"/>
                      <a:pt x="4788251" y="473067"/>
                      <a:pt x="4776338" y="462643"/>
                    </a:cubicBezTo>
                    <a:close/>
                  </a:path>
                </a:pathLst>
              </a:custGeom>
              <a:solidFill>
                <a:srgbClr val="1A1A1A"/>
              </a:solidFill>
              <a:ln w="247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757070"/>
                  </a:solidFill>
                  <a:effectLst/>
                  <a:uLnTx/>
                  <a:uFillTx/>
                  <a:latin typeface="字魂86号-杨任东楷书"/>
                  <a:cs typeface="+mn-cs"/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56E31503-58D5-0B7E-4ECA-1DCDD5799E5D}"/>
                  </a:ext>
                </a:extLst>
              </p:cNvPr>
              <p:cNvSpPr/>
              <p:nvPr/>
            </p:nvSpPr>
            <p:spPr>
              <a:xfrm>
                <a:off x="5854530" y="1670262"/>
                <a:ext cx="40208" cy="2998489"/>
              </a:xfrm>
              <a:custGeom>
                <a:avLst/>
                <a:gdLst>
                  <a:gd name="connsiteX0" fmla="*/ 0 w 40208"/>
                  <a:gd name="connsiteY0" fmla="*/ 19360 h 2998489"/>
                  <a:gd name="connsiteX1" fmla="*/ 0 w 40208"/>
                  <a:gd name="connsiteY1" fmla="*/ 2979130 h 2998489"/>
                  <a:gd name="connsiteX2" fmla="*/ 40208 w 40208"/>
                  <a:gd name="connsiteY2" fmla="*/ 2979130 h 2998489"/>
                  <a:gd name="connsiteX3" fmla="*/ 40208 w 40208"/>
                  <a:gd name="connsiteY3" fmla="*/ 19360 h 2998489"/>
                  <a:gd name="connsiteX4" fmla="*/ 0 w 40208"/>
                  <a:gd name="connsiteY4" fmla="*/ 19360 h 29984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208" h="2998489">
                    <a:moveTo>
                      <a:pt x="0" y="19360"/>
                    </a:moveTo>
                    <a:lnTo>
                      <a:pt x="0" y="2979130"/>
                    </a:lnTo>
                    <a:cubicBezTo>
                      <a:pt x="0" y="3004943"/>
                      <a:pt x="40208" y="3004943"/>
                      <a:pt x="40208" y="2979130"/>
                    </a:cubicBezTo>
                    <a:lnTo>
                      <a:pt x="40208" y="19360"/>
                    </a:lnTo>
                    <a:cubicBezTo>
                      <a:pt x="39960" y="-6453"/>
                      <a:pt x="0" y="-6453"/>
                      <a:pt x="0" y="19360"/>
                    </a:cubicBezTo>
                    <a:close/>
                  </a:path>
                </a:pathLst>
              </a:custGeom>
              <a:solidFill>
                <a:srgbClr val="1A1A1A"/>
              </a:solidFill>
              <a:ln w="247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757070"/>
                  </a:solidFill>
                  <a:effectLst/>
                  <a:uLnTx/>
                  <a:uFillTx/>
                  <a:latin typeface="字魂86号-杨任东楷书"/>
                  <a:cs typeface="+mn-cs"/>
                </a:endParaRPr>
              </a:p>
            </p:txBody>
          </p:sp>
        </p:grp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520E440-0B90-3AA7-ADCD-3E1D858F84DF}"/>
              </a:ext>
            </a:extLst>
          </p:cNvPr>
          <p:cNvSpPr txBox="1"/>
          <p:nvPr/>
        </p:nvSpPr>
        <p:spPr>
          <a:xfrm>
            <a:off x="495300" y="854525"/>
            <a:ext cx="89439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vi-VN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Xung quanh ta có rất nhiều loài thực vật và động vật.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vi-VN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 vật có thể sống ở nhiều nơi trên Trái Đất. Có loài sống trên cạn, có loài sống dưới nước.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vi-VN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Động vật có thể sống trên cạn, dưới nước hoặc vừa sống trên cạn, vừa sống dưới nước.</a:t>
            </a:r>
          </a:p>
          <a:p>
            <a:pPr lvl="0" algn="just"/>
            <a:endParaRPr lang="vi-VN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3" name="Graphic 4">
            <a:extLst>
              <a:ext uri="{FF2B5EF4-FFF2-40B4-BE49-F238E27FC236}">
                <a16:creationId xmlns:a16="http://schemas.microsoft.com/office/drawing/2014/main" id="{342049E6-59E3-B0FF-9BF9-AC801E384082}"/>
              </a:ext>
            </a:extLst>
          </p:cNvPr>
          <p:cNvGrpSpPr/>
          <p:nvPr/>
        </p:nvGrpSpPr>
        <p:grpSpPr>
          <a:xfrm>
            <a:off x="238125" y="3899838"/>
            <a:ext cx="8201025" cy="1948512"/>
            <a:chOff x="5610688" y="1031736"/>
            <a:chExt cx="5879305" cy="398052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A12F19D-6E2A-176A-9956-D4EB9021BFF3}"/>
                </a:ext>
              </a:extLst>
            </p:cNvPr>
            <p:cNvSpPr/>
            <p:nvPr/>
          </p:nvSpPr>
          <p:spPr>
            <a:xfrm>
              <a:off x="5629165" y="1052247"/>
              <a:ext cx="5842103" cy="3941396"/>
            </a:xfrm>
            <a:custGeom>
              <a:avLst/>
              <a:gdLst>
                <a:gd name="connsiteX0" fmla="*/ 5614008 w 5842103"/>
                <a:gd name="connsiteY0" fmla="*/ 3941397 h 3941397"/>
                <a:gd name="connsiteX1" fmla="*/ 228343 w 5842103"/>
                <a:gd name="connsiteY1" fmla="*/ 3941397 h 3941397"/>
                <a:gd name="connsiteX2" fmla="*/ 0 w 5842103"/>
                <a:gd name="connsiteY2" fmla="*/ 3713054 h 3941397"/>
                <a:gd name="connsiteX3" fmla="*/ 0 w 5842103"/>
                <a:gd name="connsiteY3" fmla="*/ 228343 h 3941397"/>
                <a:gd name="connsiteX4" fmla="*/ 228343 w 5842103"/>
                <a:gd name="connsiteY4" fmla="*/ 0 h 3941397"/>
                <a:gd name="connsiteX5" fmla="*/ 5613760 w 5842103"/>
                <a:gd name="connsiteY5" fmla="*/ 0 h 3941397"/>
                <a:gd name="connsiteX6" fmla="*/ 5842103 w 5842103"/>
                <a:gd name="connsiteY6" fmla="*/ 228343 h 3941397"/>
                <a:gd name="connsiteX7" fmla="*/ 5842103 w 5842103"/>
                <a:gd name="connsiteY7" fmla="*/ 3713054 h 3941397"/>
                <a:gd name="connsiteX8" fmla="*/ 5614008 w 5842103"/>
                <a:gd name="connsiteY8" fmla="*/ 3941397 h 3941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42103" h="3941397">
                  <a:moveTo>
                    <a:pt x="5614008" y="3941397"/>
                  </a:moveTo>
                  <a:lnTo>
                    <a:pt x="228343" y="3941397"/>
                  </a:lnTo>
                  <a:cubicBezTo>
                    <a:pt x="102754" y="3941397"/>
                    <a:pt x="0" y="3838643"/>
                    <a:pt x="0" y="3713054"/>
                  </a:cubicBezTo>
                  <a:lnTo>
                    <a:pt x="0" y="228343"/>
                  </a:lnTo>
                  <a:cubicBezTo>
                    <a:pt x="0" y="102754"/>
                    <a:pt x="102754" y="0"/>
                    <a:pt x="228343" y="0"/>
                  </a:cubicBezTo>
                  <a:lnTo>
                    <a:pt x="5613760" y="0"/>
                  </a:lnTo>
                  <a:cubicBezTo>
                    <a:pt x="5739349" y="0"/>
                    <a:pt x="5842103" y="102754"/>
                    <a:pt x="5842103" y="228343"/>
                  </a:cubicBezTo>
                  <a:lnTo>
                    <a:pt x="5842103" y="3713054"/>
                  </a:lnTo>
                  <a:cubicBezTo>
                    <a:pt x="5842351" y="3838643"/>
                    <a:pt x="5739597" y="3941397"/>
                    <a:pt x="5614008" y="3941397"/>
                  </a:cubicBezTo>
                  <a:close/>
                </a:path>
              </a:pathLst>
            </a:custGeom>
            <a:solidFill>
              <a:srgbClr val="DEB290"/>
            </a:solidFill>
            <a:ln w="247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757070"/>
                </a:solidFill>
                <a:effectLst/>
                <a:uLnTx/>
                <a:uFillTx/>
                <a:latin typeface="字魂86号-杨任东楷书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83576C0-3123-401E-D1B9-6E5D157C5948}"/>
                </a:ext>
              </a:extLst>
            </p:cNvPr>
            <p:cNvSpPr/>
            <p:nvPr/>
          </p:nvSpPr>
          <p:spPr>
            <a:xfrm>
              <a:off x="5876123" y="1298957"/>
              <a:ext cx="5348435" cy="3447729"/>
            </a:xfrm>
            <a:custGeom>
              <a:avLst/>
              <a:gdLst>
                <a:gd name="connsiteX0" fmla="*/ 0 w 5348435"/>
                <a:gd name="connsiteY0" fmla="*/ 0 h 3447729"/>
                <a:gd name="connsiteX1" fmla="*/ 5348436 w 5348435"/>
                <a:gd name="connsiteY1" fmla="*/ 0 h 3447729"/>
                <a:gd name="connsiteX2" fmla="*/ 5348436 w 5348435"/>
                <a:gd name="connsiteY2" fmla="*/ 3447730 h 3447729"/>
                <a:gd name="connsiteX3" fmla="*/ 0 w 5348435"/>
                <a:gd name="connsiteY3" fmla="*/ 3447730 h 3447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48435" h="3447729">
                  <a:moveTo>
                    <a:pt x="0" y="0"/>
                  </a:moveTo>
                  <a:lnTo>
                    <a:pt x="5348436" y="0"/>
                  </a:lnTo>
                  <a:lnTo>
                    <a:pt x="5348436" y="3447730"/>
                  </a:lnTo>
                  <a:lnTo>
                    <a:pt x="0" y="3447730"/>
                  </a:lnTo>
                  <a:close/>
                </a:path>
              </a:pathLst>
            </a:custGeom>
            <a:solidFill>
              <a:srgbClr val="FFFFFF"/>
            </a:solidFill>
            <a:ln w="247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757070"/>
                </a:solidFill>
                <a:effectLst/>
                <a:uLnTx/>
                <a:uFillTx/>
                <a:latin typeface="字魂86号-杨任东楷书"/>
                <a:cs typeface="+mn-cs"/>
              </a:endParaRPr>
            </a:p>
          </p:txBody>
        </p:sp>
        <p:grpSp>
          <p:nvGrpSpPr>
            <p:cNvPr id="16" name="Graphic 4">
              <a:extLst>
                <a:ext uri="{FF2B5EF4-FFF2-40B4-BE49-F238E27FC236}">
                  <a16:creationId xmlns:a16="http://schemas.microsoft.com/office/drawing/2014/main" id="{C1BFA060-47D9-4FA7-4630-5470E5A2C5E3}"/>
                </a:ext>
              </a:extLst>
            </p:cNvPr>
            <p:cNvGrpSpPr/>
            <p:nvPr/>
          </p:nvGrpSpPr>
          <p:grpSpPr>
            <a:xfrm>
              <a:off x="5610688" y="1031736"/>
              <a:ext cx="5879305" cy="3980523"/>
              <a:chOff x="5610688" y="1031736"/>
              <a:chExt cx="5879305" cy="3980523"/>
            </a:xfrm>
            <a:solidFill>
              <a:srgbClr val="1A1A1A"/>
            </a:solidFill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507F3107-126D-05A0-D6D6-E97E9F2FDB75}"/>
                  </a:ext>
                </a:extLst>
              </p:cNvPr>
              <p:cNvSpPr/>
              <p:nvPr/>
            </p:nvSpPr>
            <p:spPr>
              <a:xfrm>
                <a:off x="6102666" y="1034124"/>
                <a:ext cx="5387327" cy="3714796"/>
              </a:xfrm>
              <a:custGeom>
                <a:avLst/>
                <a:gdLst>
                  <a:gd name="connsiteX0" fmla="*/ 17933 w 5387327"/>
                  <a:gd name="connsiteY0" fmla="*/ 36490 h 3714796"/>
                  <a:gd name="connsiteX1" fmla="*/ 827557 w 5387327"/>
                  <a:gd name="connsiteY1" fmla="*/ 36490 h 3714796"/>
                  <a:gd name="connsiteX2" fmla="*/ 1959344 w 5387327"/>
                  <a:gd name="connsiteY2" fmla="*/ 36490 h 3714796"/>
                  <a:gd name="connsiteX3" fmla="*/ 3176759 w 5387327"/>
                  <a:gd name="connsiteY3" fmla="*/ 36490 h 3714796"/>
                  <a:gd name="connsiteX4" fmla="*/ 4262629 w 5387327"/>
                  <a:gd name="connsiteY4" fmla="*/ 36490 h 3714796"/>
                  <a:gd name="connsiteX5" fmla="*/ 4977937 w 5387327"/>
                  <a:gd name="connsiteY5" fmla="*/ 36490 h 3714796"/>
                  <a:gd name="connsiteX6" fmla="*/ 5128346 w 5387327"/>
                  <a:gd name="connsiteY6" fmla="*/ 36490 h 3714796"/>
                  <a:gd name="connsiteX7" fmla="*/ 5350235 w 5387327"/>
                  <a:gd name="connsiteY7" fmla="*/ 251182 h 3714796"/>
                  <a:gd name="connsiteX8" fmla="*/ 5350235 w 5387327"/>
                  <a:gd name="connsiteY8" fmla="*/ 744850 h 3714796"/>
                  <a:gd name="connsiteX9" fmla="*/ 5350235 w 5387327"/>
                  <a:gd name="connsiteY9" fmla="*/ 1756756 h 3714796"/>
                  <a:gd name="connsiteX10" fmla="*/ 5350235 w 5387327"/>
                  <a:gd name="connsiteY10" fmla="*/ 2851561 h 3714796"/>
                  <a:gd name="connsiteX11" fmla="*/ 5350235 w 5387327"/>
                  <a:gd name="connsiteY11" fmla="*/ 3612539 h 3714796"/>
                  <a:gd name="connsiteX12" fmla="*/ 5350235 w 5387327"/>
                  <a:gd name="connsiteY12" fmla="*/ 3696926 h 3714796"/>
                  <a:gd name="connsiteX13" fmla="*/ 5387217 w 5387327"/>
                  <a:gd name="connsiteY13" fmla="*/ 3696926 h 3714796"/>
                  <a:gd name="connsiteX14" fmla="*/ 5387217 w 5387327"/>
                  <a:gd name="connsiteY14" fmla="*/ 3469824 h 3714796"/>
                  <a:gd name="connsiteX15" fmla="*/ 5387217 w 5387327"/>
                  <a:gd name="connsiteY15" fmla="*/ 3079159 h 3714796"/>
                  <a:gd name="connsiteX16" fmla="*/ 5387217 w 5387327"/>
                  <a:gd name="connsiteY16" fmla="*/ 2575564 h 3714796"/>
                  <a:gd name="connsiteX17" fmla="*/ 5387217 w 5387327"/>
                  <a:gd name="connsiteY17" fmla="*/ 2014883 h 3714796"/>
                  <a:gd name="connsiteX18" fmla="*/ 5387217 w 5387327"/>
                  <a:gd name="connsiteY18" fmla="*/ 1451720 h 3714796"/>
                  <a:gd name="connsiteX19" fmla="*/ 5387217 w 5387327"/>
                  <a:gd name="connsiteY19" fmla="*/ 942912 h 3714796"/>
                  <a:gd name="connsiteX20" fmla="*/ 5387217 w 5387327"/>
                  <a:gd name="connsiteY20" fmla="*/ 537852 h 3714796"/>
                  <a:gd name="connsiteX21" fmla="*/ 5387217 w 5387327"/>
                  <a:gd name="connsiteY21" fmla="*/ 293624 h 3714796"/>
                  <a:gd name="connsiteX22" fmla="*/ 5387217 w 5387327"/>
                  <a:gd name="connsiteY22" fmla="*/ 248948 h 3714796"/>
                  <a:gd name="connsiteX23" fmla="*/ 5263614 w 5387327"/>
                  <a:gd name="connsiteY23" fmla="*/ 33264 h 3714796"/>
                  <a:gd name="connsiteX24" fmla="*/ 5080196 w 5387327"/>
                  <a:gd name="connsiteY24" fmla="*/ 5 h 3714796"/>
                  <a:gd name="connsiteX25" fmla="*/ 4856817 w 5387327"/>
                  <a:gd name="connsiteY25" fmla="*/ 5 h 3714796"/>
                  <a:gd name="connsiteX26" fmla="*/ 4495935 w 5387327"/>
                  <a:gd name="connsiteY26" fmla="*/ 5 h 3714796"/>
                  <a:gd name="connsiteX27" fmla="*/ 4026840 w 5387327"/>
                  <a:gd name="connsiteY27" fmla="*/ 5 h 3714796"/>
                  <a:gd name="connsiteX28" fmla="*/ 3481547 w 5387327"/>
                  <a:gd name="connsiteY28" fmla="*/ 5 h 3714796"/>
                  <a:gd name="connsiteX29" fmla="*/ 2883884 w 5387327"/>
                  <a:gd name="connsiteY29" fmla="*/ 5 h 3714796"/>
                  <a:gd name="connsiteX30" fmla="*/ 2265373 w 5387327"/>
                  <a:gd name="connsiteY30" fmla="*/ 5 h 3714796"/>
                  <a:gd name="connsiteX31" fmla="*/ 1658527 w 5387327"/>
                  <a:gd name="connsiteY31" fmla="*/ 5 h 3714796"/>
                  <a:gd name="connsiteX32" fmla="*/ 1086181 w 5387327"/>
                  <a:gd name="connsiteY32" fmla="*/ 5 h 3714796"/>
                  <a:gd name="connsiteX33" fmla="*/ 580848 w 5387327"/>
                  <a:gd name="connsiteY33" fmla="*/ 5 h 3714796"/>
                  <a:gd name="connsiteX34" fmla="*/ 171816 w 5387327"/>
                  <a:gd name="connsiteY34" fmla="*/ 5 h 3714796"/>
                  <a:gd name="connsiteX35" fmla="*/ 17436 w 5387327"/>
                  <a:gd name="connsiteY35" fmla="*/ 5 h 3714796"/>
                  <a:gd name="connsiteX36" fmla="*/ 17933 w 5387327"/>
                  <a:gd name="connsiteY36" fmla="*/ 36490 h 3714796"/>
                  <a:gd name="connsiteX37" fmla="*/ 17933 w 5387327"/>
                  <a:gd name="connsiteY37" fmla="*/ 36490 h 3714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5387327" h="3714796">
                    <a:moveTo>
                      <a:pt x="17933" y="36490"/>
                    </a:moveTo>
                    <a:cubicBezTo>
                      <a:pt x="287725" y="36490"/>
                      <a:pt x="557765" y="36490"/>
                      <a:pt x="827557" y="36490"/>
                    </a:cubicBezTo>
                    <a:cubicBezTo>
                      <a:pt x="1204820" y="36490"/>
                      <a:pt x="1582082" y="36490"/>
                      <a:pt x="1959344" y="36490"/>
                    </a:cubicBezTo>
                    <a:cubicBezTo>
                      <a:pt x="2365149" y="36490"/>
                      <a:pt x="2770954" y="36490"/>
                      <a:pt x="3176759" y="36490"/>
                    </a:cubicBezTo>
                    <a:cubicBezTo>
                      <a:pt x="3538633" y="36490"/>
                      <a:pt x="3900755" y="36490"/>
                      <a:pt x="4262629" y="36490"/>
                    </a:cubicBezTo>
                    <a:cubicBezTo>
                      <a:pt x="4501148" y="36490"/>
                      <a:pt x="4739419" y="36490"/>
                      <a:pt x="4977937" y="36490"/>
                    </a:cubicBezTo>
                    <a:cubicBezTo>
                      <a:pt x="5028074" y="36490"/>
                      <a:pt x="5078210" y="36490"/>
                      <a:pt x="5128346" y="36490"/>
                    </a:cubicBezTo>
                    <a:cubicBezTo>
                      <a:pt x="5250708" y="36490"/>
                      <a:pt x="5349491" y="125842"/>
                      <a:pt x="5350235" y="251182"/>
                    </a:cubicBezTo>
                    <a:cubicBezTo>
                      <a:pt x="5350980" y="415738"/>
                      <a:pt x="5350235" y="580294"/>
                      <a:pt x="5350235" y="744850"/>
                    </a:cubicBezTo>
                    <a:cubicBezTo>
                      <a:pt x="5350235" y="1082152"/>
                      <a:pt x="5350235" y="1419454"/>
                      <a:pt x="5350235" y="1756756"/>
                    </a:cubicBezTo>
                    <a:cubicBezTo>
                      <a:pt x="5350235" y="2121609"/>
                      <a:pt x="5350235" y="2486709"/>
                      <a:pt x="5350235" y="2851561"/>
                    </a:cubicBezTo>
                    <a:cubicBezTo>
                      <a:pt x="5350235" y="3105220"/>
                      <a:pt x="5350235" y="3358880"/>
                      <a:pt x="5350235" y="3612539"/>
                    </a:cubicBezTo>
                    <a:cubicBezTo>
                      <a:pt x="5350235" y="3640585"/>
                      <a:pt x="5350235" y="3668880"/>
                      <a:pt x="5350235" y="3696926"/>
                    </a:cubicBezTo>
                    <a:cubicBezTo>
                      <a:pt x="5350235" y="3720753"/>
                      <a:pt x="5387217" y="3720753"/>
                      <a:pt x="5387217" y="3696926"/>
                    </a:cubicBezTo>
                    <a:cubicBezTo>
                      <a:pt x="5387217" y="3621226"/>
                      <a:pt x="5387217" y="3545525"/>
                      <a:pt x="5387217" y="3469824"/>
                    </a:cubicBezTo>
                    <a:cubicBezTo>
                      <a:pt x="5387217" y="3339520"/>
                      <a:pt x="5387217" y="3209464"/>
                      <a:pt x="5387217" y="3079159"/>
                    </a:cubicBezTo>
                    <a:cubicBezTo>
                      <a:pt x="5387217" y="2911377"/>
                      <a:pt x="5387217" y="2743347"/>
                      <a:pt x="5387217" y="2575564"/>
                    </a:cubicBezTo>
                    <a:cubicBezTo>
                      <a:pt x="5387217" y="2388670"/>
                      <a:pt x="5387217" y="2201777"/>
                      <a:pt x="5387217" y="2014883"/>
                    </a:cubicBezTo>
                    <a:cubicBezTo>
                      <a:pt x="5387217" y="1827245"/>
                      <a:pt x="5387217" y="1639358"/>
                      <a:pt x="5387217" y="1451720"/>
                    </a:cubicBezTo>
                    <a:cubicBezTo>
                      <a:pt x="5387217" y="1282200"/>
                      <a:pt x="5387217" y="1112432"/>
                      <a:pt x="5387217" y="942912"/>
                    </a:cubicBezTo>
                    <a:cubicBezTo>
                      <a:pt x="5387217" y="807892"/>
                      <a:pt x="5387217" y="672872"/>
                      <a:pt x="5387217" y="537852"/>
                    </a:cubicBezTo>
                    <a:cubicBezTo>
                      <a:pt x="5387217" y="456443"/>
                      <a:pt x="5387217" y="375033"/>
                      <a:pt x="5387217" y="293624"/>
                    </a:cubicBezTo>
                    <a:cubicBezTo>
                      <a:pt x="5387217" y="278732"/>
                      <a:pt x="5387465" y="263840"/>
                      <a:pt x="5387217" y="248948"/>
                    </a:cubicBezTo>
                    <a:cubicBezTo>
                      <a:pt x="5386224" y="160590"/>
                      <a:pt x="5340804" y="77939"/>
                      <a:pt x="5263614" y="33264"/>
                    </a:cubicBezTo>
                    <a:cubicBezTo>
                      <a:pt x="5205039" y="-740"/>
                      <a:pt x="5144479" y="5"/>
                      <a:pt x="5080196" y="5"/>
                    </a:cubicBezTo>
                    <a:cubicBezTo>
                      <a:pt x="5005736" y="5"/>
                      <a:pt x="4931276" y="5"/>
                      <a:pt x="4856817" y="5"/>
                    </a:cubicBezTo>
                    <a:cubicBezTo>
                      <a:pt x="4736440" y="5"/>
                      <a:pt x="4616312" y="5"/>
                      <a:pt x="4495935" y="5"/>
                    </a:cubicBezTo>
                    <a:cubicBezTo>
                      <a:pt x="4339570" y="5"/>
                      <a:pt x="4183205" y="5"/>
                      <a:pt x="4026840" y="5"/>
                    </a:cubicBezTo>
                    <a:cubicBezTo>
                      <a:pt x="3845158" y="5"/>
                      <a:pt x="3663228" y="5"/>
                      <a:pt x="3481547" y="5"/>
                    </a:cubicBezTo>
                    <a:cubicBezTo>
                      <a:pt x="3282243" y="5"/>
                      <a:pt x="3082940" y="5"/>
                      <a:pt x="2883884" y="5"/>
                    </a:cubicBezTo>
                    <a:cubicBezTo>
                      <a:pt x="2677631" y="5"/>
                      <a:pt x="2471626" y="5"/>
                      <a:pt x="2265373" y="5"/>
                    </a:cubicBezTo>
                    <a:cubicBezTo>
                      <a:pt x="2063091" y="5"/>
                      <a:pt x="1860809" y="5"/>
                      <a:pt x="1658527" y="5"/>
                    </a:cubicBezTo>
                    <a:cubicBezTo>
                      <a:pt x="1467662" y="5"/>
                      <a:pt x="1277045" y="5"/>
                      <a:pt x="1086181" y="5"/>
                    </a:cubicBezTo>
                    <a:cubicBezTo>
                      <a:pt x="917653" y="5"/>
                      <a:pt x="749375" y="5"/>
                      <a:pt x="580848" y="5"/>
                    </a:cubicBezTo>
                    <a:cubicBezTo>
                      <a:pt x="444587" y="5"/>
                      <a:pt x="308077" y="5"/>
                      <a:pt x="171816" y="5"/>
                    </a:cubicBezTo>
                    <a:cubicBezTo>
                      <a:pt x="120439" y="5"/>
                      <a:pt x="68814" y="5"/>
                      <a:pt x="17436" y="5"/>
                    </a:cubicBezTo>
                    <a:cubicBezTo>
                      <a:pt x="-5894" y="-491"/>
                      <a:pt x="-5894" y="36490"/>
                      <a:pt x="17933" y="36490"/>
                    </a:cubicBezTo>
                    <a:lnTo>
                      <a:pt x="17933" y="36490"/>
                    </a:lnTo>
                    <a:close/>
                  </a:path>
                </a:pathLst>
              </a:custGeom>
              <a:solidFill>
                <a:srgbClr val="1A1A1A"/>
              </a:solidFill>
              <a:ln w="247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757070"/>
                  </a:solidFill>
                  <a:effectLst/>
                  <a:uLnTx/>
                  <a:uFillTx/>
                  <a:latin typeface="字魂86号-杨任东楷书"/>
                  <a:cs typeface="+mn-cs"/>
                </a:endParaRPr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26017535-D9DD-3D54-7C85-7E6D6D515596}"/>
                  </a:ext>
                </a:extLst>
              </p:cNvPr>
              <p:cNvSpPr/>
              <p:nvPr/>
            </p:nvSpPr>
            <p:spPr>
              <a:xfrm>
                <a:off x="5610688" y="1031736"/>
                <a:ext cx="5534694" cy="3980523"/>
              </a:xfrm>
              <a:custGeom>
                <a:avLst/>
                <a:gdLst>
                  <a:gd name="connsiteX0" fmla="*/ 5516825 w 5534694"/>
                  <a:gd name="connsiteY0" fmla="*/ 3943294 h 3980523"/>
                  <a:gd name="connsiteX1" fmla="*/ 5215760 w 5534694"/>
                  <a:gd name="connsiteY1" fmla="*/ 3943294 h 3980523"/>
                  <a:gd name="connsiteX2" fmla="*/ 4766272 w 5534694"/>
                  <a:gd name="connsiteY2" fmla="*/ 3943294 h 3980523"/>
                  <a:gd name="connsiteX3" fmla="*/ 4206087 w 5534694"/>
                  <a:gd name="connsiteY3" fmla="*/ 3943294 h 3980523"/>
                  <a:gd name="connsiteX4" fmla="*/ 3572684 w 5534694"/>
                  <a:gd name="connsiteY4" fmla="*/ 3943294 h 3980523"/>
                  <a:gd name="connsiteX5" fmla="*/ 2903788 w 5534694"/>
                  <a:gd name="connsiteY5" fmla="*/ 3943294 h 3980523"/>
                  <a:gd name="connsiteX6" fmla="*/ 2239856 w 5534694"/>
                  <a:gd name="connsiteY6" fmla="*/ 3943294 h 3980523"/>
                  <a:gd name="connsiteX7" fmla="*/ 1612161 w 5534694"/>
                  <a:gd name="connsiteY7" fmla="*/ 3943294 h 3980523"/>
                  <a:gd name="connsiteX8" fmla="*/ 1061408 w 5534694"/>
                  <a:gd name="connsiteY8" fmla="*/ 3943294 h 3980523"/>
                  <a:gd name="connsiteX9" fmla="*/ 625323 w 5534694"/>
                  <a:gd name="connsiteY9" fmla="*/ 3943294 h 3980523"/>
                  <a:gd name="connsiteX10" fmla="*/ 341384 w 5534694"/>
                  <a:gd name="connsiteY10" fmla="*/ 3943294 h 3980523"/>
                  <a:gd name="connsiteX11" fmla="*/ 195939 w 5534694"/>
                  <a:gd name="connsiteY11" fmla="*/ 3937089 h 3980523"/>
                  <a:gd name="connsiteX12" fmla="*/ 36844 w 5534694"/>
                  <a:gd name="connsiteY12" fmla="*/ 3729346 h 3980523"/>
                  <a:gd name="connsiteX13" fmla="*/ 36844 w 5534694"/>
                  <a:gd name="connsiteY13" fmla="*/ 3671268 h 3980523"/>
                  <a:gd name="connsiteX14" fmla="*/ 36844 w 5534694"/>
                  <a:gd name="connsiteY14" fmla="*/ 3382364 h 3980523"/>
                  <a:gd name="connsiteX15" fmla="*/ 36844 w 5534694"/>
                  <a:gd name="connsiteY15" fmla="*/ 2916743 h 3980523"/>
                  <a:gd name="connsiteX16" fmla="*/ 36844 w 5534694"/>
                  <a:gd name="connsiteY16" fmla="*/ 2343404 h 3980523"/>
                  <a:gd name="connsiteX17" fmla="*/ 36844 w 5534694"/>
                  <a:gd name="connsiteY17" fmla="*/ 1730849 h 3980523"/>
                  <a:gd name="connsiteX18" fmla="*/ 36844 w 5534694"/>
                  <a:gd name="connsiteY18" fmla="*/ 1147334 h 3980523"/>
                  <a:gd name="connsiteX19" fmla="*/ 36844 w 5534694"/>
                  <a:gd name="connsiteY19" fmla="*/ 661112 h 3980523"/>
                  <a:gd name="connsiteX20" fmla="*/ 36844 w 5534694"/>
                  <a:gd name="connsiteY20" fmla="*/ 340440 h 3980523"/>
                  <a:gd name="connsiteX21" fmla="*/ 90951 w 5534694"/>
                  <a:gd name="connsiteY21" fmla="*/ 108622 h 3980523"/>
                  <a:gd name="connsiteX22" fmla="*/ 423537 w 5534694"/>
                  <a:gd name="connsiteY22" fmla="*/ 39126 h 3980523"/>
                  <a:gd name="connsiteX23" fmla="*/ 423537 w 5534694"/>
                  <a:gd name="connsiteY23" fmla="*/ 2145 h 3980523"/>
                  <a:gd name="connsiteX24" fmla="*/ 82761 w 5534694"/>
                  <a:gd name="connsiteY24" fmla="*/ 64939 h 3980523"/>
                  <a:gd name="connsiteX25" fmla="*/ 110 w 5534694"/>
                  <a:gd name="connsiteY25" fmla="*/ 257045 h 3980523"/>
                  <a:gd name="connsiteX26" fmla="*/ 110 w 5534694"/>
                  <a:gd name="connsiteY26" fmla="*/ 453122 h 3980523"/>
                  <a:gd name="connsiteX27" fmla="*/ 110 w 5534694"/>
                  <a:gd name="connsiteY27" fmla="*/ 859672 h 3980523"/>
                  <a:gd name="connsiteX28" fmla="*/ 110 w 5534694"/>
                  <a:gd name="connsiteY28" fmla="*/ 1402731 h 3980523"/>
                  <a:gd name="connsiteX29" fmla="*/ 110 w 5534694"/>
                  <a:gd name="connsiteY29" fmla="*/ 2013300 h 3980523"/>
                  <a:gd name="connsiteX30" fmla="*/ 110 w 5534694"/>
                  <a:gd name="connsiteY30" fmla="*/ 2621387 h 3980523"/>
                  <a:gd name="connsiteX31" fmla="*/ 110 w 5534694"/>
                  <a:gd name="connsiteY31" fmla="*/ 3158985 h 3980523"/>
                  <a:gd name="connsiteX32" fmla="*/ 110 w 5534694"/>
                  <a:gd name="connsiteY32" fmla="*/ 3550891 h 3980523"/>
                  <a:gd name="connsiteX33" fmla="*/ 110 w 5534694"/>
                  <a:gd name="connsiteY33" fmla="*/ 3729595 h 3980523"/>
                  <a:gd name="connsiteX34" fmla="*/ 260223 w 5534694"/>
                  <a:gd name="connsiteY34" fmla="*/ 3980524 h 3980523"/>
                  <a:gd name="connsiteX35" fmla="*/ 438429 w 5534694"/>
                  <a:gd name="connsiteY35" fmla="*/ 3980524 h 3980523"/>
                  <a:gd name="connsiteX36" fmla="*/ 795836 w 5534694"/>
                  <a:gd name="connsiteY36" fmla="*/ 3980524 h 3980523"/>
                  <a:gd name="connsiteX37" fmla="*/ 1290496 w 5534694"/>
                  <a:gd name="connsiteY37" fmla="*/ 3980524 h 3980523"/>
                  <a:gd name="connsiteX38" fmla="*/ 1884932 w 5534694"/>
                  <a:gd name="connsiteY38" fmla="*/ 3980524 h 3980523"/>
                  <a:gd name="connsiteX39" fmla="*/ 2540673 w 5534694"/>
                  <a:gd name="connsiteY39" fmla="*/ 3980524 h 3980523"/>
                  <a:gd name="connsiteX40" fmla="*/ 3222227 w 5534694"/>
                  <a:gd name="connsiteY40" fmla="*/ 3980524 h 3980523"/>
                  <a:gd name="connsiteX41" fmla="*/ 3884669 w 5534694"/>
                  <a:gd name="connsiteY41" fmla="*/ 3980524 h 3980523"/>
                  <a:gd name="connsiteX42" fmla="*/ 4492508 w 5534694"/>
                  <a:gd name="connsiteY42" fmla="*/ 3980524 h 3980523"/>
                  <a:gd name="connsiteX43" fmla="*/ 5007025 w 5534694"/>
                  <a:gd name="connsiteY43" fmla="*/ 3980524 h 3980523"/>
                  <a:gd name="connsiteX44" fmla="*/ 5389747 w 5534694"/>
                  <a:gd name="connsiteY44" fmla="*/ 3980524 h 3980523"/>
                  <a:gd name="connsiteX45" fmla="*/ 5516825 w 5534694"/>
                  <a:gd name="connsiteY45" fmla="*/ 3980524 h 3980523"/>
                  <a:gd name="connsiteX46" fmla="*/ 5516825 w 5534694"/>
                  <a:gd name="connsiteY46" fmla="*/ 3943294 h 3980523"/>
                  <a:gd name="connsiteX47" fmla="*/ 5516825 w 5534694"/>
                  <a:gd name="connsiteY47" fmla="*/ 3943294 h 3980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5534694" h="3980523">
                    <a:moveTo>
                      <a:pt x="5516825" y="3943294"/>
                    </a:moveTo>
                    <a:cubicBezTo>
                      <a:pt x="5416552" y="3943294"/>
                      <a:pt x="5316032" y="3943294"/>
                      <a:pt x="5215760" y="3943294"/>
                    </a:cubicBezTo>
                    <a:cubicBezTo>
                      <a:pt x="5065848" y="3943294"/>
                      <a:pt x="4916184" y="3943294"/>
                      <a:pt x="4766272" y="3943294"/>
                    </a:cubicBezTo>
                    <a:cubicBezTo>
                      <a:pt x="4579626" y="3943294"/>
                      <a:pt x="4392733" y="3943294"/>
                      <a:pt x="4206087" y="3943294"/>
                    </a:cubicBezTo>
                    <a:cubicBezTo>
                      <a:pt x="3994870" y="3943294"/>
                      <a:pt x="3783901" y="3943294"/>
                      <a:pt x="3572684" y="3943294"/>
                    </a:cubicBezTo>
                    <a:cubicBezTo>
                      <a:pt x="3349801" y="3943294"/>
                      <a:pt x="3126671" y="3943294"/>
                      <a:pt x="2903788" y="3943294"/>
                    </a:cubicBezTo>
                    <a:cubicBezTo>
                      <a:pt x="2682395" y="3943294"/>
                      <a:pt x="2461001" y="3943294"/>
                      <a:pt x="2239856" y="3943294"/>
                    </a:cubicBezTo>
                    <a:cubicBezTo>
                      <a:pt x="2030625" y="3943294"/>
                      <a:pt x="1821393" y="3943294"/>
                      <a:pt x="1612161" y="3943294"/>
                    </a:cubicBezTo>
                    <a:cubicBezTo>
                      <a:pt x="1428494" y="3943294"/>
                      <a:pt x="1245075" y="3943294"/>
                      <a:pt x="1061408" y="3943294"/>
                    </a:cubicBezTo>
                    <a:cubicBezTo>
                      <a:pt x="915964" y="3943294"/>
                      <a:pt x="770768" y="3943294"/>
                      <a:pt x="625323" y="3943294"/>
                    </a:cubicBezTo>
                    <a:cubicBezTo>
                      <a:pt x="530759" y="3943294"/>
                      <a:pt x="435947" y="3943294"/>
                      <a:pt x="341384" y="3943294"/>
                    </a:cubicBezTo>
                    <a:cubicBezTo>
                      <a:pt x="294722" y="3943294"/>
                      <a:pt x="241608" y="3948506"/>
                      <a:pt x="195939" y="3937089"/>
                    </a:cubicBezTo>
                    <a:cubicBezTo>
                      <a:pt x="100631" y="3913013"/>
                      <a:pt x="37340" y="3826144"/>
                      <a:pt x="36844" y="3729346"/>
                    </a:cubicBezTo>
                    <a:cubicBezTo>
                      <a:pt x="36844" y="3709987"/>
                      <a:pt x="36844" y="3690627"/>
                      <a:pt x="36844" y="3671268"/>
                    </a:cubicBezTo>
                    <a:cubicBezTo>
                      <a:pt x="36844" y="3574967"/>
                      <a:pt x="36844" y="3478665"/>
                      <a:pt x="36844" y="3382364"/>
                    </a:cubicBezTo>
                    <a:cubicBezTo>
                      <a:pt x="36844" y="3227240"/>
                      <a:pt x="36844" y="3071868"/>
                      <a:pt x="36844" y="2916743"/>
                    </a:cubicBezTo>
                    <a:cubicBezTo>
                      <a:pt x="36844" y="2725630"/>
                      <a:pt x="36844" y="2534517"/>
                      <a:pt x="36844" y="2343404"/>
                    </a:cubicBezTo>
                    <a:cubicBezTo>
                      <a:pt x="36844" y="2139137"/>
                      <a:pt x="36844" y="1935117"/>
                      <a:pt x="36844" y="1730849"/>
                    </a:cubicBezTo>
                    <a:cubicBezTo>
                      <a:pt x="36844" y="1536261"/>
                      <a:pt x="36844" y="1341674"/>
                      <a:pt x="36844" y="1147334"/>
                    </a:cubicBezTo>
                    <a:cubicBezTo>
                      <a:pt x="36844" y="985260"/>
                      <a:pt x="36844" y="823186"/>
                      <a:pt x="36844" y="661112"/>
                    </a:cubicBezTo>
                    <a:cubicBezTo>
                      <a:pt x="36844" y="554139"/>
                      <a:pt x="36844" y="447413"/>
                      <a:pt x="36844" y="340440"/>
                    </a:cubicBezTo>
                    <a:cubicBezTo>
                      <a:pt x="36844" y="257789"/>
                      <a:pt x="29894" y="175636"/>
                      <a:pt x="90951" y="108622"/>
                    </a:cubicBezTo>
                    <a:cubicBezTo>
                      <a:pt x="175339" y="16044"/>
                      <a:pt x="311103" y="39126"/>
                      <a:pt x="423537" y="39126"/>
                    </a:cubicBezTo>
                    <a:cubicBezTo>
                      <a:pt x="447365" y="39126"/>
                      <a:pt x="447365" y="2145"/>
                      <a:pt x="423537" y="2145"/>
                    </a:cubicBezTo>
                    <a:cubicBezTo>
                      <a:pt x="307877" y="2145"/>
                      <a:pt x="176580" y="-17959"/>
                      <a:pt x="82761" y="64939"/>
                    </a:cubicBezTo>
                    <a:cubicBezTo>
                      <a:pt x="27164" y="113586"/>
                      <a:pt x="110" y="183578"/>
                      <a:pt x="110" y="257045"/>
                    </a:cubicBezTo>
                    <a:cubicBezTo>
                      <a:pt x="-138" y="322321"/>
                      <a:pt x="110" y="387846"/>
                      <a:pt x="110" y="453122"/>
                    </a:cubicBezTo>
                    <a:cubicBezTo>
                      <a:pt x="110" y="588638"/>
                      <a:pt x="110" y="724155"/>
                      <a:pt x="110" y="859672"/>
                    </a:cubicBezTo>
                    <a:cubicBezTo>
                      <a:pt x="110" y="1040608"/>
                      <a:pt x="110" y="1221545"/>
                      <a:pt x="110" y="1402731"/>
                    </a:cubicBezTo>
                    <a:cubicBezTo>
                      <a:pt x="110" y="1606254"/>
                      <a:pt x="110" y="1809777"/>
                      <a:pt x="110" y="2013300"/>
                    </a:cubicBezTo>
                    <a:cubicBezTo>
                      <a:pt x="110" y="2216078"/>
                      <a:pt x="110" y="2418608"/>
                      <a:pt x="110" y="2621387"/>
                    </a:cubicBezTo>
                    <a:cubicBezTo>
                      <a:pt x="110" y="2800586"/>
                      <a:pt x="110" y="2979786"/>
                      <a:pt x="110" y="3158985"/>
                    </a:cubicBezTo>
                    <a:cubicBezTo>
                      <a:pt x="110" y="3289538"/>
                      <a:pt x="110" y="3420339"/>
                      <a:pt x="110" y="3550891"/>
                    </a:cubicBezTo>
                    <a:cubicBezTo>
                      <a:pt x="110" y="3610459"/>
                      <a:pt x="-138" y="3670027"/>
                      <a:pt x="110" y="3729595"/>
                    </a:cubicBezTo>
                    <a:cubicBezTo>
                      <a:pt x="855" y="3875535"/>
                      <a:pt x="117757" y="3980524"/>
                      <a:pt x="260223" y="3980524"/>
                    </a:cubicBezTo>
                    <a:cubicBezTo>
                      <a:pt x="319542" y="3980524"/>
                      <a:pt x="379110" y="3980524"/>
                      <a:pt x="438429" y="3980524"/>
                    </a:cubicBezTo>
                    <a:cubicBezTo>
                      <a:pt x="557565" y="3980524"/>
                      <a:pt x="676700" y="3980524"/>
                      <a:pt x="795836" y="3980524"/>
                    </a:cubicBezTo>
                    <a:cubicBezTo>
                      <a:pt x="960640" y="3980524"/>
                      <a:pt x="1125692" y="3980524"/>
                      <a:pt x="1290496" y="3980524"/>
                    </a:cubicBezTo>
                    <a:cubicBezTo>
                      <a:pt x="1488558" y="3980524"/>
                      <a:pt x="1686869" y="3980524"/>
                      <a:pt x="1884932" y="3980524"/>
                    </a:cubicBezTo>
                    <a:cubicBezTo>
                      <a:pt x="2103595" y="3980524"/>
                      <a:pt x="2322258" y="3980524"/>
                      <a:pt x="2540673" y="3980524"/>
                    </a:cubicBezTo>
                    <a:cubicBezTo>
                      <a:pt x="2767775" y="3980524"/>
                      <a:pt x="2995125" y="3980524"/>
                      <a:pt x="3222227" y="3980524"/>
                    </a:cubicBezTo>
                    <a:cubicBezTo>
                      <a:pt x="3443124" y="3980524"/>
                      <a:pt x="3663772" y="3980524"/>
                      <a:pt x="3884669" y="3980524"/>
                    </a:cubicBezTo>
                    <a:cubicBezTo>
                      <a:pt x="4087200" y="3980524"/>
                      <a:pt x="4289978" y="3980524"/>
                      <a:pt x="4492508" y="3980524"/>
                    </a:cubicBezTo>
                    <a:cubicBezTo>
                      <a:pt x="4664014" y="3980524"/>
                      <a:pt x="4835519" y="3980524"/>
                      <a:pt x="5007025" y="3980524"/>
                    </a:cubicBezTo>
                    <a:cubicBezTo>
                      <a:pt x="5134599" y="3980524"/>
                      <a:pt x="5262173" y="3980524"/>
                      <a:pt x="5389747" y="3980524"/>
                    </a:cubicBezTo>
                    <a:cubicBezTo>
                      <a:pt x="5432189" y="3980524"/>
                      <a:pt x="5474383" y="3980524"/>
                      <a:pt x="5516825" y="3980524"/>
                    </a:cubicBezTo>
                    <a:cubicBezTo>
                      <a:pt x="5540652" y="3980275"/>
                      <a:pt x="5540652" y="3943294"/>
                      <a:pt x="5516825" y="3943294"/>
                    </a:cubicBezTo>
                    <a:lnTo>
                      <a:pt x="5516825" y="3943294"/>
                    </a:lnTo>
                    <a:close/>
                  </a:path>
                </a:pathLst>
              </a:custGeom>
              <a:solidFill>
                <a:srgbClr val="1A1A1A"/>
              </a:solidFill>
              <a:ln w="247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757070"/>
                  </a:solidFill>
                  <a:effectLst/>
                  <a:uLnTx/>
                  <a:uFillTx/>
                  <a:latin typeface="字魂86号-杨任东楷书"/>
                  <a:cs typeface="+mn-cs"/>
                </a:endParaRPr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5EA1928D-8489-D557-0ED5-E66B82218133}"/>
                  </a:ext>
                </a:extLst>
              </p:cNvPr>
              <p:cNvSpPr/>
              <p:nvPr/>
            </p:nvSpPr>
            <p:spPr>
              <a:xfrm>
                <a:off x="5869422" y="1282576"/>
                <a:ext cx="4037697" cy="40208"/>
              </a:xfrm>
              <a:custGeom>
                <a:avLst/>
                <a:gdLst>
                  <a:gd name="connsiteX0" fmla="*/ 4018338 w 4037697"/>
                  <a:gd name="connsiteY0" fmla="*/ 0 h 40208"/>
                  <a:gd name="connsiteX1" fmla="*/ 19360 w 4037697"/>
                  <a:gd name="connsiteY1" fmla="*/ 0 h 40208"/>
                  <a:gd name="connsiteX2" fmla="*/ 19360 w 4037697"/>
                  <a:gd name="connsiteY2" fmla="*/ 40208 h 40208"/>
                  <a:gd name="connsiteX3" fmla="*/ 4018338 w 4037697"/>
                  <a:gd name="connsiteY3" fmla="*/ 40208 h 40208"/>
                  <a:gd name="connsiteX4" fmla="*/ 4018338 w 4037697"/>
                  <a:gd name="connsiteY4" fmla="*/ 0 h 40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37697" h="40208">
                    <a:moveTo>
                      <a:pt x="4018338" y="0"/>
                    </a:moveTo>
                    <a:lnTo>
                      <a:pt x="19360" y="0"/>
                    </a:lnTo>
                    <a:cubicBezTo>
                      <a:pt x="-6453" y="0"/>
                      <a:pt x="-6453" y="40208"/>
                      <a:pt x="19360" y="40208"/>
                    </a:cubicBezTo>
                    <a:lnTo>
                      <a:pt x="4018338" y="40208"/>
                    </a:lnTo>
                    <a:cubicBezTo>
                      <a:pt x="4044151" y="40208"/>
                      <a:pt x="4044151" y="0"/>
                      <a:pt x="4018338" y="0"/>
                    </a:cubicBezTo>
                    <a:close/>
                  </a:path>
                </a:pathLst>
              </a:custGeom>
              <a:solidFill>
                <a:srgbClr val="1A1A1A"/>
              </a:solidFill>
              <a:ln w="247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757070"/>
                  </a:solidFill>
                  <a:effectLst/>
                  <a:uLnTx/>
                  <a:uFillTx/>
                  <a:latin typeface="字魂86号-杨任东楷书"/>
                  <a:cs typeface="+mn-cs"/>
                </a:endParaRPr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A3153447-F522-1433-F873-2D018B397D70}"/>
                  </a:ext>
                </a:extLst>
              </p:cNvPr>
              <p:cNvSpPr/>
              <p:nvPr/>
            </p:nvSpPr>
            <p:spPr>
              <a:xfrm>
                <a:off x="10147872" y="1276163"/>
                <a:ext cx="1100264" cy="2360826"/>
              </a:xfrm>
              <a:custGeom>
                <a:avLst/>
                <a:gdLst>
                  <a:gd name="connsiteX0" fmla="*/ 1064525 w 1100264"/>
                  <a:gd name="connsiteY0" fmla="*/ 6413 h 2360826"/>
                  <a:gd name="connsiteX1" fmla="*/ 19360 w 1100264"/>
                  <a:gd name="connsiteY1" fmla="*/ 6413 h 2360826"/>
                  <a:gd name="connsiteX2" fmla="*/ 19360 w 1100264"/>
                  <a:gd name="connsiteY2" fmla="*/ 46621 h 2360826"/>
                  <a:gd name="connsiteX3" fmla="*/ 1060057 w 1100264"/>
                  <a:gd name="connsiteY3" fmla="*/ 46621 h 2360826"/>
                  <a:gd name="connsiteX4" fmla="*/ 1060057 w 1100264"/>
                  <a:gd name="connsiteY4" fmla="*/ 2341467 h 2360826"/>
                  <a:gd name="connsiteX5" fmla="*/ 1100265 w 1100264"/>
                  <a:gd name="connsiteY5" fmla="*/ 2341467 h 2360826"/>
                  <a:gd name="connsiteX6" fmla="*/ 1100265 w 1100264"/>
                  <a:gd name="connsiteY6" fmla="*/ 19319 h 2360826"/>
                  <a:gd name="connsiteX7" fmla="*/ 1064525 w 1100264"/>
                  <a:gd name="connsiteY7" fmla="*/ 6413 h 2360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00264" h="2360826">
                    <a:moveTo>
                      <a:pt x="1064525" y="6413"/>
                    </a:moveTo>
                    <a:lnTo>
                      <a:pt x="19360" y="6413"/>
                    </a:lnTo>
                    <a:cubicBezTo>
                      <a:pt x="-6453" y="6413"/>
                      <a:pt x="-6453" y="46621"/>
                      <a:pt x="19360" y="46621"/>
                    </a:cubicBezTo>
                    <a:lnTo>
                      <a:pt x="1060057" y="46621"/>
                    </a:lnTo>
                    <a:lnTo>
                      <a:pt x="1060057" y="2341467"/>
                    </a:lnTo>
                    <a:cubicBezTo>
                      <a:pt x="1060057" y="2367280"/>
                      <a:pt x="1100265" y="2367280"/>
                      <a:pt x="1100265" y="2341467"/>
                    </a:cubicBezTo>
                    <a:lnTo>
                      <a:pt x="1100265" y="19319"/>
                    </a:lnTo>
                    <a:cubicBezTo>
                      <a:pt x="1100017" y="-1033"/>
                      <a:pt x="1075197" y="-5253"/>
                      <a:pt x="1064525" y="6413"/>
                    </a:cubicBezTo>
                    <a:close/>
                  </a:path>
                </a:pathLst>
              </a:custGeom>
              <a:solidFill>
                <a:srgbClr val="1A1A1A"/>
              </a:solidFill>
              <a:ln w="247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757070"/>
                  </a:solidFill>
                  <a:effectLst/>
                  <a:uLnTx/>
                  <a:uFillTx/>
                  <a:latin typeface="字魂86号-杨任东楷书"/>
                  <a:cs typeface="+mn-cs"/>
                </a:endParaRPr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9D823495-9591-862A-3D28-799CA5287B81}"/>
                  </a:ext>
                </a:extLst>
              </p:cNvPr>
              <p:cNvSpPr/>
              <p:nvPr/>
            </p:nvSpPr>
            <p:spPr>
              <a:xfrm>
                <a:off x="6471552" y="4257487"/>
                <a:ext cx="4782872" cy="498135"/>
              </a:xfrm>
              <a:custGeom>
                <a:avLst/>
                <a:gdLst>
                  <a:gd name="connsiteX0" fmla="*/ 4776338 w 4782872"/>
                  <a:gd name="connsiteY0" fmla="*/ 462643 h 498135"/>
                  <a:gd name="connsiteX1" fmla="*/ 4776338 w 4782872"/>
                  <a:gd name="connsiteY1" fmla="*/ 19360 h 498135"/>
                  <a:gd name="connsiteX2" fmla="*/ 4736130 w 4782872"/>
                  <a:gd name="connsiteY2" fmla="*/ 19360 h 498135"/>
                  <a:gd name="connsiteX3" fmla="*/ 4736130 w 4782872"/>
                  <a:gd name="connsiteY3" fmla="*/ 457927 h 498135"/>
                  <a:gd name="connsiteX4" fmla="*/ 19360 w 4782872"/>
                  <a:gd name="connsiteY4" fmla="*/ 457927 h 498135"/>
                  <a:gd name="connsiteX5" fmla="*/ 19360 w 4782872"/>
                  <a:gd name="connsiteY5" fmla="*/ 498135 h 498135"/>
                  <a:gd name="connsiteX6" fmla="*/ 4763679 w 4782872"/>
                  <a:gd name="connsiteY6" fmla="*/ 498135 h 498135"/>
                  <a:gd name="connsiteX7" fmla="*/ 4776338 w 4782872"/>
                  <a:gd name="connsiteY7" fmla="*/ 462643 h 4981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782872" h="498135">
                    <a:moveTo>
                      <a:pt x="4776338" y="462643"/>
                    </a:moveTo>
                    <a:lnTo>
                      <a:pt x="4776338" y="19360"/>
                    </a:lnTo>
                    <a:cubicBezTo>
                      <a:pt x="4776338" y="-6453"/>
                      <a:pt x="4736130" y="-6453"/>
                      <a:pt x="4736130" y="19360"/>
                    </a:cubicBezTo>
                    <a:lnTo>
                      <a:pt x="4736130" y="457927"/>
                    </a:lnTo>
                    <a:lnTo>
                      <a:pt x="19360" y="457927"/>
                    </a:lnTo>
                    <a:cubicBezTo>
                      <a:pt x="-6453" y="457927"/>
                      <a:pt x="-6453" y="498135"/>
                      <a:pt x="19360" y="498135"/>
                    </a:cubicBezTo>
                    <a:lnTo>
                      <a:pt x="4763679" y="498135"/>
                    </a:lnTo>
                    <a:cubicBezTo>
                      <a:pt x="4783784" y="498135"/>
                      <a:pt x="4788251" y="473067"/>
                      <a:pt x="4776338" y="462643"/>
                    </a:cubicBezTo>
                    <a:close/>
                  </a:path>
                </a:pathLst>
              </a:custGeom>
              <a:solidFill>
                <a:srgbClr val="1A1A1A"/>
              </a:solidFill>
              <a:ln w="247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757070"/>
                  </a:solidFill>
                  <a:effectLst/>
                  <a:uLnTx/>
                  <a:uFillTx/>
                  <a:latin typeface="字魂86号-杨任东楷书"/>
                  <a:cs typeface="+mn-cs"/>
                </a:endParaRPr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31FA05D0-68F6-95BF-E042-75E89A705E6E}"/>
                  </a:ext>
                </a:extLst>
              </p:cNvPr>
              <p:cNvSpPr/>
              <p:nvPr/>
            </p:nvSpPr>
            <p:spPr>
              <a:xfrm>
                <a:off x="5854530" y="1670262"/>
                <a:ext cx="40208" cy="2998489"/>
              </a:xfrm>
              <a:custGeom>
                <a:avLst/>
                <a:gdLst>
                  <a:gd name="connsiteX0" fmla="*/ 0 w 40208"/>
                  <a:gd name="connsiteY0" fmla="*/ 19360 h 2998489"/>
                  <a:gd name="connsiteX1" fmla="*/ 0 w 40208"/>
                  <a:gd name="connsiteY1" fmla="*/ 2979130 h 2998489"/>
                  <a:gd name="connsiteX2" fmla="*/ 40208 w 40208"/>
                  <a:gd name="connsiteY2" fmla="*/ 2979130 h 2998489"/>
                  <a:gd name="connsiteX3" fmla="*/ 40208 w 40208"/>
                  <a:gd name="connsiteY3" fmla="*/ 19360 h 2998489"/>
                  <a:gd name="connsiteX4" fmla="*/ 0 w 40208"/>
                  <a:gd name="connsiteY4" fmla="*/ 19360 h 29984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208" h="2998489">
                    <a:moveTo>
                      <a:pt x="0" y="19360"/>
                    </a:moveTo>
                    <a:lnTo>
                      <a:pt x="0" y="2979130"/>
                    </a:lnTo>
                    <a:cubicBezTo>
                      <a:pt x="0" y="3004943"/>
                      <a:pt x="40208" y="3004943"/>
                      <a:pt x="40208" y="2979130"/>
                    </a:cubicBezTo>
                    <a:lnTo>
                      <a:pt x="40208" y="19360"/>
                    </a:lnTo>
                    <a:cubicBezTo>
                      <a:pt x="39960" y="-6453"/>
                      <a:pt x="0" y="-6453"/>
                      <a:pt x="0" y="19360"/>
                    </a:cubicBezTo>
                    <a:close/>
                  </a:path>
                </a:pathLst>
              </a:custGeom>
              <a:solidFill>
                <a:srgbClr val="1A1A1A"/>
              </a:solidFill>
              <a:ln w="247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757070"/>
                  </a:solidFill>
                  <a:effectLst/>
                  <a:uLnTx/>
                  <a:uFillTx/>
                  <a:latin typeface="字魂86号-杨任东楷书"/>
                  <a:cs typeface="+mn-cs"/>
                </a:endParaRPr>
              </a:p>
            </p:txBody>
          </p:sp>
        </p:grp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A5FB2018-27F8-1F35-1A09-2DEB35C4790A}"/>
              </a:ext>
            </a:extLst>
          </p:cNvPr>
          <p:cNvSpPr txBox="1"/>
          <p:nvPr/>
        </p:nvSpPr>
        <p:spPr>
          <a:xfrm>
            <a:off x="733425" y="4207325"/>
            <a:ext cx="72485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vi-VN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người cần có những việc làm để bảo vệ, cải tạo môi trường sống của thực vật và động vật tốt hơn.</a:t>
            </a:r>
          </a:p>
        </p:txBody>
      </p:sp>
    </p:spTree>
    <p:extLst>
      <p:ext uri="{BB962C8B-B14F-4D97-AF65-F5344CB8AC3E}">
        <p14:creationId xmlns:p14="http://schemas.microsoft.com/office/powerpoint/2010/main" val="2015590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3" grpId="0"/>
    </p:bldLst>
  </p:timing>
</p:sld>
</file>

<file path=ppt/theme/theme1.xml><?xml version="1.0" encoding="utf-8"?>
<a:theme xmlns:a="http://schemas.openxmlformats.org/drawingml/2006/main" name="4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4pkxh1w2">
      <a:majorFont>
        <a:latin typeface="字魂59号-创粗黑"/>
        <a:ea typeface="字魂59号-创粗黑"/>
        <a:cs typeface=""/>
      </a:majorFont>
      <a:minorFont>
        <a:latin typeface="字魂59号-创粗黑"/>
        <a:ea typeface="字魂59号-创粗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110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Cambria</vt:lpstr>
      <vt:lpstr>字魂59号-创粗黑</vt:lpstr>
      <vt:lpstr>字魂86号-杨任东楷书</vt:lpstr>
      <vt:lpstr>思源黑体 CN</vt:lpstr>
      <vt:lpstr>4_Office 主题​​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Admin</cp:lastModifiedBy>
  <cp:revision>37</cp:revision>
  <dcterms:created xsi:type="dcterms:W3CDTF">2021-09-15T15:29:02Z</dcterms:created>
  <dcterms:modified xsi:type="dcterms:W3CDTF">2026-04-14T13:44:24Z</dcterms:modified>
</cp:coreProperties>
</file>