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2" r:id="rId2"/>
    <p:sldMasterId id="2147483765" r:id="rId3"/>
    <p:sldMasterId id="2147483770" r:id="rId4"/>
    <p:sldMasterId id="2147483775" r:id="rId5"/>
  </p:sldMasterIdLst>
  <p:notesMasterIdLst>
    <p:notesMasterId r:id="rId9"/>
  </p:notesMasterIdLst>
  <p:sldIdLst>
    <p:sldId id="367" r:id="rId6"/>
    <p:sldId id="320" r:id="rId7"/>
    <p:sldId id="944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5275-4D84-48C5-84A9-85087D87DAB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D479-173D-4057-88C4-2EBDF79A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7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1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5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1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3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4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2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2026/4/14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7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165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2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5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65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95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953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541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55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40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49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1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5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512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5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9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0737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7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5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8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2026/4/14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3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0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l="24948" t="4345" r="4820" b="55235"/>
          <a:stretch/>
        </p:blipFill>
        <p:spPr>
          <a:xfrm>
            <a:off x="0" y="0"/>
            <a:ext cx="12192002" cy="68857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/>
        </p:blipFill>
        <p:spPr>
          <a:xfrm>
            <a:off x="-511657" y="-135255"/>
            <a:ext cx="13215314" cy="71285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C2E34-C44E-4D44-A3C1-3DD75C8237A9}"/>
              </a:ext>
            </a:extLst>
          </p:cNvPr>
          <p:cNvSpPr/>
          <p:nvPr userDrawn="1"/>
        </p:nvSpPr>
        <p:spPr>
          <a:xfrm>
            <a:off x="378823" y="2458278"/>
            <a:ext cx="11364686" cy="4099276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56D65E-A60C-4AA5-1958-DF57F944FF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21316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-2" y="-1"/>
            <a:ext cx="12192002" cy="68857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59" y="696686"/>
            <a:ext cx="10429314" cy="53168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2" y="4441371"/>
            <a:ext cx="12192002" cy="24443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6" r="46220" b="15574"/>
          <a:stretch/>
        </p:blipFill>
        <p:spPr>
          <a:xfrm>
            <a:off x="0" y="2772978"/>
            <a:ext cx="3017139" cy="3780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4991" r="5461" b="15724"/>
          <a:stretch/>
        </p:blipFill>
        <p:spPr>
          <a:xfrm>
            <a:off x="9387315" y="3150857"/>
            <a:ext cx="2990456" cy="3734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3119E2-0E73-43B8-BD66-580F24EDA3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1147" y="1258832"/>
            <a:ext cx="1554615" cy="121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D1BF3-18C8-6F91-CEE0-F69967370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0051" y="1311057"/>
            <a:ext cx="4273666" cy="829128"/>
          </a:xfrm>
          <a:prstGeom prst="rect">
            <a:avLst/>
          </a:prstGeom>
        </p:spPr>
      </p:pic>
      <p:sp>
        <p:nvSpPr>
          <p:cNvPr id="3" name="文本框 34">
            <a:extLst>
              <a:ext uri="{FF2B5EF4-FFF2-40B4-BE49-F238E27FC236}">
                <a16:creationId xmlns:a16="http://schemas.microsoft.com/office/drawing/2014/main" id="{BCDAFB36-AD41-3A2C-9424-5188A2054C6A}"/>
              </a:ext>
            </a:extLst>
          </p:cNvPr>
          <p:cNvSpPr txBox="1"/>
          <p:nvPr/>
        </p:nvSpPr>
        <p:spPr>
          <a:xfrm>
            <a:off x="3840051" y="4284160"/>
            <a:ext cx="399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E9296"/>
                    </a:gs>
                    <a:gs pos="63000">
                      <a:srgbClr val="A2B813"/>
                    </a:gs>
                  </a:gsLst>
                  <a:lin ang="16200000" scaled="1"/>
                </a:gra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(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27000">
                      <a:srgbClr val="0E9296"/>
                    </a:gs>
                    <a:gs pos="63000">
                      <a:srgbClr val="A2B813"/>
                    </a:gs>
                  </a:gsLst>
                  <a:lin ang="16200000" scaled="1"/>
                </a:gra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Tiết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7000">
                      <a:srgbClr val="0E9296"/>
                    </a:gs>
                    <a:gs pos="63000">
                      <a:srgbClr val="A2B813"/>
                    </a:gs>
                  </a:gsLst>
                  <a:lin ang="16200000" scaled="1"/>
                </a:gra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 2)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27000">
                    <a:srgbClr val="0E9296"/>
                  </a:gs>
                  <a:gs pos="63000">
                    <a:srgbClr val="A2B813"/>
                  </a:gs>
                </a:gsLst>
                <a:lin ang="16200000" scaled="1"/>
              </a:gradFill>
              <a:effectLst/>
              <a:uLnTx/>
              <a:uFillTx/>
              <a:latin typeface="Cambria" panose="02040503050406030204" pitchFamily="18" charset="0"/>
              <a:ea typeface="思源黑体 CN" panose="020B0500000000000000" pitchFamily="34" charset="-122"/>
              <a:cs typeface="字魂105号-简雅黑" panose="00000500000000000000" charset="-122"/>
              <a:sym typeface="思源黑体 CN" panose="020B0500000000000000" pitchFamily="34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114805-C4C6-81C2-441C-E8711D6D3ECB}"/>
              </a:ext>
            </a:extLst>
          </p:cNvPr>
          <p:cNvGrpSpPr/>
          <p:nvPr/>
        </p:nvGrpSpPr>
        <p:grpSpPr>
          <a:xfrm>
            <a:off x="-1491456" y="-4160601"/>
            <a:ext cx="13472441" cy="2554545"/>
            <a:chOff x="-1607704" y="608089"/>
            <a:chExt cx="13932416" cy="10732463"/>
          </a:xfrm>
        </p:grpSpPr>
        <p:sp>
          <p:nvSpPr>
            <p:cNvPr id="13" name="文本框 48">
              <a:extLst>
                <a:ext uri="{FF2B5EF4-FFF2-40B4-BE49-F238E27FC236}">
                  <a16:creationId xmlns:a16="http://schemas.microsoft.com/office/drawing/2014/main" id="{BD5FE73D-B34B-8E21-C2FD-28DDA057FFD2}"/>
                </a:ext>
              </a:extLst>
            </p:cNvPr>
            <p:cNvSpPr txBox="1"/>
            <p:nvPr/>
          </p:nvSpPr>
          <p:spPr>
            <a:xfrm>
              <a:off x="-1607704" y="608089"/>
              <a:ext cx="13932416" cy="10732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A Love Of Thunder" panose="02040603050506020204" pitchFamily="18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ÔN TẬP CHỦ ĐỀ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VN-A Love Of Thunder" panose="02040603050506020204" pitchFamily="18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 ĐỘNG VẬT VÀ THỰC VẬT</a:t>
              </a:r>
              <a:endParaRPr kumimoji="0" lang="zh-CN" altLang="en-US" sz="8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A Love Of Thunder" panose="02040603050506020204" pitchFamily="18" charset="0"/>
                <a:ea typeface="字魂131号-酷乐潮玩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文本框 39">
              <a:extLst>
                <a:ext uri="{FF2B5EF4-FFF2-40B4-BE49-F238E27FC236}">
                  <a16:creationId xmlns:a16="http://schemas.microsoft.com/office/drawing/2014/main" id="{18DBBAD0-5726-1387-4934-AF9908DFF10F}"/>
                </a:ext>
              </a:extLst>
            </p:cNvPr>
            <p:cNvSpPr txBox="1"/>
            <p:nvPr/>
          </p:nvSpPr>
          <p:spPr>
            <a:xfrm>
              <a:off x="-1338116" y="608089"/>
              <a:ext cx="13483962" cy="10732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 w="38100">
                    <a:noFill/>
                  </a:ln>
                  <a:gradFill flip="none" rotWithShape="1">
                    <a:gsLst>
                      <a:gs pos="27000">
                        <a:srgbClr val="67BF58"/>
                      </a:gs>
                      <a:gs pos="56000">
                        <a:srgbClr val="FFCE45"/>
                      </a:gs>
                      <a:gs pos="78000">
                        <a:srgbClr val="67BF58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A Love Of Thunder" panose="02040603050506020204" pitchFamily="18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ÔN TẬP CHỦ ĐỀ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 w="38100">
                    <a:noFill/>
                  </a:ln>
                  <a:gradFill flip="none" rotWithShape="1">
                    <a:gsLst>
                      <a:gs pos="27000">
                        <a:srgbClr val="67BF58"/>
                      </a:gs>
                      <a:gs pos="56000">
                        <a:srgbClr val="FFCE45"/>
                      </a:gs>
                      <a:gs pos="78000">
                        <a:srgbClr val="67BF58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SVN-A Love Of Thunder" panose="02040603050506020204" pitchFamily="18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ĐỘNG VẬT VÀ THỰC VẬT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D4A61D8-7051-7A9F-C1C7-25D4211F64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310" y="2239760"/>
            <a:ext cx="8551147" cy="1787615"/>
          </a:xfrm>
          <a:prstGeom prst="rect">
            <a:avLst/>
          </a:prstGeom>
        </p:spPr>
      </p:pic>
      <p:pic>
        <p:nvPicPr>
          <p:cNvPr id="17" name="图片 43">
            <a:extLst>
              <a:ext uri="{FF2B5EF4-FFF2-40B4-BE49-F238E27FC236}">
                <a16:creationId xmlns:a16="http://schemas.microsoft.com/office/drawing/2014/main" id="{0707BC7B-CCD1-A76B-E817-ED974E0CB1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94" y="106645"/>
            <a:ext cx="1476376" cy="1278833"/>
          </a:xfrm>
          <a:prstGeom prst="rect">
            <a:avLst/>
          </a:prstGeom>
        </p:spPr>
      </p:pic>
      <p:pic>
        <p:nvPicPr>
          <p:cNvPr id="19" name="图片 31">
            <a:extLst>
              <a:ext uri="{FF2B5EF4-FFF2-40B4-BE49-F238E27FC236}">
                <a16:creationId xmlns:a16="http://schemas.microsoft.com/office/drawing/2014/main" id="{230BB9A0-B034-559D-CBE3-655FF4F399C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939" y="11215"/>
            <a:ext cx="4091257" cy="3960336"/>
          </a:xfrm>
          <a:prstGeom prst="rect">
            <a:avLst/>
          </a:prstGeom>
        </p:spPr>
      </p:pic>
      <p:pic>
        <p:nvPicPr>
          <p:cNvPr id="20" name="图片 39">
            <a:extLst>
              <a:ext uri="{FF2B5EF4-FFF2-40B4-BE49-F238E27FC236}">
                <a16:creationId xmlns:a16="http://schemas.microsoft.com/office/drawing/2014/main" id="{4179BC46-230E-F5B0-00F3-7912F5A0265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38" y="4164136"/>
            <a:ext cx="1667631" cy="26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15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477926"/>
            <a:ext cx="7466768" cy="2397119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961450" y="1768371"/>
            <a:ext cx="5100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dirty="0"/>
              <a:t>Chia </a:t>
            </a:r>
            <a:r>
              <a:rPr lang="vi-VN" sz="2400" b="1" dirty="0"/>
              <a:t>sẻ theo nhóm bốn về: </a:t>
            </a:r>
            <a:r>
              <a:rPr lang="vi-VN" sz="2400" b="1" i="1" dirty="0"/>
              <a:t>Những việc mà người dân địa phương đã làm khiến môi trường sống của thực vật và động vật bị thay đổi.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1AD0C6-9A67-452D-A32B-0BE7E3D9FD19}"/>
              </a:ext>
            </a:extLst>
          </p:cNvPr>
          <p:cNvGrpSpPr/>
          <p:nvPr/>
        </p:nvGrpSpPr>
        <p:grpSpPr>
          <a:xfrm>
            <a:off x="1167019" y="328261"/>
            <a:ext cx="10773344" cy="1111424"/>
            <a:chOff x="1103224" y="2178326"/>
            <a:chExt cx="4243893" cy="1111424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1CDBFE1-3514-4942-9426-49175D53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03224" y="2178326"/>
              <a:ext cx="4243893" cy="104354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6AA563-1807-44B6-9E67-40BA6CF76D0A}"/>
                </a:ext>
              </a:extLst>
            </p:cNvPr>
            <p:cNvSpPr txBox="1"/>
            <p:nvPr/>
          </p:nvSpPr>
          <p:spPr>
            <a:xfrm>
              <a:off x="1207527" y="2181754"/>
              <a:ext cx="3980429" cy="1107996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BT2 (SBT):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Khoanh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cụm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môi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3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306CB9-11D3-44DA-B207-6333A8D4F0F0}"/>
              </a:ext>
            </a:extLst>
          </p:cNvPr>
          <p:cNvSpPr/>
          <p:nvPr/>
        </p:nvSpPr>
        <p:spPr>
          <a:xfrm>
            <a:off x="1031358" y="1786271"/>
            <a:ext cx="3104707" cy="1041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Nhặt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B73587-E906-458F-B724-7F79B4A8BEE5}"/>
              </a:ext>
            </a:extLst>
          </p:cNvPr>
          <p:cNvSpPr/>
          <p:nvPr/>
        </p:nvSpPr>
        <p:spPr>
          <a:xfrm>
            <a:off x="5975498" y="1828801"/>
            <a:ext cx="5358809" cy="1041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FC860B-0146-45D1-BF58-F773DBC32B5B}"/>
              </a:ext>
            </a:extLst>
          </p:cNvPr>
          <p:cNvSpPr/>
          <p:nvPr/>
        </p:nvSpPr>
        <p:spPr>
          <a:xfrm>
            <a:off x="723014" y="3264196"/>
            <a:ext cx="4029739" cy="1041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D2A807-5268-4115-83E2-1F88E1BAF33D}"/>
              </a:ext>
            </a:extLst>
          </p:cNvPr>
          <p:cNvSpPr/>
          <p:nvPr/>
        </p:nvSpPr>
        <p:spPr>
          <a:xfrm>
            <a:off x="7038754" y="3125973"/>
            <a:ext cx="4423144" cy="1041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thải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1AF53-E876-482A-9CB0-28D95FF653C2}"/>
              </a:ext>
            </a:extLst>
          </p:cNvPr>
          <p:cNvSpPr/>
          <p:nvPr/>
        </p:nvSpPr>
        <p:spPr>
          <a:xfrm>
            <a:off x="712382" y="4869713"/>
            <a:ext cx="4423144" cy="1041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53A7F59-F30B-4F50-AD84-22F0816A2E1F}"/>
              </a:ext>
            </a:extLst>
          </p:cNvPr>
          <p:cNvSpPr/>
          <p:nvPr/>
        </p:nvSpPr>
        <p:spPr>
          <a:xfrm>
            <a:off x="6453964" y="4795286"/>
            <a:ext cx="4423144" cy="10419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72623-4D4B-46ED-A389-EDE726A20A04}"/>
              </a:ext>
            </a:extLst>
          </p:cNvPr>
          <p:cNvSpPr/>
          <p:nvPr/>
        </p:nvSpPr>
        <p:spPr>
          <a:xfrm>
            <a:off x="701749" y="1520456"/>
            <a:ext cx="3753293" cy="15523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B2FC0E-418C-40A7-8E73-7CE370030B58}"/>
              </a:ext>
            </a:extLst>
          </p:cNvPr>
          <p:cNvSpPr/>
          <p:nvPr/>
        </p:nvSpPr>
        <p:spPr>
          <a:xfrm>
            <a:off x="6517758" y="2913321"/>
            <a:ext cx="5178056" cy="14672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EEDBD4-C8A5-43AB-A18B-5B5F599DB41B}"/>
              </a:ext>
            </a:extLst>
          </p:cNvPr>
          <p:cNvSpPr/>
          <p:nvPr/>
        </p:nvSpPr>
        <p:spPr>
          <a:xfrm>
            <a:off x="6049925" y="4508205"/>
            <a:ext cx="5178056" cy="17437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" grpId="0" animBg="1"/>
      <p:bldP spid="36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101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等线</vt:lpstr>
      <vt:lpstr>黑体</vt:lpstr>
      <vt:lpstr>Arial</vt:lpstr>
      <vt:lpstr>Calibri</vt:lpstr>
      <vt:lpstr>Calibri Light</vt:lpstr>
      <vt:lpstr>Cambria</vt:lpstr>
      <vt:lpstr>SVN-A Love Of Thunder</vt:lpstr>
      <vt:lpstr>字魂59号-创粗黑</vt:lpstr>
      <vt:lpstr>思源黑体 CN</vt:lpstr>
      <vt:lpstr>9_www.33ppt.com</vt:lpstr>
      <vt:lpstr>Office 主题</vt:lpstr>
      <vt:lpstr>2_Office 主题​​</vt:lpstr>
      <vt:lpstr>8_Office Theme</vt:lpstr>
      <vt:lpstr>3_Office 主题​​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2021-06-30T10:06:59Z</dcterms:created>
  <dcterms:modified xsi:type="dcterms:W3CDTF">2026-04-14T13:45:01Z</dcterms:modified>
</cp:coreProperties>
</file>