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6" r:id="rId2"/>
  </p:sldMasterIdLst>
  <p:notesMasterIdLst>
    <p:notesMasterId r:id="rId9"/>
  </p:notesMasterIdLst>
  <p:sldIdLst>
    <p:sldId id="256" r:id="rId3"/>
    <p:sldId id="259" r:id="rId4"/>
    <p:sldId id="260" r:id="rId5"/>
    <p:sldId id="263" r:id="rId6"/>
    <p:sldId id="262" r:id="rId7"/>
    <p:sldId id="200757712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F31137-FE0F-7BD8-22B7-40BD36E1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F3AAD73-1E4B-35A7-0708-67D48486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3A2D4E-A4E1-F016-C088-96ED77FA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06C96F-ACE3-A038-E8CB-2B6B3476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FA3F7D-5AAE-4C7F-A2BF-785EFE69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7D4B8F-9492-3392-C728-86258B14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E8B32E-1E49-4D80-6D50-C8C99E05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A240B1-F5D8-4B8A-DE85-5A7D92FC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6AB215-2AA8-67B1-1AC5-4C46DCB3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0682A7-945A-F738-8818-30EFA8E4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1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4C1697-6832-361E-77EA-21CDFA83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EDFAC2-B4FF-1830-B39C-556B392AF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9DB59A-032D-82DB-78EE-513A02D2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45F9D2-0CEA-7E49-F734-E3FA9502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BCECD6-F85B-39AF-C93F-8594A85C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C526AF-7153-A85F-F4A8-AD845F14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669025-3D11-5135-E166-293904090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4130182-4410-2DCB-0539-A448FE33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6D33C2-1EF0-850A-52EE-00C450D3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318A406-4BAC-EF14-BBA8-F2E10208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F1590E-B7B6-5EA5-D15A-4B9CB76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0EFD5D-002E-4215-FD31-24DB1D1E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2B225FF-4CBF-E5B1-3239-E2DFF2AC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010D2E-F592-D4B1-87C6-5900D0AE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8A336B3-5A0A-9CEA-688B-BCA887BB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7F2FEF-9ADA-D01D-DDE9-A95077333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CAE71A6-1296-DFC4-A80C-80856FE8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C67DF08-4B87-7B24-CC2E-4ED1C133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E98B26-F31B-6A54-320D-3020DF47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086EF1-F6BC-BE8E-4B97-82A88711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7D32F80-39A8-B257-3D86-B1E6F034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FCA86AD-7E56-BB8E-D66F-42A34D81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314AEDC-2912-BDB8-3E08-38229C61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6149CFB-36B1-DFF0-B798-CEC8D545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2FD3553-91EB-BB4B-D9EF-0CE84B97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9F95EF1-270F-B677-8BDD-45BB76B7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6E645-2204-304D-9016-28A9F8AF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739336-7A37-7922-83EB-55590C4E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28B1AB-5CB7-A283-03EB-261A04904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EF0112-F707-9B2A-A45B-B2ECB93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C50722-4C73-D73D-E7B3-12CF9928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C2B461-A68A-DE2B-9017-000F342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FA5105-6EC0-F69D-FD7A-7AE336CF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23CEE00-A7AF-777E-6863-3D203D361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4E6F5F-EB52-398A-3059-1D1267B1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FFDB5FD-D795-4C82-DF5C-AAC18B1D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DD007E5-AE77-3F59-143F-25953392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6EB28B9-1F9E-7FBB-1F52-9D49346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8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9B2AAD-5B62-0E92-90CD-7C7A1939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2C09A17-ED22-ED9B-4245-F06769D8E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4E91A66-3860-5D73-6757-01146BF3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EF1D94-DE90-CB14-CB51-ED6BD12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3608C5-2860-407F-BD68-74278937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65AEC88-36C6-8798-55CE-C1E442E78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334AE6-7BE3-0406-92C5-315AEC026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8D6EAD-C113-2DB1-9BDC-40DE1653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FED115-9B7E-4B01-9BF4-11647DC3830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74E309-5E2B-A803-06E0-D508F837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6A40BA-F377-0F52-4BAA-FB7F55EF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F13FB-7293-4126-A0D9-258280A8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4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2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FECDE-7CCF-0CFB-35DA-AB50B4EB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5" y="1601859"/>
            <a:ext cx="10601863" cy="259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015C6-6C17-71AC-CD09-7903DD860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45" y="85834"/>
            <a:ext cx="721829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D7B60DA-E9FD-8DCC-7CB8-90764989CB10}"/>
              </a:ext>
            </a:extLst>
          </p:cNvPr>
          <p:cNvSpPr/>
          <p:nvPr/>
        </p:nvSpPr>
        <p:spPr>
          <a:xfrm>
            <a:off x="562708" y="337625"/>
            <a:ext cx="10972800" cy="6246055"/>
          </a:xfrm>
          <a:prstGeom prst="roundRect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7ACF7-7A1B-5ECF-00B5-8A6C1AB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73" y="1885326"/>
            <a:ext cx="4830061" cy="4032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B5230-C75B-B746-2C9F-ADEC29CCA202}"/>
              </a:ext>
            </a:extLst>
          </p:cNvPr>
          <p:cNvSpPr txBox="1"/>
          <p:nvPr/>
        </p:nvSpPr>
        <p:spPr>
          <a:xfrm>
            <a:off x="933433" y="671735"/>
            <a:ext cx="10475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EE4A6-7B96-6745-141B-426AA9F03B39}"/>
              </a:ext>
            </a:extLst>
          </p:cNvPr>
          <p:cNvGrpSpPr/>
          <p:nvPr/>
        </p:nvGrpSpPr>
        <p:grpSpPr>
          <a:xfrm>
            <a:off x="1929082" y="1983526"/>
            <a:ext cx="2823671" cy="740432"/>
            <a:chOff x="6265790" y="1409644"/>
            <a:chExt cx="3928534" cy="7404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47EF03-110C-AD45-FAB5-8FE9890E8600}"/>
                </a:ext>
              </a:extLst>
            </p:cNvPr>
            <p:cNvSpPr/>
            <p:nvPr/>
          </p:nvSpPr>
          <p:spPr>
            <a:xfrm>
              <a:off x="6265790" y="1409644"/>
              <a:ext cx="3928534" cy="740432"/>
            </a:xfrm>
            <a:prstGeom prst="roundRect">
              <a:avLst>
                <a:gd name="adj" fmla="val 50000"/>
              </a:avLst>
            </a:prstGeom>
            <a:solidFill>
              <a:srgbClr val="1D83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29009-28AF-5AB4-FD1B-182BAF02071A}"/>
                </a:ext>
              </a:extLst>
            </p:cNvPr>
            <p:cNvSpPr txBox="1"/>
            <p:nvPr/>
          </p:nvSpPr>
          <p:spPr>
            <a:xfrm>
              <a:off x="6471708" y="1456694"/>
              <a:ext cx="3595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2A190-0727-2EC0-110F-B79E6FB49E55}"/>
              </a:ext>
            </a:extLst>
          </p:cNvPr>
          <p:cNvGrpSpPr/>
          <p:nvPr/>
        </p:nvGrpSpPr>
        <p:grpSpPr>
          <a:xfrm>
            <a:off x="1918449" y="3277908"/>
            <a:ext cx="4460423" cy="1247379"/>
            <a:chOff x="6265275" y="1409643"/>
            <a:chExt cx="3928534" cy="124737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ED6AEB-71B4-5D81-13A7-4C886B1530BA}"/>
                </a:ext>
              </a:extLst>
            </p:cNvPr>
            <p:cNvSpPr/>
            <p:nvPr/>
          </p:nvSpPr>
          <p:spPr>
            <a:xfrm>
              <a:off x="6265275" y="1409643"/>
              <a:ext cx="3928534" cy="1247379"/>
            </a:xfrm>
            <a:prstGeom prst="roundRect">
              <a:avLst>
                <a:gd name="adj" fmla="val 36132"/>
              </a:avLst>
            </a:prstGeom>
            <a:solidFill>
              <a:srgbClr val="1D83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3D4199-01A7-CC99-A478-88E224FF8BC1}"/>
                </a:ext>
              </a:extLst>
            </p:cNvPr>
            <p:cNvSpPr txBox="1"/>
            <p:nvPr/>
          </p:nvSpPr>
          <p:spPr>
            <a:xfrm>
              <a:off x="6431634" y="1433167"/>
              <a:ext cx="3595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dáng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sở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D7B60DA-E9FD-8DCC-7CB8-90764989CB10}"/>
              </a:ext>
            </a:extLst>
          </p:cNvPr>
          <p:cNvSpPr/>
          <p:nvPr/>
        </p:nvSpPr>
        <p:spPr>
          <a:xfrm>
            <a:off x="609600" y="305972"/>
            <a:ext cx="10972800" cy="6246055"/>
          </a:xfrm>
          <a:prstGeom prst="roundRect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8DD93D5-149A-FB62-96DA-EE3BF42BA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2921365" y="-39753"/>
            <a:ext cx="8702548" cy="3840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0C3BF-11F9-0473-F977-564BA93D918A}"/>
              </a:ext>
            </a:extLst>
          </p:cNvPr>
          <p:cNvSpPr txBox="1"/>
          <p:nvPr/>
        </p:nvSpPr>
        <p:spPr>
          <a:xfrm>
            <a:off x="3705078" y="1166157"/>
            <a:ext cx="6633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mua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láng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giềng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gần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2" descr="Giải thích câu Bán anh em xa mua láng giềng gần - Văn 7 (4 mẫu)">
            <a:extLst>
              <a:ext uri="{FF2B5EF4-FFF2-40B4-BE49-F238E27FC236}">
                <a16:creationId xmlns:a16="http://schemas.microsoft.com/office/drawing/2014/main" id="{78BD4C4B-578C-621C-E4DC-C30DCB42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93" y="3599651"/>
            <a:ext cx="5938291" cy="31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75C71E-F1BD-561C-75F0-20E5DAEEDAF0}"/>
              </a:ext>
            </a:extLst>
          </p:cNvPr>
          <p:cNvSpPr txBox="1"/>
          <p:nvPr/>
        </p:nvSpPr>
        <p:spPr>
          <a:xfrm>
            <a:off x="3436883" y="950025"/>
            <a:ext cx="7357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 tục ngữ có ý khuyên răn người ta nên ăn ở có tình có nghĩa, vui vẻ với hàng xóm láng giềng kề bên.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A5C284-7616-456A-5E52-ED480BC8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01" y="3275462"/>
            <a:ext cx="1906849" cy="30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D7B60DA-E9FD-8DCC-7CB8-90764989CB10}"/>
              </a:ext>
            </a:extLst>
          </p:cNvPr>
          <p:cNvSpPr/>
          <p:nvPr/>
        </p:nvSpPr>
        <p:spPr>
          <a:xfrm>
            <a:off x="829994" y="675249"/>
            <a:ext cx="10564837" cy="5711483"/>
          </a:xfrm>
          <a:prstGeom prst="roundRect">
            <a:avLst/>
          </a:prstGeom>
          <a:solidFill>
            <a:schemeClr val="bg1">
              <a:alpha val="68000"/>
            </a:schemeClr>
          </a:solidFill>
          <a:ln w="762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144B42DF-6682-8CB3-9EDA-4FE376760E96}"/>
              </a:ext>
            </a:extLst>
          </p:cNvPr>
          <p:cNvSpPr/>
          <p:nvPr/>
        </p:nvSpPr>
        <p:spPr>
          <a:xfrm>
            <a:off x="2349796" y="102091"/>
            <a:ext cx="7538483" cy="172671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/>
                </a:solidFill>
              </a:rPr>
              <a:t>2. </a:t>
            </a:r>
            <a:r>
              <a:rPr lang="en-US" sz="4400" dirty="0" err="1">
                <a:solidFill>
                  <a:prstClr val="black"/>
                </a:solidFill>
              </a:rPr>
              <a:t>Nêu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những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việc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em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có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thể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làm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cùng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các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bạn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hàng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xóm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B54F69B6-D366-13C6-6A0D-C188A1D71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70" y="3275462"/>
            <a:ext cx="1691522" cy="271582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8AE3E6BB-3106-5E2D-4AC4-8548442DF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259" y="3224066"/>
            <a:ext cx="1870663" cy="2715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744CA-AC7A-DFF0-8013-37EEC7837E7F}"/>
              </a:ext>
            </a:extLst>
          </p:cNvPr>
          <p:cNvSpPr txBox="1"/>
          <p:nvPr/>
        </p:nvSpPr>
        <p:spPr>
          <a:xfrm>
            <a:off x="2052083" y="2158409"/>
            <a:ext cx="8665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D7B60DA-E9FD-8DCC-7CB8-90764989CB10}"/>
              </a:ext>
            </a:extLst>
          </p:cNvPr>
          <p:cNvSpPr/>
          <p:nvPr/>
        </p:nvSpPr>
        <p:spPr>
          <a:xfrm>
            <a:off x="829994" y="675249"/>
            <a:ext cx="10564837" cy="5711483"/>
          </a:xfrm>
          <a:prstGeom prst="roundRect">
            <a:avLst/>
          </a:prstGeom>
          <a:solidFill>
            <a:schemeClr val="bg1">
              <a:alpha val="92000"/>
            </a:schemeClr>
          </a:solidFill>
          <a:ln w="762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AB1A6-154F-9C7A-33CB-83AB8A117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" b="1955"/>
          <a:stretch/>
        </p:blipFill>
        <p:spPr>
          <a:xfrm>
            <a:off x="1275907" y="1362547"/>
            <a:ext cx="5056464" cy="384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8AC16E-975E-BB82-AD2D-2BD4832BC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22" y="1434498"/>
            <a:ext cx="4748285" cy="366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7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E1FFB-2C7F-802C-6BCC-1FF0B5382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D2047C7F-DFE0-4879-A407-5D85CCB1A7D6}"/>
              </a:ext>
            </a:extLst>
          </p:cNvPr>
          <p:cNvSpPr/>
          <p:nvPr/>
        </p:nvSpPr>
        <p:spPr>
          <a:xfrm>
            <a:off x="562708" y="337625"/>
            <a:ext cx="10972800" cy="624605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8594D-7284-E8A8-24E0-14374829959C}"/>
              </a:ext>
            </a:extLst>
          </p:cNvPr>
          <p:cNvSpPr txBox="1"/>
          <p:nvPr/>
        </p:nvSpPr>
        <p:spPr>
          <a:xfrm>
            <a:off x="933433" y="671735"/>
            <a:ext cx="10475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Tx/>
              <a:buAutoNum type="arabicPeriod"/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2E60F-C338-2C13-2E43-85EA1F3A450A}"/>
              </a:ext>
            </a:extLst>
          </p:cNvPr>
          <p:cNvGrpSpPr/>
          <p:nvPr/>
        </p:nvGrpSpPr>
        <p:grpSpPr>
          <a:xfrm>
            <a:off x="631910" y="2206810"/>
            <a:ext cx="1483969" cy="740432"/>
            <a:chOff x="6265790" y="1409644"/>
            <a:chExt cx="3928534" cy="7404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F7794EB-C8A6-7FC5-97CA-79E2B2407126}"/>
                </a:ext>
              </a:extLst>
            </p:cNvPr>
            <p:cNvSpPr/>
            <p:nvPr/>
          </p:nvSpPr>
          <p:spPr>
            <a:xfrm>
              <a:off x="6265790" y="1409644"/>
              <a:ext cx="3928534" cy="740432"/>
            </a:xfrm>
            <a:prstGeom prst="roundRect">
              <a:avLst>
                <a:gd name="adj" fmla="val 50000"/>
              </a:avLst>
            </a:prstGeom>
            <a:solidFill>
              <a:srgbClr val="1D83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718BF4-58C0-95B9-E40C-B0846B7CA2B6}"/>
                </a:ext>
              </a:extLst>
            </p:cNvPr>
            <p:cNvSpPr txBox="1"/>
            <p:nvPr/>
          </p:nvSpPr>
          <p:spPr>
            <a:xfrm>
              <a:off x="6471708" y="1456694"/>
              <a:ext cx="3595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E8892E-26C4-6846-9670-243B11A6D9A6}"/>
              </a:ext>
            </a:extLst>
          </p:cNvPr>
          <p:cNvSpPr txBox="1"/>
          <p:nvPr/>
        </p:nvSpPr>
        <p:spPr>
          <a:xfrm>
            <a:off x="1297172" y="3274828"/>
            <a:ext cx="9558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Cùng chơi bi, chơi đánh cầu lông; phát hiện những hiện tượng cần cảnh giác ở khu phố, thôn xóm của mình; giúp đỡ người già, người neo đơn; cùng dọn vệ sinh; cùng chăm cây cối, cùng tổ chức liên hoan, cùng chạy tập thể dục buổi sáng…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Office 主题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Administrator</cp:lastModifiedBy>
  <cp:revision>53</cp:revision>
  <dcterms:created xsi:type="dcterms:W3CDTF">2016-11-23T14:13:00Z</dcterms:created>
  <dcterms:modified xsi:type="dcterms:W3CDTF">2026-04-14T14:21:27Z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