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</p:sldMasterIdLst>
  <p:notesMasterIdLst>
    <p:notesMasterId r:id="rId15"/>
  </p:notesMasterIdLst>
  <p:sldIdLst>
    <p:sldId id="265" r:id="rId4"/>
    <p:sldId id="276" r:id="rId5"/>
    <p:sldId id="284" r:id="rId6"/>
    <p:sldId id="312" r:id="rId7"/>
    <p:sldId id="283" r:id="rId8"/>
    <p:sldId id="291" r:id="rId9"/>
    <p:sldId id="290" r:id="rId10"/>
    <p:sldId id="270" r:id="rId11"/>
    <p:sldId id="303" r:id="rId12"/>
    <p:sldId id="30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FDF4-0C89-4F46-889D-C59F337507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9EC2D-00BC-4831-A793-6A106742C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5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0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0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22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0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5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9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1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comb/>
      </p:transition>
    </mc:Choice>
    <mc:Fallback xmlns="">
      <p:transition spd="slow" advClick="0" advTm="3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724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4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3388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4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4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84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2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6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9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4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:comb/>
      </p:transition>
    </mc:Choice>
    <mc:Fallback xmlns="">
      <p:transition spd="slow" advClick="0" advTm="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33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98" y="0"/>
            <a:ext cx="12192000" cy="6858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1925872" y="1120329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>
              <a:extLst>
                <a:ext uri="{FF2B5EF4-FFF2-40B4-BE49-F238E27FC236}">
                  <a16:creationId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流程图: 合并 10">
              <a:extLst>
                <a:ext uri="{FF2B5EF4-FFF2-40B4-BE49-F238E27FC236}">
                  <a16:creationId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CEB5A-C60F-A881-B351-93CB75F6E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23" y="2509918"/>
            <a:ext cx="605385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42975" y="1653967"/>
            <a:ext cx="9948329" cy="1907178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03B1E-37EB-4404-8276-4C67E2318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696" y="1910964"/>
            <a:ext cx="9345978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0601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0BF8F11-C226-8F44-6FF0-18348716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13" y="385762"/>
            <a:ext cx="1114425" cy="1114425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081F5977-B4BE-F470-B74B-62336F6BD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200241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6263" y="1653967"/>
            <a:ext cx="8135041" cy="1907178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F980A-B0CA-4E00-A495-3A0A9480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924" y="1917060"/>
            <a:ext cx="710855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43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5">
            <a:extLst>
              <a:ext uri="{FF2B5EF4-FFF2-40B4-BE49-F238E27FC236}">
                <a16:creationId xmlns:a16="http://schemas.microsoft.com/office/drawing/2014/main" id="{6F5E1353-75B4-4DAF-96B5-CB551CCB9B0D}"/>
              </a:ext>
            </a:extLst>
          </p:cNvPr>
          <p:cNvGrpSpPr/>
          <p:nvPr/>
        </p:nvGrpSpPr>
        <p:grpSpPr>
          <a:xfrm>
            <a:off x="806650" y="185944"/>
            <a:ext cx="896873" cy="857839"/>
            <a:chOff x="8601075" y="5575300"/>
            <a:chExt cx="433388" cy="433388"/>
          </a:xfrm>
          <a:solidFill>
            <a:srgbClr val="F45D4B"/>
          </a:solidFill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24D2AB6A-D744-4AE7-BCEF-761E58051DC8}"/>
                </a:ext>
              </a:extLst>
            </p:cNvPr>
            <p:cNvSpPr/>
            <p:nvPr/>
          </p:nvSpPr>
          <p:spPr bwMode="auto">
            <a:xfrm>
              <a:off x="8780463" y="5803900"/>
              <a:ext cx="71438" cy="69850"/>
            </a:xfrm>
            <a:custGeom>
              <a:avLst/>
              <a:gdLst>
                <a:gd name="T0" fmla="*/ 18 w 19"/>
                <a:gd name="T1" fmla="*/ 11 h 19"/>
                <a:gd name="T2" fmla="*/ 16 w 19"/>
                <a:gd name="T3" fmla="*/ 14 h 19"/>
                <a:gd name="T4" fmla="*/ 3 w 19"/>
                <a:gd name="T5" fmla="*/ 19 h 19"/>
                <a:gd name="T6" fmla="*/ 0 w 19"/>
                <a:gd name="T7" fmla="*/ 16 h 19"/>
                <a:gd name="T8" fmla="*/ 3 w 19"/>
                <a:gd name="T9" fmla="*/ 2 h 19"/>
                <a:gd name="T10" fmla="*/ 5 w 19"/>
                <a:gd name="T11" fmla="*/ 1 h 19"/>
                <a:gd name="T12" fmla="*/ 18 w 1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8" y="11"/>
                  </a:moveTo>
                  <a:cubicBezTo>
                    <a:pt x="19" y="12"/>
                    <a:pt x="18" y="13"/>
                    <a:pt x="16" y="1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B2AB7787-4F85-42D9-BEFF-3D53AA1216D2}"/>
                </a:ext>
              </a:extLst>
            </p:cNvPr>
            <p:cNvSpPr/>
            <p:nvPr/>
          </p:nvSpPr>
          <p:spPr bwMode="auto">
            <a:xfrm>
              <a:off x="8810625" y="5627688"/>
              <a:ext cx="187325" cy="198438"/>
            </a:xfrm>
            <a:custGeom>
              <a:avLst/>
              <a:gdLst>
                <a:gd name="T0" fmla="*/ 22 w 50"/>
                <a:gd name="T1" fmla="*/ 50 h 53"/>
                <a:gd name="T2" fmla="*/ 45 w 50"/>
                <a:gd name="T3" fmla="*/ 22 h 53"/>
                <a:gd name="T4" fmla="*/ 50 w 50"/>
                <a:gd name="T5" fmla="*/ 16 h 53"/>
                <a:gd name="T6" fmla="*/ 42 w 50"/>
                <a:gd name="T7" fmla="*/ 9 h 53"/>
                <a:gd name="T8" fmla="*/ 38 w 50"/>
                <a:gd name="T9" fmla="*/ 6 h 53"/>
                <a:gd name="T10" fmla="*/ 30 w 50"/>
                <a:gd name="T11" fmla="*/ 0 h 53"/>
                <a:gd name="T12" fmla="*/ 25 w 50"/>
                <a:gd name="T13" fmla="*/ 6 h 53"/>
                <a:gd name="T14" fmla="*/ 2 w 50"/>
                <a:gd name="T15" fmla="*/ 34 h 53"/>
                <a:gd name="T16" fmla="*/ 5 w 50"/>
                <a:gd name="T17" fmla="*/ 46 h 53"/>
                <a:gd name="T18" fmla="*/ 9 w 50"/>
                <a:gd name="T19" fmla="*/ 50 h 53"/>
                <a:gd name="T20" fmla="*/ 22 w 50"/>
                <a:gd name="T21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3">
                  <a:moveTo>
                    <a:pt x="22" y="5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1" y="43"/>
                    <a:pt x="5" y="4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3" y="53"/>
                    <a:pt x="18" y="53"/>
                    <a:pt x="22" y="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C4FDFE17-75BF-4FD4-97C7-B4271050C2E7}"/>
                </a:ext>
              </a:extLst>
            </p:cNvPr>
            <p:cNvSpPr/>
            <p:nvPr/>
          </p:nvSpPr>
          <p:spPr bwMode="auto">
            <a:xfrm>
              <a:off x="8934450" y="5575300"/>
              <a:ext cx="100013" cy="96838"/>
            </a:xfrm>
            <a:custGeom>
              <a:avLst/>
              <a:gdLst>
                <a:gd name="T0" fmla="*/ 0 w 27"/>
                <a:gd name="T1" fmla="*/ 9 h 26"/>
                <a:gd name="T2" fmla="*/ 5 w 27"/>
                <a:gd name="T3" fmla="*/ 14 h 26"/>
                <a:gd name="T4" fmla="*/ 15 w 27"/>
                <a:gd name="T5" fmla="*/ 22 h 26"/>
                <a:gd name="T6" fmla="*/ 20 w 27"/>
                <a:gd name="T7" fmla="*/ 26 h 26"/>
                <a:gd name="T8" fmla="*/ 25 w 27"/>
                <a:gd name="T9" fmla="*/ 20 h 26"/>
                <a:gd name="T10" fmla="*/ 24 w 27"/>
                <a:gd name="T11" fmla="*/ 11 h 26"/>
                <a:gd name="T12" fmla="*/ 14 w 27"/>
                <a:gd name="T13" fmla="*/ 3 h 26"/>
                <a:gd name="T14" fmla="*/ 5 w 27"/>
                <a:gd name="T15" fmla="*/ 4 h 26"/>
                <a:gd name="T16" fmla="*/ 0 w 27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0" y="9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7" y="13"/>
                    <a:pt x="24" y="1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7" y="1"/>
                    <a:pt x="5" y="4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1D91D62F-DCCF-424E-8A3E-70E95CF15E31}"/>
                </a:ext>
              </a:extLst>
            </p:cNvPr>
            <p:cNvSpPr/>
            <p:nvPr/>
          </p:nvSpPr>
          <p:spPr bwMode="auto">
            <a:xfrm>
              <a:off x="8659813" y="5878513"/>
              <a:ext cx="109538" cy="82550"/>
            </a:xfrm>
            <a:custGeom>
              <a:avLst/>
              <a:gdLst>
                <a:gd name="T0" fmla="*/ 27 w 29"/>
                <a:gd name="T1" fmla="*/ 8 h 22"/>
                <a:gd name="T2" fmla="*/ 14 w 29"/>
                <a:gd name="T3" fmla="*/ 20 h 22"/>
                <a:gd name="T4" fmla="*/ 8 w 29"/>
                <a:gd name="T5" fmla="*/ 20 h 22"/>
                <a:gd name="T6" fmla="*/ 2 w 29"/>
                <a:gd name="T7" fmla="*/ 14 h 22"/>
                <a:gd name="T8" fmla="*/ 2 w 29"/>
                <a:gd name="T9" fmla="*/ 8 h 22"/>
                <a:gd name="T10" fmla="*/ 8 w 29"/>
                <a:gd name="T11" fmla="*/ 8 h 22"/>
                <a:gd name="T12" fmla="*/ 11 w 29"/>
                <a:gd name="T13" fmla="*/ 11 h 22"/>
                <a:gd name="T14" fmla="*/ 21 w 29"/>
                <a:gd name="T15" fmla="*/ 2 h 22"/>
                <a:gd name="T16" fmla="*/ 27 w 29"/>
                <a:gd name="T17" fmla="*/ 2 h 22"/>
                <a:gd name="T18" fmla="*/ 27 w 29"/>
                <a:gd name="T1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2">
                  <a:moveTo>
                    <a:pt x="27" y="8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2"/>
                    <a:pt x="10" y="22"/>
                    <a:pt x="8" y="2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4" y="6"/>
                    <a:pt x="6" y="6"/>
                    <a:pt x="8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9" y="3"/>
                    <a:pt x="29" y="6"/>
                    <a:pt x="27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8CCA5C92-7827-49C4-94F8-9C8E8698BE3E}"/>
                </a:ext>
              </a:extLst>
            </p:cNvPr>
            <p:cNvSpPr/>
            <p:nvPr/>
          </p:nvSpPr>
          <p:spPr bwMode="auto">
            <a:xfrm>
              <a:off x="8601075" y="5575300"/>
              <a:ext cx="322263" cy="433388"/>
            </a:xfrm>
            <a:custGeom>
              <a:avLst/>
              <a:gdLst>
                <a:gd name="T0" fmla="*/ 86 w 86"/>
                <a:gd name="T1" fmla="*/ 91 h 116"/>
                <a:gd name="T2" fmla="*/ 86 w 86"/>
                <a:gd name="T3" fmla="*/ 65 h 116"/>
                <a:gd name="T4" fmla="*/ 84 w 86"/>
                <a:gd name="T5" fmla="*/ 69 h 116"/>
                <a:gd name="T6" fmla="*/ 82 w 86"/>
                <a:gd name="T7" fmla="*/ 70 h 116"/>
                <a:gd name="T8" fmla="*/ 79 w 86"/>
                <a:gd name="T9" fmla="*/ 72 h 116"/>
                <a:gd name="T10" fmla="*/ 79 w 86"/>
                <a:gd name="T11" fmla="*/ 78 h 116"/>
                <a:gd name="T12" fmla="*/ 79 w 86"/>
                <a:gd name="T13" fmla="*/ 91 h 116"/>
                <a:gd name="T14" fmla="*/ 62 w 86"/>
                <a:gd name="T15" fmla="*/ 91 h 116"/>
                <a:gd name="T16" fmla="*/ 62 w 86"/>
                <a:gd name="T17" fmla="*/ 109 h 116"/>
                <a:gd name="T18" fmla="*/ 61 w 86"/>
                <a:gd name="T19" fmla="*/ 109 h 116"/>
                <a:gd name="T20" fmla="*/ 61 w 86"/>
                <a:gd name="T21" fmla="*/ 109 h 116"/>
                <a:gd name="T22" fmla="*/ 56 w 86"/>
                <a:gd name="T23" fmla="*/ 109 h 116"/>
                <a:gd name="T24" fmla="*/ 30 w 86"/>
                <a:gd name="T25" fmla="*/ 109 h 116"/>
                <a:gd name="T26" fmla="*/ 16 w 86"/>
                <a:gd name="T27" fmla="*/ 109 h 116"/>
                <a:gd name="T28" fmla="*/ 7 w 86"/>
                <a:gd name="T29" fmla="*/ 100 h 116"/>
                <a:gd name="T30" fmla="*/ 7 w 86"/>
                <a:gd name="T31" fmla="*/ 17 h 116"/>
                <a:gd name="T32" fmla="*/ 9 w 86"/>
                <a:gd name="T33" fmla="*/ 10 h 116"/>
                <a:gd name="T34" fmla="*/ 16 w 86"/>
                <a:gd name="T35" fmla="*/ 8 h 116"/>
                <a:gd name="T36" fmla="*/ 70 w 86"/>
                <a:gd name="T37" fmla="*/ 8 h 116"/>
                <a:gd name="T38" fmla="*/ 77 w 86"/>
                <a:gd name="T39" fmla="*/ 10 h 116"/>
                <a:gd name="T40" fmla="*/ 78 w 86"/>
                <a:gd name="T41" fmla="*/ 12 h 116"/>
                <a:gd name="T42" fmla="*/ 83 w 86"/>
                <a:gd name="T43" fmla="*/ 6 h 116"/>
                <a:gd name="T44" fmla="*/ 82 w 86"/>
                <a:gd name="T45" fmla="*/ 5 h 116"/>
                <a:gd name="T46" fmla="*/ 71 w 86"/>
                <a:gd name="T47" fmla="*/ 0 h 116"/>
                <a:gd name="T48" fmla="*/ 71 w 86"/>
                <a:gd name="T49" fmla="*/ 0 h 116"/>
                <a:gd name="T50" fmla="*/ 15 w 86"/>
                <a:gd name="T51" fmla="*/ 0 h 116"/>
                <a:gd name="T52" fmla="*/ 15 w 86"/>
                <a:gd name="T53" fmla="*/ 0 h 116"/>
                <a:gd name="T54" fmla="*/ 4 w 86"/>
                <a:gd name="T55" fmla="*/ 5 h 116"/>
                <a:gd name="T56" fmla="*/ 0 w 86"/>
                <a:gd name="T57" fmla="*/ 16 h 116"/>
                <a:gd name="T58" fmla="*/ 0 w 86"/>
                <a:gd name="T59" fmla="*/ 101 h 116"/>
                <a:gd name="T60" fmla="*/ 15 w 86"/>
                <a:gd name="T61" fmla="*/ 116 h 116"/>
                <a:gd name="T62" fmla="*/ 30 w 86"/>
                <a:gd name="T63" fmla="*/ 116 h 116"/>
                <a:gd name="T64" fmla="*/ 56 w 86"/>
                <a:gd name="T65" fmla="*/ 116 h 116"/>
                <a:gd name="T66" fmla="*/ 62 w 86"/>
                <a:gd name="T67" fmla="*/ 116 h 116"/>
                <a:gd name="T68" fmla="*/ 66 w 86"/>
                <a:gd name="T69" fmla="*/ 114 h 116"/>
                <a:gd name="T70" fmla="*/ 85 w 86"/>
                <a:gd name="T71" fmla="*/ 96 h 116"/>
                <a:gd name="T72" fmla="*/ 86 w 86"/>
                <a:gd name="T73" fmla="*/ 92 h 116"/>
                <a:gd name="T74" fmla="*/ 86 w 86"/>
                <a:gd name="T75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6">
                  <a:moveTo>
                    <a:pt x="86" y="91"/>
                  </a:moveTo>
                  <a:cubicBezTo>
                    <a:pt x="86" y="65"/>
                    <a:pt x="86" y="65"/>
                    <a:pt x="86" y="65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3" y="69"/>
                    <a:pt x="83" y="69"/>
                    <a:pt x="82" y="70"/>
                  </a:cubicBezTo>
                  <a:cubicBezTo>
                    <a:pt x="81" y="70"/>
                    <a:pt x="80" y="71"/>
                    <a:pt x="79" y="72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1" y="109"/>
                    <a:pt x="7" y="105"/>
                    <a:pt x="7" y="10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8" y="12"/>
                    <a:pt x="9" y="10"/>
                  </a:cubicBezTo>
                  <a:cubicBezTo>
                    <a:pt x="11" y="9"/>
                    <a:pt x="13" y="8"/>
                    <a:pt x="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3" y="8"/>
                    <a:pt x="75" y="9"/>
                    <a:pt x="77" y="10"/>
                  </a:cubicBezTo>
                  <a:cubicBezTo>
                    <a:pt x="77" y="11"/>
                    <a:pt x="78" y="11"/>
                    <a:pt x="78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79" y="2"/>
                    <a:pt x="75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9"/>
                    <a:pt x="6" y="116"/>
                    <a:pt x="15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64" y="116"/>
                    <a:pt x="65" y="115"/>
                    <a:pt x="66" y="114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6" y="95"/>
                    <a:pt x="86" y="93"/>
                    <a:pt x="86" y="92"/>
                  </a:cubicBezTo>
                  <a:cubicBezTo>
                    <a:pt x="86" y="92"/>
                    <a:pt x="86" y="92"/>
                    <a:pt x="86" y="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42789458-A07C-428D-AA83-09FDC344B659}"/>
                </a:ext>
              </a:extLst>
            </p:cNvPr>
            <p:cNvSpPr/>
            <p:nvPr/>
          </p:nvSpPr>
          <p:spPr bwMode="auto">
            <a:xfrm>
              <a:off x="8653463" y="5657850"/>
              <a:ext cx="209550" cy="25400"/>
            </a:xfrm>
            <a:custGeom>
              <a:avLst/>
              <a:gdLst>
                <a:gd name="T0" fmla="*/ 54 w 56"/>
                <a:gd name="T1" fmla="*/ 0 h 7"/>
                <a:gd name="T2" fmla="*/ 4 w 56"/>
                <a:gd name="T3" fmla="*/ 0 h 7"/>
                <a:gd name="T4" fmla="*/ 0 w 56"/>
                <a:gd name="T5" fmla="*/ 4 h 7"/>
                <a:gd name="T6" fmla="*/ 4 w 56"/>
                <a:gd name="T7" fmla="*/ 7 h 7"/>
                <a:gd name="T8" fmla="*/ 50 w 56"/>
                <a:gd name="T9" fmla="*/ 7 h 7"/>
                <a:gd name="T10" fmla="*/ 56 w 56"/>
                <a:gd name="T11" fmla="*/ 0 h 7"/>
                <a:gd name="T12" fmla="*/ 54 w 5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2B5A33AD-FDCF-4AD6-ADD1-4FD284FEA76C}"/>
                </a:ext>
              </a:extLst>
            </p:cNvPr>
            <p:cNvSpPr/>
            <p:nvPr/>
          </p:nvSpPr>
          <p:spPr bwMode="auto">
            <a:xfrm>
              <a:off x="8653463" y="5713413"/>
              <a:ext cx="163513" cy="25400"/>
            </a:xfrm>
            <a:custGeom>
              <a:avLst/>
              <a:gdLst>
                <a:gd name="T0" fmla="*/ 44 w 44"/>
                <a:gd name="T1" fmla="*/ 0 h 7"/>
                <a:gd name="T2" fmla="*/ 4 w 44"/>
                <a:gd name="T3" fmla="*/ 0 h 7"/>
                <a:gd name="T4" fmla="*/ 0 w 44"/>
                <a:gd name="T5" fmla="*/ 3 h 7"/>
                <a:gd name="T6" fmla="*/ 4 w 44"/>
                <a:gd name="T7" fmla="*/ 7 h 7"/>
                <a:gd name="T8" fmla="*/ 38 w 44"/>
                <a:gd name="T9" fmla="*/ 7 h 7"/>
                <a:gd name="T10" fmla="*/ 39 w 44"/>
                <a:gd name="T11" fmla="*/ 6 h 7"/>
                <a:gd name="T12" fmla="*/ 44 w 4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9" y="6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82007BE3-DF53-4CC3-977C-81A713BCA30E}"/>
                </a:ext>
              </a:extLst>
            </p:cNvPr>
            <p:cNvSpPr/>
            <p:nvPr/>
          </p:nvSpPr>
          <p:spPr bwMode="auto">
            <a:xfrm>
              <a:off x="8653463" y="5765800"/>
              <a:ext cx="134938" cy="26988"/>
            </a:xfrm>
            <a:custGeom>
              <a:avLst/>
              <a:gdLst>
                <a:gd name="T0" fmla="*/ 36 w 36"/>
                <a:gd name="T1" fmla="*/ 3 h 7"/>
                <a:gd name="T2" fmla="*/ 36 w 36"/>
                <a:gd name="T3" fmla="*/ 0 h 7"/>
                <a:gd name="T4" fmla="*/ 4 w 36"/>
                <a:gd name="T5" fmla="*/ 0 h 7"/>
                <a:gd name="T6" fmla="*/ 0 w 36"/>
                <a:gd name="T7" fmla="*/ 4 h 7"/>
                <a:gd name="T8" fmla="*/ 4 w 36"/>
                <a:gd name="T9" fmla="*/ 7 h 7"/>
                <a:gd name="T10" fmla="*/ 31 w 36"/>
                <a:gd name="T11" fmla="*/ 7 h 7"/>
                <a:gd name="T12" fmla="*/ 36 w 3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6" y="3"/>
                  </a:moveTo>
                  <a:cubicBezTo>
                    <a:pt x="36" y="2"/>
                    <a:pt x="36" y="1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5"/>
                    <a:pt x="34" y="4"/>
                    <a:pt x="36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FF148049-5280-44E4-9DD5-F7A66ABC409C}"/>
                </a:ext>
              </a:extLst>
            </p:cNvPr>
            <p:cNvSpPr/>
            <p:nvPr/>
          </p:nvSpPr>
          <p:spPr bwMode="auto">
            <a:xfrm>
              <a:off x="8653463" y="5818188"/>
              <a:ext cx="107950" cy="30163"/>
            </a:xfrm>
            <a:custGeom>
              <a:avLst/>
              <a:gdLst>
                <a:gd name="T0" fmla="*/ 4 w 29"/>
                <a:gd name="T1" fmla="*/ 0 h 8"/>
                <a:gd name="T2" fmla="*/ 0 w 29"/>
                <a:gd name="T3" fmla="*/ 4 h 8"/>
                <a:gd name="T4" fmla="*/ 4 w 29"/>
                <a:gd name="T5" fmla="*/ 8 h 8"/>
                <a:gd name="T6" fmla="*/ 28 w 29"/>
                <a:gd name="T7" fmla="*/ 8 h 8"/>
                <a:gd name="T8" fmla="*/ 29 w 29"/>
                <a:gd name="T9" fmla="*/ 0 h 8"/>
                <a:gd name="T10" fmla="*/ 4 w 2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163D667-816F-4564-8B44-542E15DB88EB}"/>
              </a:ext>
            </a:extLst>
          </p:cNvPr>
          <p:cNvSpPr txBox="1"/>
          <p:nvPr/>
        </p:nvSpPr>
        <p:spPr>
          <a:xfrm>
            <a:off x="1069853" y="257432"/>
            <a:ext cx="11014206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Cùng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bức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#9Slide03 AmpleSoft Bold" panose="02000000000000000000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3D630-A775-2443-91EE-2F25B54C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4" y="1616147"/>
            <a:ext cx="11007893" cy="3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5032" y="91555"/>
            <a:ext cx="3923414" cy="2843032"/>
            <a:chOff x="-546736" y="1194117"/>
            <a:chExt cx="4402144" cy="3395130"/>
          </a:xfrm>
        </p:grpSpPr>
        <p:sp>
          <p:nvSpPr>
            <p:cNvPr id="30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46736" y="1250642"/>
              <a:ext cx="4402144" cy="3338605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l="13812" t="54386" r="47839" b="33042"/>
            <a:stretch/>
          </p:blipFill>
          <p:spPr>
            <a:xfrm>
              <a:off x="-328478" y="1510567"/>
              <a:ext cx="3944983" cy="287383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43545" y="1194117"/>
              <a:ext cx="701101" cy="85961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80436" y="0"/>
            <a:ext cx="3971638" cy="3024625"/>
            <a:chOff x="4116694" y="1783055"/>
            <a:chExt cx="4217409" cy="3406668"/>
          </a:xfrm>
        </p:grpSpPr>
        <p:sp>
          <p:nvSpPr>
            <p:cNvPr id="41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694" y="1886785"/>
              <a:ext cx="4217409" cy="3302938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/>
            <a:srcRect l="53050" t="54387" r="9108" b="33156"/>
            <a:stretch/>
          </p:blipFill>
          <p:spPr>
            <a:xfrm>
              <a:off x="4274502" y="2117047"/>
              <a:ext cx="3859283" cy="28477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7468" y="1783055"/>
              <a:ext cx="701101" cy="8596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604977" y="3414897"/>
            <a:ext cx="3738091" cy="2911476"/>
            <a:chOff x="3441861" y="3795668"/>
            <a:chExt cx="4209597" cy="3366232"/>
          </a:xfrm>
        </p:grpSpPr>
        <p:sp>
          <p:nvSpPr>
            <p:cNvPr id="49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1861" y="3890307"/>
              <a:ext cx="4209597" cy="3271593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13804" t="67930" r="48355" b="19794"/>
            <a:stretch/>
          </p:blipFill>
          <p:spPr>
            <a:xfrm>
              <a:off x="3622587" y="4131584"/>
              <a:ext cx="3857890" cy="28062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2587" y="3795668"/>
              <a:ext cx="701101" cy="935109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7072554" y="3287946"/>
            <a:ext cx="3730125" cy="3080955"/>
            <a:chOff x="6985321" y="3955735"/>
            <a:chExt cx="4340346" cy="3320275"/>
          </a:xfrm>
        </p:grpSpPr>
        <p:sp>
          <p:nvSpPr>
            <p:cNvPr id="48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321" y="4131583"/>
              <a:ext cx="4340346" cy="3144427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53127" t="68368" r="9032" b="19794"/>
            <a:stretch/>
          </p:blipFill>
          <p:spPr>
            <a:xfrm>
              <a:off x="7191645" y="4327553"/>
              <a:ext cx="3892731" cy="270610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6409" y="3955735"/>
              <a:ext cx="743776" cy="95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9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62537" y="110927"/>
            <a:ext cx="10353263" cy="1165640"/>
            <a:chOff x="1511500" y="979714"/>
            <a:chExt cx="9996876" cy="4083394"/>
          </a:xfrm>
        </p:grpSpPr>
        <p:sp>
          <p:nvSpPr>
            <p:cNvPr id="2" name="Rounded Rectangle 1"/>
            <p:cNvSpPr/>
            <p:nvPr/>
          </p:nvSpPr>
          <p:spPr>
            <a:xfrm>
              <a:off x="1511500" y="979714"/>
              <a:ext cx="9892374" cy="388219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33433" y="1181873"/>
              <a:ext cx="9674943" cy="38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3302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khó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khăn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nhâ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vật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gặp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476" y="-474579"/>
            <a:ext cx="2404505" cy="2404505"/>
          </a:xfrm>
          <a:prstGeom prst="rect">
            <a:avLst/>
          </a:prstGeom>
        </p:spPr>
      </p:pic>
      <p:pic>
        <p:nvPicPr>
          <p:cNvPr id="29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2586207"/>
            <a:ext cx="4310863" cy="43108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AA0EE9B-B521-4FE9-9035-2C21EA9897F3}"/>
              </a:ext>
            </a:extLst>
          </p:cNvPr>
          <p:cNvGrpSpPr/>
          <p:nvPr/>
        </p:nvGrpSpPr>
        <p:grpSpPr>
          <a:xfrm>
            <a:off x="1663840" y="1366723"/>
            <a:ext cx="10451960" cy="645512"/>
            <a:chOff x="1531143" y="396586"/>
            <a:chExt cx="10451960" cy="3882198"/>
          </a:xfrm>
        </p:grpSpPr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8FE6D6F2-EDAC-40FD-8317-79A8659F71E9}"/>
                </a:ext>
              </a:extLst>
            </p:cNvPr>
            <p:cNvSpPr/>
            <p:nvPr/>
          </p:nvSpPr>
          <p:spPr>
            <a:xfrm>
              <a:off x="1531143" y="396586"/>
              <a:ext cx="10405514" cy="388219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262B46-1DAD-4DBA-A6A9-6E5DA6CA107B}"/>
                </a:ext>
              </a:extLst>
            </p:cNvPr>
            <p:cNvSpPr txBox="1"/>
            <p:nvPr/>
          </p:nvSpPr>
          <p:spPr>
            <a:xfrm>
              <a:off x="1823322" y="700360"/>
              <a:ext cx="10159781" cy="2484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3302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Nêu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cảm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xúc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ở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vị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trí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D16831B-9D20-4AFC-B193-214382FE4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2333245"/>
            <a:ext cx="5534025" cy="46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8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42075" y="787469"/>
            <a:ext cx="2606287" cy="2157304"/>
            <a:chOff x="-546736" y="1194117"/>
            <a:chExt cx="4402144" cy="3395130"/>
          </a:xfrm>
        </p:grpSpPr>
        <p:sp>
          <p:nvSpPr>
            <p:cNvPr id="11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46736" y="1250642"/>
              <a:ext cx="4402144" cy="3338605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3812" t="54386" r="47839" b="33042"/>
            <a:stretch/>
          </p:blipFill>
          <p:spPr>
            <a:xfrm>
              <a:off x="-328478" y="1510567"/>
              <a:ext cx="3944983" cy="287383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43545" y="1194117"/>
              <a:ext cx="701101" cy="85961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373410" y="723419"/>
            <a:ext cx="2583713" cy="2169260"/>
            <a:chOff x="4116694" y="1783055"/>
            <a:chExt cx="4217409" cy="3472524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694" y="1930488"/>
              <a:ext cx="4217409" cy="3325091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53050" t="54387" r="9108" b="33156"/>
            <a:stretch/>
          </p:blipFill>
          <p:spPr>
            <a:xfrm>
              <a:off x="4274502" y="2117047"/>
              <a:ext cx="3892732" cy="28477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7468" y="1783055"/>
              <a:ext cx="701101" cy="8596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572490" y="3109932"/>
            <a:ext cx="2457390" cy="2258902"/>
            <a:chOff x="3441861" y="3795668"/>
            <a:chExt cx="4209597" cy="3366232"/>
          </a:xfrm>
        </p:grpSpPr>
        <p:sp>
          <p:nvSpPr>
            <p:cNvPr id="19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1861" y="3890307"/>
              <a:ext cx="4209597" cy="3271593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13804" t="67930" r="48355" b="19794"/>
            <a:stretch/>
          </p:blipFill>
          <p:spPr>
            <a:xfrm>
              <a:off x="3622587" y="4131584"/>
              <a:ext cx="3857890" cy="28062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2587" y="3795668"/>
              <a:ext cx="701101" cy="9351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449764" y="3080931"/>
            <a:ext cx="2595076" cy="2193328"/>
            <a:chOff x="6985321" y="3955735"/>
            <a:chExt cx="4340346" cy="3320275"/>
          </a:xfrm>
        </p:grpSpPr>
        <p:sp>
          <p:nvSpPr>
            <p:cNvPr id="23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321" y="4131583"/>
              <a:ext cx="4340346" cy="3144427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53127" t="68368" r="9032" b="19794"/>
            <a:stretch/>
          </p:blipFill>
          <p:spPr>
            <a:xfrm>
              <a:off x="7191645" y="4327553"/>
              <a:ext cx="3892731" cy="270610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6409" y="3955735"/>
              <a:ext cx="743776" cy="95654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15" y="1172717"/>
            <a:ext cx="5791702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6154" y="1635932"/>
            <a:ext cx="7574794" cy="484022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85126" y="2092597"/>
              <a:ext cx="6767991" cy="345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_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_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họ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đang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_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họ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đang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66" y="131840"/>
            <a:ext cx="390787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9593004-7BE4-4722-A372-235918778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8A05D52-31A6-449B-B0B1-2E1CDE08ACC0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9051" y="827888"/>
            <a:ext cx="7436744" cy="391596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nòi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8" name="图片 143">
            <a:extLst>
              <a:ext uri="{FF2B5EF4-FFF2-40B4-BE49-F238E27FC236}">
                <a16:creationId xmlns:a16="http://schemas.microsoft.com/office/drawing/2014/main" id="{093D8D9F-4A57-42C9-91E0-038796DAB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42" y="4248312"/>
            <a:ext cx="2765851" cy="27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6263" y="1356255"/>
            <a:ext cx="8135041" cy="1907178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C63C60-F3D3-F8A7-B287-DDE16ECEA470}"/>
              </a:ext>
            </a:extLst>
          </p:cNvPr>
          <p:cNvSpPr txBox="1"/>
          <p:nvPr/>
        </p:nvSpPr>
        <p:spPr>
          <a:xfrm>
            <a:off x="3136605" y="1552353"/>
            <a:ext cx="737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818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135</Words>
  <Application>Microsoft Office PowerPoint</Application>
  <PresentationFormat>Widescreen</PresentationFormat>
  <Paragraphs>16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黑体</vt:lpstr>
      <vt:lpstr>#9Slide03 AmpleSoft Bold</vt:lpstr>
      <vt:lpstr>Arial</vt:lpstr>
      <vt:lpstr>Calibri</vt:lpstr>
      <vt:lpstr>Cambria</vt:lpstr>
      <vt:lpstr>字魂59号-创粗黑</vt:lpstr>
      <vt:lpstr>Office 主题​​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30</cp:revision>
  <dcterms:created xsi:type="dcterms:W3CDTF">2022-03-06T10:46:22Z</dcterms:created>
  <dcterms:modified xsi:type="dcterms:W3CDTF">2026-04-14T14:27:29Z</dcterms:modified>
</cp:coreProperties>
</file>