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7" r:id="rId2"/>
    <p:sldMasterId id="2147483717" r:id="rId3"/>
    <p:sldMasterId id="2147483754" r:id="rId4"/>
    <p:sldMasterId id="2147483766" r:id="rId5"/>
    <p:sldMasterId id="2147483778" r:id="rId6"/>
  </p:sldMasterIdLst>
  <p:notesMasterIdLst>
    <p:notesMasterId r:id="rId22"/>
  </p:notesMasterIdLst>
  <p:sldIdLst>
    <p:sldId id="336" r:id="rId7"/>
    <p:sldId id="278" r:id="rId8"/>
    <p:sldId id="2007577106" r:id="rId9"/>
    <p:sldId id="2007577107" r:id="rId10"/>
    <p:sldId id="2007577108" r:id="rId11"/>
    <p:sldId id="2007577109" r:id="rId12"/>
    <p:sldId id="261" r:id="rId13"/>
    <p:sldId id="2007577110" r:id="rId14"/>
    <p:sldId id="2007577111" r:id="rId15"/>
    <p:sldId id="2007577112" r:id="rId16"/>
    <p:sldId id="2007577113" r:id="rId17"/>
    <p:sldId id="2007577116" r:id="rId18"/>
    <p:sldId id="2007577114" r:id="rId19"/>
    <p:sldId id="2007577117" r:id="rId20"/>
    <p:sldId id="20075771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1" d="100"/>
          <a:sy n="81"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89F01-97D4-4948-8D71-AD2BD85FB052}"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A4F53-CCF6-4EE7-95D2-4BDEE3A9929A}" type="slidenum">
              <a:rPr lang="en-US" smtClean="0"/>
              <a:t>‹#›</a:t>
            </a:fld>
            <a:endParaRPr lang="en-US"/>
          </a:p>
        </p:txBody>
      </p:sp>
    </p:spTree>
    <p:extLst>
      <p:ext uri="{BB962C8B-B14F-4D97-AF65-F5344CB8AC3E}">
        <p14:creationId xmlns:p14="http://schemas.microsoft.com/office/powerpoint/2010/main" val="277809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2" rIns="86277" bIns="43142" rtlCol="0" anchor="ctr"/>
          <a:lstStyle/>
          <a:p>
            <a:pPr algn="ctr" defTabSz="862758"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2135102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504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97612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68735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293869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73556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7984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9650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04138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83799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5159426"/>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3014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54434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11856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843321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531696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29652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334094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960646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46583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872936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06945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037173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4990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46" indent="0">
              <a:buNone/>
              <a:defRPr sz="2000">
                <a:solidFill>
                  <a:schemeClr val="tx1">
                    <a:tint val="75000"/>
                  </a:schemeClr>
                </a:solidFill>
              </a:defRPr>
            </a:lvl2pPr>
            <a:lvl3pPr marL="914492" indent="0">
              <a:buNone/>
              <a:defRPr sz="1800">
                <a:solidFill>
                  <a:schemeClr val="tx1">
                    <a:tint val="75000"/>
                  </a:schemeClr>
                </a:solidFill>
              </a:defRPr>
            </a:lvl3pPr>
            <a:lvl4pPr marL="1371738" indent="0">
              <a:buNone/>
              <a:defRPr sz="1600">
                <a:solidFill>
                  <a:schemeClr val="tx1">
                    <a:tint val="75000"/>
                  </a:schemeClr>
                </a:solidFill>
              </a:defRPr>
            </a:lvl4pPr>
            <a:lvl5pPr marL="1828983" indent="0">
              <a:buNone/>
              <a:defRPr sz="1600">
                <a:solidFill>
                  <a:schemeClr val="tx1">
                    <a:tint val="75000"/>
                  </a:schemeClr>
                </a:solidFill>
              </a:defRPr>
            </a:lvl5pPr>
            <a:lvl6pPr marL="2286228" indent="0">
              <a:buNone/>
              <a:defRPr sz="1600">
                <a:solidFill>
                  <a:schemeClr val="tx1">
                    <a:tint val="75000"/>
                  </a:schemeClr>
                </a:solidFill>
              </a:defRPr>
            </a:lvl6pPr>
            <a:lvl7pPr marL="2743475" indent="0">
              <a:buNone/>
              <a:defRPr sz="1600">
                <a:solidFill>
                  <a:schemeClr val="tx1">
                    <a:tint val="75000"/>
                  </a:schemeClr>
                </a:solidFill>
              </a:defRPr>
            </a:lvl7pPr>
            <a:lvl8pPr marL="3200720" indent="0">
              <a:buNone/>
              <a:defRPr sz="1600">
                <a:solidFill>
                  <a:schemeClr val="tx1">
                    <a:tint val="75000"/>
                  </a:schemeClr>
                </a:solidFill>
              </a:defRPr>
            </a:lvl8pPr>
            <a:lvl9pPr marL="3657966"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71845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6"/>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6"/>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66173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0" y="1681163"/>
            <a:ext cx="5157787"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17665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71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6036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0"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1908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46" indent="0">
              <a:buNone/>
              <a:defRPr sz="2800"/>
            </a:lvl2pPr>
            <a:lvl3pPr marL="914492" indent="0">
              <a:buNone/>
              <a:defRPr sz="2400"/>
            </a:lvl3pPr>
            <a:lvl4pPr marL="1371738" indent="0">
              <a:buNone/>
              <a:defRPr sz="2000"/>
            </a:lvl4pPr>
            <a:lvl5pPr marL="1828983" indent="0">
              <a:buNone/>
              <a:defRPr sz="2000"/>
            </a:lvl5pPr>
            <a:lvl6pPr marL="2286228" indent="0">
              <a:buNone/>
              <a:defRPr sz="2000"/>
            </a:lvl6pPr>
            <a:lvl7pPr marL="2743475" indent="0">
              <a:buNone/>
              <a:defRPr sz="2000"/>
            </a:lvl7pPr>
            <a:lvl8pPr marL="3200720" indent="0">
              <a:buNone/>
              <a:defRPr sz="2000"/>
            </a:lvl8pPr>
            <a:lvl9pPr marL="3657966" indent="0">
              <a:buNone/>
              <a:defRPr sz="2000"/>
            </a:lvl9pPr>
          </a:lstStyle>
          <a:p>
            <a:endParaRPr lang="zh-CN" altLang="en-US"/>
          </a:p>
        </p:txBody>
      </p:sp>
      <p:sp>
        <p:nvSpPr>
          <p:cNvPr id="4" name="文本占位符 3"/>
          <p:cNvSpPr>
            <a:spLocks noGrp="1"/>
          </p:cNvSpPr>
          <p:nvPr>
            <p:ph type="body" sz="half" idx="2"/>
          </p:nvPr>
        </p:nvSpPr>
        <p:spPr>
          <a:xfrm>
            <a:off x="839790"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1343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88544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6"/>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32461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982109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4679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231820" y="206061"/>
            <a:ext cx="11745532" cy="649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8610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61C277-1607-FE47-7E81-56B51B57C6CD}"/>
              </a:ext>
            </a:extLst>
          </p:cNvPr>
          <p:cNvGrpSpPr/>
          <p:nvPr userDrawn="1"/>
        </p:nvGrpSpPr>
        <p:grpSpPr>
          <a:xfrm>
            <a:off x="-184919" y="-311962"/>
            <a:ext cx="12376919" cy="7169962"/>
            <a:chOff x="-184919" y="-311962"/>
            <a:chExt cx="12376919" cy="7169962"/>
          </a:xfrm>
        </p:grpSpPr>
        <p:grpSp>
          <p:nvGrpSpPr>
            <p:cNvPr id="4" name="Group 3">
              <a:extLst>
                <a:ext uri="{FF2B5EF4-FFF2-40B4-BE49-F238E27FC236}">
                  <a16:creationId xmlns:a16="http://schemas.microsoft.com/office/drawing/2014/main" id="{E46863C7-F879-78B5-D334-7E2B18E3A42D}"/>
                </a:ext>
              </a:extLst>
            </p:cNvPr>
            <p:cNvGrpSpPr/>
            <p:nvPr/>
          </p:nvGrpSpPr>
          <p:grpSpPr>
            <a:xfrm>
              <a:off x="0" y="-311962"/>
              <a:ext cx="12192000" cy="7169962"/>
              <a:chOff x="0" y="-311962"/>
              <a:chExt cx="12192000" cy="7169962"/>
            </a:xfrm>
          </p:grpSpPr>
          <p:pic>
            <p:nvPicPr>
              <p:cNvPr id="6" name="图片 17" descr="图片包含 游戏机, 食物&#10;&#10;描述已自动生成">
                <a:extLst>
                  <a:ext uri="{FF2B5EF4-FFF2-40B4-BE49-F238E27FC236}">
                    <a16:creationId xmlns:a16="http://schemas.microsoft.com/office/drawing/2014/main" id="{4B23ACD5-5BCC-F21B-3DA3-32AB1A8B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69DA6E63-059C-27C6-01EB-53A7603214A1}"/>
                  </a:ext>
                </a:extLst>
              </p:cNvPr>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52" descr="徽标&#10;&#10;描述已自动生成">
                <a:extLst>
                  <a:ext uri="{FF2B5EF4-FFF2-40B4-BE49-F238E27FC236}">
                    <a16:creationId xmlns:a16="http://schemas.microsoft.com/office/drawing/2014/main" id="{E15A0024-27F4-5B4A-2DF1-428333DFF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a:extLst>
                <a:ext uri="{FF2B5EF4-FFF2-40B4-BE49-F238E27FC236}">
                  <a16:creationId xmlns:a16="http://schemas.microsoft.com/office/drawing/2014/main" id="{EE497477-A99B-BDFF-EFCF-FDDA5211F9C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p:blipFill>
          <p:spPr>
            <a:xfrm>
              <a:off x="-184919" y="2605157"/>
              <a:ext cx="4548026" cy="4252843"/>
            </a:xfrm>
            <a:prstGeom prst="rect">
              <a:avLst/>
            </a:prstGeom>
          </p:spPr>
        </p:pic>
      </p:grpSp>
    </p:spTree>
    <p:extLst>
      <p:ext uri="{BB962C8B-B14F-4D97-AF65-F5344CB8AC3E}">
        <p14:creationId xmlns:p14="http://schemas.microsoft.com/office/powerpoint/2010/main" val="254874772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80738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23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4081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24197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2026/4/14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719072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8.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0.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3.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0" y="365793"/>
            <a:ext cx="10515225" cy="1324638"/>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0" y="1825901"/>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2026/4/14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pic>
        <p:nvPicPr>
          <p:cNvPr id="7" name="Picture 6">
            <a:extLst>
              <a:ext uri="{FF2B5EF4-FFF2-40B4-BE49-F238E27FC236}">
                <a16:creationId xmlns:a16="http://schemas.microsoft.com/office/drawing/2014/main" id="{C13E4FB0-DEE8-BAC2-E827-6A75730B2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269" y="0"/>
            <a:ext cx="1592676" cy="1592676"/>
          </a:xfrm>
          <a:prstGeom prst="rect">
            <a:avLst/>
          </a:prstGeom>
        </p:spPr>
      </p:pic>
    </p:spTree>
    <p:extLst>
      <p:ext uri="{BB962C8B-B14F-4D97-AF65-F5344CB8AC3E}">
        <p14:creationId xmlns:p14="http://schemas.microsoft.com/office/powerpoint/2010/main" val="249175593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86275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6" indent="-215686" algn="l" defTabSz="862758"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72" indent="-215686" algn="l" defTabSz="862758"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78444" indent="-215686" algn="l" defTabSz="862758" rtl="0" eaLnBrk="1" latinLnBrk="0" hangingPunct="1">
        <a:lnSpc>
          <a:spcPct val="90000"/>
        </a:lnSpc>
        <a:spcBef>
          <a:spcPts val="474"/>
        </a:spcBef>
        <a:buFont typeface="Arial" panose="020B0604020202020204" pitchFamily="34" charset="0"/>
        <a:buChar char="•"/>
        <a:defRPr sz="2000" kern="1200">
          <a:solidFill>
            <a:schemeClr val="tx1"/>
          </a:solidFill>
          <a:latin typeface="+mn-lt"/>
          <a:ea typeface="+mn-ea"/>
          <a:cs typeface="+mn-cs"/>
        </a:defRPr>
      </a:lvl3pPr>
      <a:lvl4pPr marL="1509830"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4pPr>
      <a:lvl5pPr marL="1941213"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5pPr>
      <a:lvl6pPr marL="2372587"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6pPr>
      <a:lvl7pPr marL="280396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7pPr>
      <a:lvl8pPr marL="323534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8pPr>
      <a:lvl9pPr marL="366672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58" rtl="0" eaLnBrk="1" latinLnBrk="0" hangingPunct="1">
        <a:defRPr sz="1800" kern="1200">
          <a:solidFill>
            <a:schemeClr val="tx1"/>
          </a:solidFill>
          <a:latin typeface="+mn-lt"/>
          <a:ea typeface="+mn-ea"/>
          <a:cs typeface="+mn-cs"/>
        </a:defRPr>
      </a:lvl1pPr>
      <a:lvl2pPr marL="431380" algn="l" defTabSz="862758" rtl="0" eaLnBrk="1" latinLnBrk="0" hangingPunct="1">
        <a:defRPr sz="1800" kern="1200">
          <a:solidFill>
            <a:schemeClr val="tx1"/>
          </a:solidFill>
          <a:latin typeface="+mn-lt"/>
          <a:ea typeface="+mn-ea"/>
          <a:cs typeface="+mn-cs"/>
        </a:defRPr>
      </a:lvl2pPr>
      <a:lvl3pPr marL="862758" algn="l" defTabSz="862758" rtl="0" eaLnBrk="1" latinLnBrk="0" hangingPunct="1">
        <a:defRPr sz="1800" kern="1200">
          <a:solidFill>
            <a:schemeClr val="tx1"/>
          </a:solidFill>
          <a:latin typeface="+mn-lt"/>
          <a:ea typeface="+mn-ea"/>
          <a:cs typeface="+mn-cs"/>
        </a:defRPr>
      </a:lvl3pPr>
      <a:lvl4pPr marL="1294141" algn="l" defTabSz="862758" rtl="0" eaLnBrk="1" latinLnBrk="0" hangingPunct="1">
        <a:defRPr sz="1800" kern="1200">
          <a:solidFill>
            <a:schemeClr val="tx1"/>
          </a:solidFill>
          <a:latin typeface="+mn-lt"/>
          <a:ea typeface="+mn-ea"/>
          <a:cs typeface="+mn-cs"/>
        </a:defRPr>
      </a:lvl4pPr>
      <a:lvl5pPr marL="1725521" algn="l" defTabSz="862758" rtl="0" eaLnBrk="1" latinLnBrk="0" hangingPunct="1">
        <a:defRPr sz="1800" kern="1200">
          <a:solidFill>
            <a:schemeClr val="tx1"/>
          </a:solidFill>
          <a:latin typeface="+mn-lt"/>
          <a:ea typeface="+mn-ea"/>
          <a:cs typeface="+mn-cs"/>
        </a:defRPr>
      </a:lvl5pPr>
      <a:lvl6pPr marL="2156896" algn="l" defTabSz="862758" rtl="0" eaLnBrk="1" latinLnBrk="0" hangingPunct="1">
        <a:defRPr sz="1800" kern="1200">
          <a:solidFill>
            <a:schemeClr val="tx1"/>
          </a:solidFill>
          <a:latin typeface="+mn-lt"/>
          <a:ea typeface="+mn-ea"/>
          <a:cs typeface="+mn-cs"/>
        </a:defRPr>
      </a:lvl6pPr>
      <a:lvl7pPr marL="2588275" algn="l" defTabSz="862758" rtl="0" eaLnBrk="1" latinLnBrk="0" hangingPunct="1">
        <a:defRPr sz="1800" kern="1200">
          <a:solidFill>
            <a:schemeClr val="tx1"/>
          </a:solidFill>
          <a:latin typeface="+mn-lt"/>
          <a:ea typeface="+mn-ea"/>
          <a:cs typeface="+mn-cs"/>
        </a:defRPr>
      </a:lvl7pPr>
      <a:lvl8pPr marL="3019657" algn="l" defTabSz="862758" rtl="0" eaLnBrk="1" latinLnBrk="0" hangingPunct="1">
        <a:defRPr sz="1800" kern="1200">
          <a:solidFill>
            <a:schemeClr val="tx1"/>
          </a:solidFill>
          <a:latin typeface="+mn-lt"/>
          <a:ea typeface="+mn-ea"/>
          <a:cs typeface="+mn-cs"/>
        </a:defRPr>
      </a:lvl8pPr>
      <a:lvl9pPr marL="3451035" algn="l" defTabSz="862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65D14-67C0-FF17-1EDA-958FF1E13E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7269" y="0"/>
            <a:ext cx="1592676" cy="1592676"/>
          </a:xfrm>
          <a:prstGeom prst="rect">
            <a:avLst/>
          </a:prstGeom>
        </p:spPr>
      </p:pic>
    </p:spTree>
    <p:extLst>
      <p:ext uri="{BB962C8B-B14F-4D97-AF65-F5344CB8AC3E}">
        <p14:creationId xmlns:p14="http://schemas.microsoft.com/office/powerpoint/2010/main" val="18506939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Logo&#10;&#10;Description automatically generated">
            <a:extLst>
              <a:ext uri="{FF2B5EF4-FFF2-40B4-BE49-F238E27FC236}">
                <a16:creationId xmlns:a16="http://schemas.microsoft.com/office/drawing/2014/main" id="{19606CC0-BE0F-9EBF-6A0D-931ED7A4202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38431" y="-410573"/>
            <a:ext cx="1938431" cy="1938431"/>
          </a:xfrm>
          <a:prstGeom prst="rect">
            <a:avLst/>
          </a:prstGeom>
        </p:spPr>
      </p:pic>
    </p:spTree>
    <p:extLst>
      <p:ext uri="{BB962C8B-B14F-4D97-AF65-F5344CB8AC3E}">
        <p14:creationId xmlns:p14="http://schemas.microsoft.com/office/powerpoint/2010/main" val="414877244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EE7A3F51-FBC8-7D53-343A-E035F18C3B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7269" y="0"/>
            <a:ext cx="1592676" cy="1592676"/>
          </a:xfrm>
          <a:prstGeom prst="rect">
            <a:avLst/>
          </a:prstGeom>
        </p:spPr>
      </p:pic>
    </p:spTree>
    <p:extLst>
      <p:ext uri="{BB962C8B-B14F-4D97-AF65-F5344CB8AC3E}">
        <p14:creationId xmlns:p14="http://schemas.microsoft.com/office/powerpoint/2010/main" val="141604112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2026/4/14</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489874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AD81659-9FF7-9FC5-AA7B-F8ACE995A83B}"/>
              </a:ext>
            </a:extLst>
          </p:cNvPr>
          <p:cNvGrpSpPr/>
          <p:nvPr userDrawn="1"/>
        </p:nvGrpSpPr>
        <p:grpSpPr>
          <a:xfrm>
            <a:off x="0" y="0"/>
            <a:ext cx="12192000" cy="6858000"/>
            <a:chOff x="0" y="0"/>
            <a:chExt cx="12192000" cy="6858000"/>
          </a:xfrm>
        </p:grpSpPr>
        <p:pic>
          <p:nvPicPr>
            <p:cNvPr id="8" name="图片 7" descr="图片包含 游戏机, 食物&#10;&#10;描述已自动生成">
              <a:extLst>
                <a:ext uri="{FF2B5EF4-FFF2-40B4-BE49-F238E27FC236}">
                  <a16:creationId xmlns:a16="http://schemas.microsoft.com/office/drawing/2014/main" id="{85F2B219-726F-05FF-D459-95812F73B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a:extLst>
                <a:ext uri="{FF2B5EF4-FFF2-40B4-BE49-F238E27FC236}">
                  <a16:creationId xmlns:a16="http://schemas.microsoft.com/office/drawing/2014/main" id="{D5EA4AD2-344B-F4B8-8330-B2CD73385B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a:extLst>
                <a:ext uri="{FF2B5EF4-FFF2-40B4-BE49-F238E27FC236}">
                  <a16:creationId xmlns:a16="http://schemas.microsoft.com/office/drawing/2014/main" id="{401D4304-61ED-95E1-4A1F-C46114CB5352}"/>
                </a:ext>
              </a:extLst>
            </p:cNvPr>
            <p:cNvPicPr>
              <a:picLocks noChangeAspect="1"/>
            </p:cNvPicPr>
            <p:nvPr/>
          </p:nvPicPr>
          <p:blipFill rotWithShape="1">
            <a:blip r:embed="rId7">
              <a:extLst>
                <a:ext uri="{28A0092B-C50C-407E-A947-70E740481C1C}">
                  <a14:useLocalDpi xmlns:a14="http://schemas.microsoft.com/office/drawing/2010/main" val="0"/>
                </a:ext>
              </a:extLst>
            </a:blip>
            <a:srcRect l="5343" t="10453" r="4592" b="9598"/>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Tree>
    <p:extLst>
      <p:ext uri="{BB962C8B-B14F-4D97-AF65-F5344CB8AC3E}">
        <p14:creationId xmlns:p14="http://schemas.microsoft.com/office/powerpoint/2010/main" val="42218641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32.jpg"/><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1E7901AC-03B5-3AAD-8092-D80758BA796D}"/>
              </a:ext>
            </a:extLst>
          </p:cNvPr>
          <p:cNvPicPr>
            <a:picLocks noChangeAspect="1"/>
          </p:cNvPicPr>
          <p:nvPr/>
        </p:nvPicPr>
        <p:blipFill>
          <a:blip r:embed="rId3"/>
          <a:srcRect/>
          <a:stretch>
            <a:fillRect/>
          </a:stretch>
        </p:blipFill>
        <p:spPr>
          <a:xfrm>
            <a:off x="0" y="4892289"/>
            <a:ext cx="12196057" cy="2317251"/>
          </a:xfrm>
          <a:prstGeom prst="rect">
            <a:avLst/>
          </a:prstGeom>
        </p:spPr>
      </p:pic>
      <p:sp>
        <p:nvSpPr>
          <p:cNvPr id="6" name="Rectangle: Rounded Corners 5">
            <a:extLst>
              <a:ext uri="{FF2B5EF4-FFF2-40B4-BE49-F238E27FC236}">
                <a16:creationId xmlns:a16="http://schemas.microsoft.com/office/drawing/2014/main" id="{D4F0BA98-37C9-61FA-0D95-25BDFECCC33A}"/>
              </a:ext>
            </a:extLst>
          </p:cNvPr>
          <p:cNvSpPr/>
          <p:nvPr/>
        </p:nvSpPr>
        <p:spPr>
          <a:xfrm>
            <a:off x="4855029" y="2394857"/>
            <a:ext cx="3810001" cy="18179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grpSp>
        <p:nvGrpSpPr>
          <p:cNvPr id="5" name="Group 4">
            <a:extLst>
              <a:ext uri="{FF2B5EF4-FFF2-40B4-BE49-F238E27FC236}">
                <a16:creationId xmlns:a16="http://schemas.microsoft.com/office/drawing/2014/main" id="{9E4383CC-0145-104A-F6FE-AB25B8D30C2E}"/>
              </a:ext>
            </a:extLst>
          </p:cNvPr>
          <p:cNvGrpSpPr/>
          <p:nvPr/>
        </p:nvGrpSpPr>
        <p:grpSpPr>
          <a:xfrm>
            <a:off x="7966265" y="160543"/>
            <a:ext cx="3507280" cy="5941273"/>
            <a:chOff x="7966265" y="160543"/>
            <a:chExt cx="3507280" cy="5941273"/>
          </a:xfrm>
        </p:grpSpPr>
        <p:sp>
          <p:nvSpPr>
            <p:cNvPr id="4" name="TextBox 1">
              <a:extLst>
                <a:ext uri="{FF2B5EF4-FFF2-40B4-BE49-F238E27FC236}">
                  <a16:creationId xmlns:a16="http://schemas.microsoft.com/office/drawing/2014/main" id="{BDCC9EC3-D92F-5C86-D4EF-0A5A8430FDC2}"/>
                </a:ext>
              </a:extLst>
            </p:cNvPr>
            <p:cNvSpPr txBox="1"/>
            <p:nvPr/>
          </p:nvSpPr>
          <p:spPr>
            <a:xfrm>
              <a:off x="9094262" y="1884085"/>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字魂59号-创粗黑"/>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字魂59号-创粗黑"/>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字魂59号-创粗黑"/>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字魂59号-创粗黑"/>
                  <a:cs typeface="+mn-cs"/>
                </a:rPr>
                <a:t>Oanh</a:t>
              </a:r>
              <a:endParaRPr kumimoji="0" lang="en-SG" sz="1800" b="0" i="0" u="none" strike="noStrike" kern="1200" cap="none" spc="0" normalizeH="0" baseline="0" noProof="0" dirty="0">
                <a:ln>
                  <a:noFill/>
                </a:ln>
                <a:solidFill>
                  <a:prstClr val="black"/>
                </a:solidFill>
                <a:effectLst/>
                <a:uLnTx/>
                <a:uFillTx/>
                <a:ea typeface="字魂59号-创粗黑"/>
                <a:cs typeface="+mn-cs"/>
              </a:endParaRPr>
            </a:p>
          </p:txBody>
        </p:sp>
        <p:pic>
          <p:nvPicPr>
            <p:cNvPr id="14" name="Picture 10">
              <a:extLst>
                <a:ext uri="{FF2B5EF4-FFF2-40B4-BE49-F238E27FC236}">
                  <a16:creationId xmlns:a16="http://schemas.microsoft.com/office/drawing/2014/main" id="{9C456C9A-C6B1-6AEE-78AA-F53E467ADA5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66265" y="160543"/>
              <a:ext cx="3507280" cy="5941273"/>
            </a:xfrm>
            <a:prstGeom prst="rect">
              <a:avLst/>
            </a:prstGeom>
          </p:spPr>
        </p:pic>
      </p:grpSp>
      <p:pic>
        <p:nvPicPr>
          <p:cNvPr id="1030" name="Picture 6" descr="Student Cartoon Learning Education, Pupils discuss learning, child,  reading, people png | PNGWing">
            <a:extLst>
              <a:ext uri="{FF2B5EF4-FFF2-40B4-BE49-F238E27FC236}">
                <a16:creationId xmlns:a16="http://schemas.microsoft.com/office/drawing/2014/main" id="{66DB4FAA-47FF-2FB5-AA27-581325E259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870" b="90000" l="7283" r="96196">
                        <a14:foregroundMark x1="45217" y1="7283" x2="45217" y2="7283"/>
                        <a14:foregroundMark x1="38587" y1="5978" x2="38587" y2="5978"/>
                        <a14:foregroundMark x1="42065" y1="6196" x2="42065" y2="6196"/>
                        <a14:foregroundMark x1="84348" y1="13587" x2="84348" y2="13587"/>
                        <a14:foregroundMark x1="92283" y1="20326" x2="92283" y2="20326"/>
                        <a14:foregroundMark x1="94348" y1="23043" x2="94348" y2="23043"/>
                        <a14:foregroundMark x1="96196" y1="26848" x2="96196" y2="26848"/>
                        <a14:foregroundMark x1="79457" y1="32935" x2="79457" y2="32935"/>
                        <a14:foregroundMark x1="78913" y1="24783" x2="78913" y2="24783"/>
                        <a14:foregroundMark x1="70000" y1="26304" x2="70000" y2="26304"/>
                        <a14:foregroundMark x1="68043" y1="26196" x2="68043" y2="26196"/>
                        <a14:foregroundMark x1="60109" y1="41630" x2="60109" y2="41630"/>
                        <a14:foregroundMark x1="78043" y1="28261" x2="78043" y2="28261"/>
                        <a14:foregroundMark x1="72826" y1="58913" x2="73152" y2="64891"/>
                        <a14:foregroundMark x1="80435" y1="21304" x2="78696" y2="31304"/>
                        <a14:foregroundMark x1="84239" y1="14674" x2="92717" y2="24130"/>
                        <a14:foregroundMark x1="61304" y1="41304" x2="63043" y2="44891"/>
                        <a14:foregroundMark x1="59565" y1="35217" x2="59565" y2="35217"/>
                        <a14:foregroundMark x1="58804" y1="34457" x2="58804" y2="34457"/>
                        <a14:foregroundMark x1="56957" y1="35543" x2="56957" y2="35543"/>
                        <a14:foregroundMark x1="55978" y1="37609" x2="55978" y2="37609"/>
                        <a14:foregroundMark x1="74022" y1="40109" x2="66087" y2="48261"/>
                        <a14:foregroundMark x1="74457" y1="76304" x2="68696" y2="86630"/>
                        <a14:foregroundMark x1="68696" y1="86630" x2="68696" y2="86848"/>
                        <a14:foregroundMark x1="74783" y1="84891" x2="76739" y2="87935"/>
                        <a14:foregroundMark x1="65000" y1="58696" x2="48696" y2="78043"/>
                        <a14:foregroundMark x1="37500" y1="75870" x2="44457" y2="79348"/>
                        <a14:foregroundMark x1="63478" y1="65870" x2="66413" y2="58370"/>
                        <a14:foregroundMark x1="66413" y1="58370" x2="66413" y2="58370"/>
                        <a14:foregroundMark x1="81413" y1="64022" x2="82717" y2="69565"/>
                        <a14:foregroundMark x1="53913" y1="51848" x2="66957" y2="56739"/>
                        <a14:foregroundMark x1="66957" y1="56739" x2="66848" y2="57391"/>
                        <a14:foregroundMark x1="65652" y1="55435" x2="67283" y2="56087"/>
                        <a14:foregroundMark x1="65761" y1="54348" x2="66957" y2="55326"/>
                        <a14:foregroundMark x1="47826" y1="40109" x2="52500" y2="50761"/>
                        <a14:foregroundMark x1="12935" y1="58696" x2="20217" y2="57174"/>
                        <a14:foregroundMark x1="20217" y1="57174" x2="20978" y2="56848"/>
                        <a14:foregroundMark x1="14348" y1="53587" x2="14348" y2="53587"/>
                        <a14:foregroundMark x1="7283" y1="90000" x2="10000" y2="86196"/>
                        <a14:foregroundMark x1="45652" y1="46522" x2="44348" y2="50543"/>
                        <a14:foregroundMark x1="58370" y1="33913" x2="58370" y2="33913"/>
                        <a14:foregroundMark x1="57660" y1="36196" x2="57975" y2="36494"/>
                        <a14:foregroundMark x1="56739" y1="35326" x2="57660" y2="36196"/>
                        <a14:foregroundMark x1="55761" y1="39348" x2="55761" y2="39348"/>
                        <a14:foregroundMark x1="57935" y1="38261" x2="57935" y2="38261"/>
                        <a14:foregroundMark x1="57283" y1="37935" x2="57283" y2="37935"/>
                        <a14:foregroundMark x1="56196" y1="37717" x2="56196" y2="37717"/>
                        <a14:foregroundMark x1="56739" y1="37826" x2="56739" y2="37826"/>
                        <a14:foregroundMark x1="9565" y1="56630" x2="11522" y2="55978"/>
                        <a14:backgroundMark x1="35870" y1="29022" x2="35870" y2="29022"/>
                        <a14:backgroundMark x1="56196" y1="38587" x2="56196" y2="38587"/>
                        <a14:backgroundMark x1="58261" y1="35435" x2="58261" y2="35435"/>
                        <a14:backgroundMark x1="59022" y1="36196" x2="59022" y2="36196"/>
                        <a14:backgroundMark x1="57174" y1="37065" x2="57174" y2="37065"/>
                        <a14:backgroundMark x1="57391" y1="39022" x2="57391" y2="39022"/>
                        <a14:backgroundMark x1="57391" y1="37174" x2="58152" y2="37500"/>
                        <a14:backgroundMark x1="84783" y1="45109" x2="84783" y2="45543"/>
                        <a14:backgroundMark x1="84565" y1="44674" x2="84565" y2="44674"/>
                        <a14:backgroundMark x1="84783" y1="44674" x2="84783" y2="45217"/>
                        <a14:backgroundMark x1="21087" y1="55000" x2="20978" y2="54457"/>
                        <a14:backgroundMark x1="17500" y1="49783" x2="17500" y2="49783"/>
                      </a14:backgroundRemoval>
                    </a14:imgEffect>
                  </a14:imgLayer>
                </a14:imgProps>
              </a:ext>
              <a:ext uri="{28A0092B-C50C-407E-A947-70E740481C1C}">
                <a14:useLocalDpi xmlns:a14="http://schemas.microsoft.com/office/drawing/2010/main" val="0"/>
              </a:ext>
            </a:extLst>
          </a:blip>
          <a:srcRect/>
          <a:stretch>
            <a:fillRect/>
          </a:stretch>
        </p:blipFill>
        <p:spPr bwMode="auto">
          <a:xfrm>
            <a:off x="5775956" y="3557110"/>
            <a:ext cx="3913780" cy="3913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E60C3EF-347C-95D3-6846-D1A9A05E2DC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153806" y="4255751"/>
            <a:ext cx="1541401" cy="2602249"/>
          </a:xfrm>
          <a:prstGeom prst="rect">
            <a:avLst/>
          </a:prstGeom>
        </p:spPr>
      </p:pic>
      <p:pic>
        <p:nvPicPr>
          <p:cNvPr id="7" name="Picture 6">
            <a:extLst>
              <a:ext uri="{FF2B5EF4-FFF2-40B4-BE49-F238E27FC236}">
                <a16:creationId xmlns:a16="http://schemas.microsoft.com/office/drawing/2014/main" id="{2595D99C-28DC-4C74-82CC-910B5DCD69E6}"/>
              </a:ext>
            </a:extLst>
          </p:cNvPr>
          <p:cNvPicPr>
            <a:picLocks noChangeAspect="1"/>
          </p:cNvPicPr>
          <p:nvPr/>
        </p:nvPicPr>
        <p:blipFill>
          <a:blip r:embed="rId9"/>
          <a:stretch>
            <a:fillRect/>
          </a:stretch>
        </p:blipFill>
        <p:spPr>
          <a:xfrm>
            <a:off x="747622" y="1384907"/>
            <a:ext cx="6486706" cy="640135"/>
          </a:xfrm>
          <a:prstGeom prst="rect">
            <a:avLst/>
          </a:prstGeom>
        </p:spPr>
      </p:pic>
      <p:pic>
        <p:nvPicPr>
          <p:cNvPr id="9" name="Picture 8">
            <a:extLst>
              <a:ext uri="{FF2B5EF4-FFF2-40B4-BE49-F238E27FC236}">
                <a16:creationId xmlns:a16="http://schemas.microsoft.com/office/drawing/2014/main" id="{33C00B28-5028-4DBB-A8D1-5AE8BE817850}"/>
              </a:ext>
            </a:extLst>
          </p:cNvPr>
          <p:cNvPicPr>
            <a:picLocks noChangeAspect="1"/>
          </p:cNvPicPr>
          <p:nvPr/>
        </p:nvPicPr>
        <p:blipFill>
          <a:blip r:embed="rId10"/>
          <a:stretch>
            <a:fillRect/>
          </a:stretch>
        </p:blipFill>
        <p:spPr>
          <a:xfrm>
            <a:off x="985753" y="2395265"/>
            <a:ext cx="6334293" cy="1896020"/>
          </a:xfrm>
          <a:prstGeom prst="rect">
            <a:avLst/>
          </a:prstGeom>
        </p:spPr>
      </p:pic>
    </p:spTree>
    <p:extLst>
      <p:ext uri="{BB962C8B-B14F-4D97-AF65-F5344CB8AC3E}">
        <p14:creationId xmlns:p14="http://schemas.microsoft.com/office/powerpoint/2010/main" val="34354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11EAC-E468-E681-1399-7824786490C0}"/>
              </a:ext>
            </a:extLst>
          </p:cNvPr>
          <p:cNvPicPr>
            <a:picLocks noChangeAspect="1"/>
          </p:cNvPicPr>
          <p:nvPr/>
        </p:nvPicPr>
        <p:blipFill>
          <a:blip r:embed="rId2"/>
          <a:stretch>
            <a:fillRect/>
          </a:stretch>
        </p:blipFill>
        <p:spPr>
          <a:xfrm>
            <a:off x="622937" y="831998"/>
            <a:ext cx="5300863" cy="3804558"/>
          </a:xfrm>
          <a:prstGeom prst="rect">
            <a:avLst/>
          </a:prstGeom>
        </p:spPr>
      </p:pic>
      <p:sp>
        <p:nvSpPr>
          <p:cNvPr id="3" name="Rectangle: Rounded Corners 2">
            <a:extLst>
              <a:ext uri="{FF2B5EF4-FFF2-40B4-BE49-F238E27FC236}">
                <a16:creationId xmlns:a16="http://schemas.microsoft.com/office/drawing/2014/main" id="{4D76EA27-0749-5D8F-1A3B-663040A92AA7}"/>
              </a:ext>
            </a:extLst>
          </p:cNvPr>
          <p:cNvSpPr/>
          <p:nvPr/>
        </p:nvSpPr>
        <p:spPr>
          <a:xfrm>
            <a:off x="525834" y="4836130"/>
            <a:ext cx="5960027" cy="884758"/>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Người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khuyết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tật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hoặc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tay</a:t>
            </a:r>
            <a:endParaRPr lang="en-US" sz="3200"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10F72CFF-5128-F09A-AD6F-1630A44084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22828" y="839972"/>
            <a:ext cx="5582093" cy="3721395"/>
          </a:xfrm>
          <a:prstGeom prst="rect">
            <a:avLst/>
          </a:prstGeom>
        </p:spPr>
      </p:pic>
      <p:sp>
        <p:nvSpPr>
          <p:cNvPr id="5" name="Rectangle: Rounded Corners 4">
            <a:extLst>
              <a:ext uri="{FF2B5EF4-FFF2-40B4-BE49-F238E27FC236}">
                <a16:creationId xmlns:a16="http://schemas.microsoft.com/office/drawing/2014/main" id="{C4CD261D-CBA6-941F-BC52-5602CCC1B143}"/>
              </a:ext>
            </a:extLst>
          </p:cNvPr>
          <p:cNvSpPr/>
          <p:nvPr/>
        </p:nvSpPr>
        <p:spPr>
          <a:xfrm>
            <a:off x="6822614" y="4810509"/>
            <a:ext cx="4932255" cy="884758"/>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Người</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khiếm</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thính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2212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E02A1C-9102-F13C-3A14-A9533237DE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07607" y="648633"/>
            <a:ext cx="6617833" cy="4136145"/>
          </a:xfrm>
          <a:prstGeom prst="rect">
            <a:avLst/>
          </a:prstGeom>
        </p:spPr>
      </p:pic>
      <p:sp>
        <p:nvSpPr>
          <p:cNvPr id="3" name="Rectangle: Rounded Corners 2">
            <a:extLst>
              <a:ext uri="{FF2B5EF4-FFF2-40B4-BE49-F238E27FC236}">
                <a16:creationId xmlns:a16="http://schemas.microsoft.com/office/drawing/2014/main" id="{4DD8A365-F6BA-0A6A-0B8B-2BB59D0EF360}"/>
              </a:ext>
            </a:extLst>
          </p:cNvPr>
          <p:cNvSpPr/>
          <p:nvPr/>
        </p:nvSpPr>
        <p:spPr>
          <a:xfrm>
            <a:off x="3218120" y="5161384"/>
            <a:ext cx="5782017" cy="884758"/>
          </a:xfrm>
          <a:prstGeom prst="roundRect">
            <a:avLst>
              <a:gd name="adj"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Người</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bị</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chất</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độc</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da cam</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4322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5E0C08C0-4629-99D6-CD00-3225FF4C7EBE}"/>
              </a:ext>
            </a:extLst>
          </p:cNvPr>
          <p:cNvPicPr>
            <a:picLocks noChangeAspect="1"/>
          </p:cNvPicPr>
          <p:nvPr/>
        </p:nvPicPr>
        <p:blipFill>
          <a:blip r:embed="rId3"/>
          <a:stretch>
            <a:fillRect/>
          </a:stretch>
        </p:blipFill>
        <p:spPr>
          <a:xfrm>
            <a:off x="939430" y="1360968"/>
            <a:ext cx="4210050" cy="3200400"/>
          </a:xfrm>
          <a:prstGeom prst="rect">
            <a:avLst/>
          </a:prstGeom>
        </p:spPr>
      </p:pic>
      <p:pic>
        <p:nvPicPr>
          <p:cNvPr id="9" name="Picture 8">
            <a:extLst>
              <a:ext uri="{FF2B5EF4-FFF2-40B4-BE49-F238E27FC236}">
                <a16:creationId xmlns:a16="http://schemas.microsoft.com/office/drawing/2014/main" id="{449743E5-2F59-5C26-061C-4DD21F488BF4}"/>
              </a:ext>
            </a:extLst>
          </p:cNvPr>
          <p:cNvPicPr>
            <a:picLocks noChangeAspect="1"/>
          </p:cNvPicPr>
          <p:nvPr/>
        </p:nvPicPr>
        <p:blipFill>
          <a:blip r:embed="rId4"/>
          <a:stretch>
            <a:fillRect/>
          </a:stretch>
        </p:blipFill>
        <p:spPr>
          <a:xfrm>
            <a:off x="6305660" y="1288755"/>
            <a:ext cx="4429125" cy="3238500"/>
          </a:xfrm>
          <a:prstGeom prst="rect">
            <a:avLst/>
          </a:prstGeom>
        </p:spPr>
      </p:pic>
    </p:spTree>
    <p:extLst>
      <p:ext uri="{BB962C8B-B14F-4D97-AF65-F5344CB8AC3E}">
        <p14:creationId xmlns:p14="http://schemas.microsoft.com/office/powerpoint/2010/main" val="2287912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group of kids in a classroom&#10;&#10;Description automatically generated">
            <a:extLst>
              <a:ext uri="{FF2B5EF4-FFF2-40B4-BE49-F238E27FC236}">
                <a16:creationId xmlns:a16="http://schemas.microsoft.com/office/drawing/2014/main" id="{A668B528-8383-632C-B92C-48ACC21FE4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434" b="7075"/>
          <a:stretch/>
        </p:blipFill>
        <p:spPr>
          <a:xfrm>
            <a:off x="13" y="1282"/>
            <a:ext cx="12191987" cy="6856718"/>
          </a:xfrm>
          <a:prstGeom prst="rect">
            <a:avLst/>
          </a:prstGeom>
        </p:spPr>
      </p:pic>
      <p:pic>
        <p:nvPicPr>
          <p:cNvPr id="4" name="Picture 3" descr="A close up of a logo&#10;&#10;Description automatically generated">
            <a:extLst>
              <a:ext uri="{FF2B5EF4-FFF2-40B4-BE49-F238E27FC236}">
                <a16:creationId xmlns:a16="http://schemas.microsoft.com/office/drawing/2014/main" id="{FB2F4328-65B1-F6E4-8938-7244A42A4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58" y="411555"/>
            <a:ext cx="10985944" cy="3164098"/>
          </a:xfrm>
          <a:prstGeom prst="rect">
            <a:avLst/>
          </a:prstGeom>
        </p:spPr>
      </p:pic>
    </p:spTree>
    <p:extLst>
      <p:ext uri="{BB962C8B-B14F-4D97-AF65-F5344CB8AC3E}">
        <p14:creationId xmlns:p14="http://schemas.microsoft.com/office/powerpoint/2010/main" val="187744637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A43F84B3-0A20-07D3-7E8C-AE37324679C5}"/>
              </a:ext>
            </a:extLst>
          </p:cNvPr>
          <p:cNvPicPr>
            <a:picLocks noChangeAspect="1"/>
          </p:cNvPicPr>
          <p:nvPr/>
        </p:nvPicPr>
        <p:blipFill>
          <a:blip r:embed="rId3"/>
          <a:stretch>
            <a:fillRect/>
          </a:stretch>
        </p:blipFill>
        <p:spPr>
          <a:xfrm>
            <a:off x="8899071" y="2984257"/>
            <a:ext cx="3031922" cy="3873743"/>
          </a:xfrm>
          <a:prstGeom prst="rect">
            <a:avLst/>
          </a:prstGeom>
        </p:spPr>
      </p:pic>
      <p:sp>
        <p:nvSpPr>
          <p:cNvPr id="17" name="Speech Bubble: Rectangle with Corners Rounded 16">
            <a:extLst>
              <a:ext uri="{FF2B5EF4-FFF2-40B4-BE49-F238E27FC236}">
                <a16:creationId xmlns:a16="http://schemas.microsoft.com/office/drawing/2014/main" id="{806263CD-2303-09AD-1181-43FC6BEF1BE6}"/>
              </a:ext>
            </a:extLst>
          </p:cNvPr>
          <p:cNvSpPr/>
          <p:nvPr/>
        </p:nvSpPr>
        <p:spPr>
          <a:xfrm>
            <a:off x="1959082" y="400701"/>
            <a:ext cx="8483419" cy="159268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a:solidFill>
                  <a:srgbClr val="0070C0"/>
                </a:solidFill>
                <a:latin typeface="Calibri" panose="020F0502020204030204" pitchFamily="34" charset="0"/>
                <a:cs typeface="Calibri" panose="020F0502020204030204" pitchFamily="34" charset="0"/>
              </a:rPr>
              <a:t>Em đã từng gặp người bị liệt chân, liệt tay, bị ngồi xe lăn chưa? </a:t>
            </a:r>
            <a:endParaRPr lang="vi-VN" sz="4000" b="1" dirty="0" err="1">
              <a:solidFill>
                <a:srgbClr val="0070C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A208903B-E5D0-29EE-FD41-6CA8D86824A7}"/>
              </a:ext>
            </a:extLst>
          </p:cNvPr>
          <p:cNvSpPr/>
          <p:nvPr/>
        </p:nvSpPr>
        <p:spPr>
          <a:xfrm>
            <a:off x="619380" y="2548478"/>
            <a:ext cx="8483419" cy="159268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70C0"/>
                </a:solidFill>
                <a:latin typeface="Calibri" panose="020F0502020204030204" pitchFamily="34" charset="0"/>
                <a:cs typeface="Calibri" panose="020F0502020204030204" pitchFamily="34" charset="0"/>
              </a:rPr>
              <a:t>Em đã từng gặp những người không nghe được, không nói được chưa?</a:t>
            </a:r>
          </a:p>
        </p:txBody>
      </p:sp>
    </p:spTree>
    <p:extLst>
      <p:ext uri="{BB962C8B-B14F-4D97-AF65-F5344CB8AC3E}">
        <p14:creationId xmlns:p14="http://schemas.microsoft.com/office/powerpoint/2010/main" val="1434669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152400" y="787401"/>
            <a:ext cx="11791675" cy="7227247"/>
            <a:chOff x="228600" y="1181100"/>
            <a:chExt cx="17687513"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62096" y="5964864"/>
              <a:ext cx="4854017" cy="6057107"/>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113721" y="1777628"/>
              <a:ext cx="3453350" cy="1246496"/>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Kết</a:t>
              </a:r>
              <a:r>
                <a:rPr kumimoji="0" lang="en-US" sz="48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48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luận</a:t>
              </a:r>
              <a:endParaRPr kumimoji="0" lang="vi-VN" sz="48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144251" y="2926613"/>
              <a:ext cx="11981643" cy="4755149"/>
            </a:xfrm>
            <a:prstGeom prst="rect">
              <a:avLst/>
            </a:prstGeom>
            <a:noFill/>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Nhiều hoàn cảnh không may mắn, không lành lặn như mình – nhưng họ đều rất nỗ lực để sống được và còn cống hiến cho xã hội bằng những việc làm khiêm nhường của mình. </a:t>
              </a:r>
            </a:p>
          </p:txBody>
        </p:sp>
      </p:grpSp>
    </p:spTree>
    <p:extLst>
      <p:ext uri="{BB962C8B-B14F-4D97-AF65-F5344CB8AC3E}">
        <p14:creationId xmlns:p14="http://schemas.microsoft.com/office/powerpoint/2010/main" val="587675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4" descr="A room with a chalkboard and a desk&#10;&#10;Description automatically generated">
            <a:extLst>
              <a:ext uri="{FF2B5EF4-FFF2-40B4-BE49-F238E27FC236}">
                <a16:creationId xmlns:a16="http://schemas.microsoft.com/office/drawing/2014/main" id="{3D6FA4D9-042E-4932-637C-C49F85E0B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88951" cy="6858001"/>
          </a:xfrm>
        </p:spPr>
      </p:pic>
      <p:sp>
        <p:nvSpPr>
          <p:cNvPr id="11" name="Freeform 9">
            <a:extLst>
              <a:ext uri="{FF2B5EF4-FFF2-40B4-BE49-F238E27FC236}">
                <a16:creationId xmlns:a16="http://schemas.microsoft.com/office/drawing/2014/main" id="{683E6E0A-AAAF-92F6-AF1E-5FAA3A520295}"/>
              </a:ext>
            </a:extLst>
          </p:cNvPr>
          <p:cNvSpPr/>
          <p:nvPr/>
        </p:nvSpPr>
        <p:spPr>
          <a:xfrm>
            <a:off x="2579885" y="365127"/>
            <a:ext cx="9385539" cy="5178005"/>
          </a:xfrm>
          <a:custGeom>
            <a:avLst/>
            <a:gdLst/>
            <a:ahLst/>
            <a:cxnLst/>
            <a:rect l="l" t="t" r="r" b="b"/>
            <a:pathLst>
              <a:path w="2614493" h="1473920">
                <a:moveTo>
                  <a:pt x="0" y="0"/>
                </a:moveTo>
                <a:lnTo>
                  <a:pt x="2614493" y="0"/>
                </a:lnTo>
                <a:lnTo>
                  <a:pt x="2614493" y="1473920"/>
                </a:lnTo>
                <a:lnTo>
                  <a:pt x="0" y="147392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914492">
              <a:defRPr/>
            </a:pPr>
            <a:endParaRPr lang="en-US" kern="0">
              <a:solidFill>
                <a:prstClr val="black"/>
              </a:solidFill>
              <a:latin typeface="Calibri"/>
            </a:endParaRPr>
          </a:p>
        </p:txBody>
      </p:sp>
      <p:sp>
        <p:nvSpPr>
          <p:cNvPr id="12" name="Freeform 23">
            <a:extLst>
              <a:ext uri="{FF2B5EF4-FFF2-40B4-BE49-F238E27FC236}">
                <a16:creationId xmlns:a16="http://schemas.microsoft.com/office/drawing/2014/main" id="{B5FB0D3C-063A-DF49-ED57-18AAB7E1DA5D}"/>
              </a:ext>
            </a:extLst>
          </p:cNvPr>
          <p:cNvSpPr/>
          <p:nvPr/>
        </p:nvSpPr>
        <p:spPr>
          <a:xfrm rot="20859105">
            <a:off x="3136696" y="677566"/>
            <a:ext cx="1560413" cy="1225574"/>
          </a:xfrm>
          <a:custGeom>
            <a:avLst/>
            <a:gdLst/>
            <a:ahLst/>
            <a:cxnLst/>
            <a:rect l="l" t="t" r="r" b="b"/>
            <a:pathLst>
              <a:path w="1560413" h="1225574">
                <a:moveTo>
                  <a:pt x="0" y="0"/>
                </a:moveTo>
                <a:lnTo>
                  <a:pt x="1560413" y="0"/>
                </a:lnTo>
                <a:lnTo>
                  <a:pt x="1560413" y="1225574"/>
                </a:lnTo>
                <a:lnTo>
                  <a:pt x="0" y="12255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914492">
              <a:defRPr/>
            </a:pPr>
            <a:endParaRPr lang="en-US">
              <a:solidFill>
                <a:prstClr val="black"/>
              </a:solidFill>
              <a:latin typeface="Calibri"/>
            </a:endParaRPr>
          </a:p>
        </p:txBody>
      </p:sp>
      <p:sp>
        <p:nvSpPr>
          <p:cNvPr id="14" name="TextBox 13">
            <a:extLst>
              <a:ext uri="{FF2B5EF4-FFF2-40B4-BE49-F238E27FC236}">
                <a16:creationId xmlns:a16="http://schemas.microsoft.com/office/drawing/2014/main" id="{4EF13044-EC4D-3C2C-13B5-26FAA1EABD7B}"/>
              </a:ext>
            </a:extLst>
          </p:cNvPr>
          <p:cNvSpPr txBox="1"/>
          <p:nvPr/>
        </p:nvSpPr>
        <p:spPr>
          <a:xfrm>
            <a:off x="4157330" y="1848485"/>
            <a:ext cx="7283303" cy="1938992"/>
          </a:xfrm>
          <a:prstGeom prst="rect">
            <a:avLst/>
          </a:prstGeom>
          <a:noFill/>
        </p:spPr>
        <p:txBody>
          <a:bodyPr wrap="square" rtlCol="0">
            <a:spAutoFit/>
          </a:bodyPr>
          <a:lstStyle/>
          <a:p>
            <a:pPr algn="ctr" defTabSz="914492">
              <a:defRPr/>
            </a:pPr>
            <a:r>
              <a:rPr lang="en-US" sz="4000" b="1" dirty="0">
                <a:solidFill>
                  <a:srgbClr val="002060"/>
                </a:solidFill>
                <a:latin typeface="Cambria" panose="02040503050406030204" pitchFamily="18" charset="0"/>
                <a:ea typeface="Cambria" panose="02040503050406030204" pitchFamily="18" charset="0"/>
              </a:rPr>
              <a:t>HĐ1: </a:t>
            </a:r>
            <a:r>
              <a:rPr lang="vi-VN" sz="4000" b="1" dirty="0">
                <a:solidFill>
                  <a:srgbClr val="002060"/>
                </a:solidFill>
                <a:latin typeface="Cambria" panose="02040503050406030204" pitchFamily="18" charset="0"/>
                <a:ea typeface="Cambria" panose="02040503050406030204" pitchFamily="18" charset="0"/>
              </a:rPr>
              <a:t>Những người khiếm thị thường gặp phải khó khăn gì trong cuộc sống?</a:t>
            </a:r>
            <a:endParaRPr lang="en-US" sz="4000" b="1" dirty="0">
              <a:solidFill>
                <a:srgbClr val="002060"/>
              </a:solidFill>
              <a:latin typeface="Cambria" panose="02040503050406030204" pitchFamily="18" charset="0"/>
              <a:ea typeface="Cambria" panose="02040503050406030204" pitchFamily="18" charset="0"/>
            </a:endParaRPr>
          </a:p>
        </p:txBody>
      </p:sp>
      <p:sp>
        <p:nvSpPr>
          <p:cNvPr id="6" name="Freeform 16">
            <a:extLst>
              <a:ext uri="{FF2B5EF4-FFF2-40B4-BE49-F238E27FC236}">
                <a16:creationId xmlns:a16="http://schemas.microsoft.com/office/drawing/2014/main" id="{9B0F0754-527F-BDBB-5C76-440A11FFDB0A}"/>
              </a:ext>
            </a:extLst>
          </p:cNvPr>
          <p:cNvSpPr/>
          <p:nvPr/>
        </p:nvSpPr>
        <p:spPr>
          <a:xfrm>
            <a:off x="7213600" y="1"/>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60">
              <a:defRPr/>
            </a:pPr>
            <a:endParaRPr lang="en-US" sz="1200">
              <a:solidFill>
                <a:prstClr val="black"/>
              </a:solidFill>
              <a:latin typeface="Calibri"/>
            </a:endParaRPr>
          </a:p>
        </p:txBody>
      </p:sp>
      <p:sp>
        <p:nvSpPr>
          <p:cNvPr id="7" name="Freeform 16">
            <a:extLst>
              <a:ext uri="{FF2B5EF4-FFF2-40B4-BE49-F238E27FC236}">
                <a16:creationId xmlns:a16="http://schemas.microsoft.com/office/drawing/2014/main" id="{2696D179-0AE6-17BE-E1B7-7C18D41A18C0}"/>
              </a:ext>
            </a:extLst>
          </p:cNvPr>
          <p:cNvSpPr/>
          <p:nvPr/>
        </p:nvSpPr>
        <p:spPr>
          <a:xfrm>
            <a:off x="0" y="-63183"/>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60">
              <a:defRPr/>
            </a:pPr>
            <a:endParaRPr lang="en-US" sz="1200">
              <a:solidFill>
                <a:prstClr val="black"/>
              </a:solidFill>
              <a:latin typeface="Calibri"/>
            </a:endParaRPr>
          </a:p>
        </p:txBody>
      </p:sp>
      <p:sp>
        <p:nvSpPr>
          <p:cNvPr id="3" name="Freeform 32">
            <a:extLst>
              <a:ext uri="{FF2B5EF4-FFF2-40B4-BE49-F238E27FC236}">
                <a16:creationId xmlns:a16="http://schemas.microsoft.com/office/drawing/2014/main" id="{405247E7-4273-8C6C-3F32-E8B532E8A8E2}"/>
              </a:ext>
            </a:extLst>
          </p:cNvPr>
          <p:cNvSpPr/>
          <p:nvPr/>
        </p:nvSpPr>
        <p:spPr>
          <a:xfrm>
            <a:off x="1252522" y="2098548"/>
            <a:ext cx="3520646" cy="4759452"/>
          </a:xfrm>
          <a:custGeom>
            <a:avLst/>
            <a:gdLst/>
            <a:ahLst/>
            <a:cxnLst/>
            <a:rect l="l" t="t" r="r" b="b"/>
            <a:pathLst>
              <a:path w="2064677" h="2617657">
                <a:moveTo>
                  <a:pt x="0" y="0"/>
                </a:moveTo>
                <a:lnTo>
                  <a:pt x="2064677" y="0"/>
                </a:lnTo>
                <a:lnTo>
                  <a:pt x="2064677" y="2617657"/>
                </a:lnTo>
                <a:lnTo>
                  <a:pt x="0" y="2617657"/>
                </a:lnTo>
                <a:lnTo>
                  <a:pt x="0" y="0"/>
                </a:lnTo>
                <a:close/>
              </a:path>
            </a:pathLst>
          </a:custGeom>
          <a:blipFill>
            <a:blip r:embed="rId6"/>
            <a:stretch>
              <a:fillRect/>
            </a:stretch>
          </a:blipFill>
        </p:spPr>
        <p:txBody>
          <a:bodyPr/>
          <a:lstStyle/>
          <a:p>
            <a:pPr defTabSz="914446">
              <a:defRPr/>
            </a:pPr>
            <a:endParaRPr lang="vi-VN" kern="0">
              <a:solidFill>
                <a:prstClr val="black"/>
              </a:solidFill>
              <a:latin typeface="Arial" panose="020B0604020202020204" pitchFamily="34" charset="0"/>
            </a:endParaRPr>
          </a:p>
        </p:txBody>
      </p:sp>
    </p:spTree>
    <p:extLst>
      <p:ext uri="{BB962C8B-B14F-4D97-AF65-F5344CB8AC3E}">
        <p14:creationId xmlns:p14="http://schemas.microsoft.com/office/powerpoint/2010/main" val="490394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1">
            <a:extLst>
              <a:ext uri="{FF2B5EF4-FFF2-40B4-BE49-F238E27FC236}">
                <a16:creationId xmlns:a16="http://schemas.microsoft.com/office/drawing/2014/main" id="{C5A2916B-D920-78F0-9DAC-4F0C9F6E57A2}"/>
              </a:ext>
            </a:extLst>
          </p:cNvPr>
          <p:cNvSpPr txBox="1"/>
          <p:nvPr/>
        </p:nvSpPr>
        <p:spPr>
          <a:xfrm>
            <a:off x="981030" y="80075"/>
            <a:ext cx="10677375" cy="1323439"/>
          </a:xfrm>
          <a:prstGeom prst="rect">
            <a:avLst/>
          </a:prstGeom>
          <a:solidFill>
            <a:schemeClr val="accent5">
              <a:lumMod val="20000"/>
              <a:lumOff val="80000"/>
            </a:schemeClr>
          </a:solidFill>
          <a:ln>
            <a:solidFill>
              <a:srgbClr val="002060"/>
            </a:solidFill>
          </a:ln>
        </p:spPr>
        <p:txBody>
          <a:bodyPr wrap="square" rtlCol="0">
            <a:spAutoFit/>
          </a:bodyPr>
          <a:lstStyle/>
          <a:p>
            <a:pPr lvl="0" algn="ctr"/>
            <a:r>
              <a:rPr lang="vi-VN" altLang="zh-CN" sz="4000" b="1" dirty="0">
                <a:ln w="0"/>
                <a:solidFill>
                  <a:srgbClr val="0070C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Những người nào thường phải làm mọi việc trong bóng tối?</a:t>
            </a:r>
            <a:endParaRPr kumimoji="0" lang="zh-CN" altLang="en-US" sz="4000" b="1"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Cambria" panose="02040503050406030204" pitchFamily="18" charset="0"/>
              <a:ea typeface="方正黑体简体" panose="03000509000000000000" pitchFamily="65" charset="-122"/>
              <a:cs typeface="Calibri" panose="020F0502020204030204" pitchFamily="34" charset="0"/>
              <a:sym typeface="+mn-lt"/>
            </a:endParaRPr>
          </a:p>
        </p:txBody>
      </p:sp>
      <p:pic>
        <p:nvPicPr>
          <p:cNvPr id="6" name="Picture 5">
            <a:extLst>
              <a:ext uri="{FF2B5EF4-FFF2-40B4-BE49-F238E27FC236}">
                <a16:creationId xmlns:a16="http://schemas.microsoft.com/office/drawing/2014/main" id="{BDD579B4-B8F6-0E42-EB8D-0A65D6D64F3E}"/>
              </a:ext>
            </a:extLst>
          </p:cNvPr>
          <p:cNvPicPr>
            <a:picLocks noChangeAspect="1"/>
          </p:cNvPicPr>
          <p:nvPr/>
        </p:nvPicPr>
        <p:blipFill>
          <a:blip r:embed="rId3"/>
          <a:stretch>
            <a:fillRect/>
          </a:stretch>
        </p:blipFill>
        <p:spPr>
          <a:xfrm>
            <a:off x="718035" y="1594882"/>
            <a:ext cx="4991196" cy="4055347"/>
          </a:xfrm>
          <a:prstGeom prst="rect">
            <a:avLst/>
          </a:prstGeom>
        </p:spPr>
      </p:pic>
      <p:sp>
        <p:nvSpPr>
          <p:cNvPr id="8" name="TextBox 7">
            <a:extLst>
              <a:ext uri="{FF2B5EF4-FFF2-40B4-BE49-F238E27FC236}">
                <a16:creationId xmlns:a16="http://schemas.microsoft.com/office/drawing/2014/main" id="{DF70EC2D-EDEC-6F06-98E0-DC0FD3C3D4A0}"/>
              </a:ext>
            </a:extLst>
          </p:cNvPr>
          <p:cNvSpPr txBox="1"/>
          <p:nvPr/>
        </p:nvSpPr>
        <p:spPr>
          <a:xfrm>
            <a:off x="5867400" y="2419350"/>
            <a:ext cx="5314950" cy="1938992"/>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cs typeface="Calibri" panose="020F0502020204030204" pitchFamily="34" charset="0"/>
              </a:rPr>
              <a:t>Người mù, suy giảm thị lực… thường phải làm mọi việc trong bóng tối.</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40556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1">
            <a:extLst>
              <a:ext uri="{FF2B5EF4-FFF2-40B4-BE49-F238E27FC236}">
                <a16:creationId xmlns:a16="http://schemas.microsoft.com/office/drawing/2014/main" id="{A2BBE4DB-8A71-CE7D-564E-7E9953C50702}"/>
              </a:ext>
            </a:extLst>
          </p:cNvPr>
          <p:cNvSpPr txBox="1"/>
          <p:nvPr/>
        </p:nvSpPr>
        <p:spPr>
          <a:xfrm>
            <a:off x="635739" y="90708"/>
            <a:ext cx="11054565" cy="1323439"/>
          </a:xfrm>
          <a:prstGeom prst="rect">
            <a:avLst/>
          </a:prstGeom>
          <a:solidFill>
            <a:schemeClr val="accent5">
              <a:lumMod val="75000"/>
            </a:schemeClr>
          </a:solidFill>
        </p:spPr>
        <p:txBody>
          <a:bodyPr wrap="square" rtlCol="0">
            <a:spAutoFit/>
          </a:bodyPr>
          <a:lstStyle/>
          <a:p>
            <a:pPr lvl="0" algn="ctr"/>
            <a:r>
              <a:rPr lang="vi-VN" altLang="zh-CN" sz="4000" dirty="0">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Theo các em, liệu những giác quan nào có thể giúp </a:t>
            </a:r>
            <a:r>
              <a:rPr lang="en-US" altLang="zh-CN" sz="4000" dirty="0" err="1">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người</a:t>
            </a:r>
            <a:r>
              <a:rPr lang="en-US" altLang="zh-CN" sz="4000" dirty="0">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 </a:t>
            </a:r>
            <a:r>
              <a:rPr lang="en-US" altLang="zh-CN" sz="4000" dirty="0" err="1">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khiếm</a:t>
            </a:r>
            <a:r>
              <a:rPr lang="en-US" altLang="zh-CN" sz="4000" dirty="0">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 </a:t>
            </a:r>
            <a:r>
              <a:rPr lang="en-US" altLang="zh-CN" sz="4000" dirty="0" err="1">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thị</a:t>
            </a:r>
            <a:r>
              <a:rPr lang="vi-VN" altLang="zh-CN" sz="4000" dirty="0">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 làm việc trong bóng tối? </a:t>
            </a:r>
            <a:endParaRPr kumimoji="0" lang="zh-CN" altLang="en-US" sz="40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mbria" panose="02040503050406030204" pitchFamily="18" charset="0"/>
              <a:ea typeface="方正黑体简体" panose="03000509000000000000" pitchFamily="65" charset="-122"/>
              <a:cs typeface="Calibri" panose="020F0502020204030204" pitchFamily="34" charset="0"/>
              <a:sym typeface="+mn-lt"/>
            </a:endParaRPr>
          </a:p>
        </p:txBody>
      </p:sp>
      <p:pic>
        <p:nvPicPr>
          <p:cNvPr id="7" name="Picture 6" descr="A picture containing person, close&#10;&#10;Description automatically generated">
            <a:extLst>
              <a:ext uri="{FF2B5EF4-FFF2-40B4-BE49-F238E27FC236}">
                <a16:creationId xmlns:a16="http://schemas.microsoft.com/office/drawing/2014/main" id="{3169770E-FA92-9867-B27E-888130F4F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35285"/>
            <a:ext cx="4731487" cy="3672109"/>
          </a:xfrm>
          <a:prstGeom prst="rect">
            <a:avLst/>
          </a:prstGeom>
        </p:spPr>
      </p:pic>
      <p:pic>
        <p:nvPicPr>
          <p:cNvPr id="9" name="Picture 8" descr="A close-up of a person's hands&#10;&#10;Description automatically generated with medium confidence">
            <a:extLst>
              <a:ext uri="{FF2B5EF4-FFF2-40B4-BE49-F238E27FC236}">
                <a16:creationId xmlns:a16="http://schemas.microsoft.com/office/drawing/2014/main" id="{60A76A7D-7513-C8CE-6BD8-6461A3BA5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489" y="2335285"/>
            <a:ext cx="4306186" cy="3672108"/>
          </a:xfrm>
          <a:prstGeom prst="rect">
            <a:avLst/>
          </a:prstGeom>
        </p:spPr>
      </p:pic>
      <p:pic>
        <p:nvPicPr>
          <p:cNvPr id="10" name="Picture 9" descr="A close-up of a baby&#10;&#10;Description automatically generated with medium confidence">
            <a:extLst>
              <a:ext uri="{FF2B5EF4-FFF2-40B4-BE49-F238E27FC236}">
                <a16:creationId xmlns:a16="http://schemas.microsoft.com/office/drawing/2014/main" id="{E65C7558-5B47-590B-0073-34E4CD207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7675" y="2335284"/>
            <a:ext cx="3154323" cy="3672108"/>
          </a:xfrm>
          <a:prstGeom prst="rect">
            <a:avLst/>
          </a:prstGeom>
        </p:spPr>
      </p:pic>
    </p:spTree>
    <p:extLst>
      <p:ext uri="{BB962C8B-B14F-4D97-AF65-F5344CB8AC3E}">
        <p14:creationId xmlns:p14="http://schemas.microsoft.com/office/powerpoint/2010/main" val="4059280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TextBox 1">
            <a:extLst>
              <a:ext uri="{FF2B5EF4-FFF2-40B4-BE49-F238E27FC236}">
                <a16:creationId xmlns:a16="http://schemas.microsoft.com/office/drawing/2014/main" id="{37DE3223-298D-35CB-07DC-D7D7CD26B952}"/>
              </a:ext>
            </a:extLst>
          </p:cNvPr>
          <p:cNvSpPr txBox="1"/>
          <p:nvPr/>
        </p:nvSpPr>
        <p:spPr>
          <a:xfrm>
            <a:off x="704585" y="430950"/>
            <a:ext cx="10677375" cy="646331"/>
          </a:xfrm>
          <a:prstGeom prst="rect">
            <a:avLst/>
          </a:prstGeom>
          <a:solidFill>
            <a:schemeClr val="accent5">
              <a:lumMod val="75000"/>
            </a:schemeClr>
          </a:solidFill>
        </p:spPr>
        <p:txBody>
          <a:bodyPr wrap="square" rtlCol="0">
            <a:spAutoFit/>
          </a:bodyPr>
          <a:lstStyle/>
          <a:p>
            <a:pPr lvl="0" algn="ctr"/>
            <a:r>
              <a:rPr lang="vi-VN" altLang="zh-CN" sz="3600" dirty="0">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Cái gì giúp người khiếm thị đi lại không bị vấp ngã? </a:t>
            </a:r>
            <a:endParaRPr kumimoji="0" lang="zh-CN" altLang="en-US" sz="3600" b="0"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mbria" panose="02040503050406030204" pitchFamily="18" charset="0"/>
              <a:ea typeface="方正黑体简体" panose="03000509000000000000" pitchFamily="65" charset="-122"/>
              <a:cs typeface="Calibri" panose="020F0502020204030204" pitchFamily="34" charset="0"/>
              <a:sym typeface="+mn-lt"/>
            </a:endParaRPr>
          </a:p>
        </p:txBody>
      </p:sp>
      <p:pic>
        <p:nvPicPr>
          <p:cNvPr id="6" name="Picture 5" descr="A group of people on a street&#10;&#10;Description automatically generated with low confidence">
            <a:extLst>
              <a:ext uri="{FF2B5EF4-FFF2-40B4-BE49-F238E27FC236}">
                <a16:creationId xmlns:a16="http://schemas.microsoft.com/office/drawing/2014/main" id="{1105E364-11B9-C1E1-9D78-9B2C82FA1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423" y="1426611"/>
            <a:ext cx="6545515" cy="4462077"/>
          </a:xfrm>
          <a:prstGeom prst="rect">
            <a:avLst/>
          </a:prstGeom>
        </p:spPr>
      </p:pic>
    </p:spTree>
    <p:extLst>
      <p:ext uri="{BB962C8B-B14F-4D97-AF65-F5344CB8AC3E}">
        <p14:creationId xmlns:p14="http://schemas.microsoft.com/office/powerpoint/2010/main" val="394228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TextBox 1">
            <a:extLst>
              <a:ext uri="{FF2B5EF4-FFF2-40B4-BE49-F238E27FC236}">
                <a16:creationId xmlns:a16="http://schemas.microsoft.com/office/drawing/2014/main" id="{37DE3223-298D-35CB-07DC-D7D7CD26B952}"/>
              </a:ext>
            </a:extLst>
          </p:cNvPr>
          <p:cNvSpPr txBox="1"/>
          <p:nvPr/>
        </p:nvSpPr>
        <p:spPr>
          <a:xfrm>
            <a:off x="704585" y="430950"/>
            <a:ext cx="10677375" cy="646331"/>
          </a:xfrm>
          <a:prstGeom prst="rect">
            <a:avLst/>
          </a:prstGeom>
          <a:solidFill>
            <a:schemeClr val="accent5">
              <a:lumMod val="75000"/>
            </a:schemeClr>
          </a:solidFill>
        </p:spPr>
        <p:txBody>
          <a:bodyPr wrap="square" rtlCol="0">
            <a:spAutoFit/>
          </a:bodyPr>
          <a:lstStyle/>
          <a:p>
            <a:pPr lvl="0" algn="ctr"/>
            <a:r>
              <a:rPr lang="vi-VN" altLang="zh-CN" sz="3600" dirty="0">
                <a:ln w="0"/>
                <a:solidFill>
                  <a:prstClr val="white"/>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sym typeface="+mn-lt"/>
              </a:rPr>
              <a:t>Cái gì giúp người khiếm thị đọc được sách?</a:t>
            </a:r>
          </a:p>
        </p:txBody>
      </p:sp>
      <p:pic>
        <p:nvPicPr>
          <p:cNvPr id="5" name="Picture 4" descr="A picture containing flock, outdoor, nature, crater&#10;&#10;Description automatically generated">
            <a:extLst>
              <a:ext uri="{FF2B5EF4-FFF2-40B4-BE49-F238E27FC236}">
                <a16:creationId xmlns:a16="http://schemas.microsoft.com/office/drawing/2014/main" id="{C2CF6648-4614-3218-01F0-1DEE56759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414" y="1174934"/>
            <a:ext cx="6639499" cy="4876800"/>
          </a:xfrm>
          <a:prstGeom prst="rect">
            <a:avLst/>
          </a:prstGeom>
        </p:spPr>
      </p:pic>
    </p:spTree>
    <p:extLst>
      <p:ext uri="{BB962C8B-B14F-4D97-AF65-F5344CB8AC3E}">
        <p14:creationId xmlns:p14="http://schemas.microsoft.com/office/powerpoint/2010/main" val="3988081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152400" y="787401"/>
            <a:ext cx="11791675" cy="7227247"/>
            <a:chOff x="228600" y="1181100"/>
            <a:chExt cx="17687513"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62096" y="5964864"/>
              <a:ext cx="4854017" cy="6057107"/>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113721" y="1777628"/>
              <a:ext cx="3453350" cy="1246496"/>
            </a:xfrm>
            <a:prstGeom prst="rect">
              <a:avLst/>
            </a:prstGeom>
            <a:noFill/>
          </p:spPr>
          <p:txBody>
            <a:bodyPr wrap="none" rtlCol="0">
              <a:spAutoFit/>
            </a:bodyPr>
            <a:lstStyle/>
            <a:p>
              <a:pPr defTabSz="609630"/>
              <a:r>
                <a:rPr lang="en-US" sz="4800" dirty="0" err="1">
                  <a:solidFill>
                    <a:srgbClr val="FF0000"/>
                  </a:solidFill>
                  <a:latin typeface="#9Slide03 IcielUni Sans Heavy" panose="00000500000000000000" pitchFamily="2" charset="-93"/>
                </a:rPr>
                <a:t>Kết</a:t>
              </a:r>
              <a:r>
                <a:rPr lang="en-US" sz="4800" dirty="0">
                  <a:solidFill>
                    <a:srgbClr val="FF0000"/>
                  </a:solidFill>
                  <a:latin typeface="#9Slide03 IcielUni Sans Heavy" panose="00000500000000000000" pitchFamily="2" charset="-93"/>
                </a:rPr>
                <a:t> </a:t>
              </a:r>
              <a:r>
                <a:rPr lang="en-US" sz="4800" dirty="0" err="1">
                  <a:solidFill>
                    <a:srgbClr val="FF0000"/>
                  </a:solidFill>
                  <a:latin typeface="#9Slide03 IcielUni Sans Heavy" panose="00000500000000000000" pitchFamily="2" charset="-93"/>
                </a:rPr>
                <a:t>luận</a:t>
              </a:r>
              <a:endParaRPr lang="vi-VN" sz="4800" dirty="0">
                <a:solidFill>
                  <a:srgbClr val="FF0000"/>
                </a:solidFill>
                <a:latin typeface="#9Slide03 IcielUni Sans Heavy" panose="00000500000000000000" pitchFamily="2" charset="-93"/>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128302" y="3086100"/>
              <a:ext cx="11981643" cy="4570482"/>
            </a:xfrm>
            <a:prstGeom prst="rect">
              <a:avLst/>
            </a:prstGeom>
            <a:noFill/>
          </p:spPr>
          <p:txBody>
            <a:bodyPr wrap="square">
              <a:spAutoFit/>
            </a:bodyPr>
            <a:lstStyle/>
            <a:p>
              <a:pPr algn="ctr" defTabSz="60963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Những người khiếm thị họ không chỉ ngồi yên một chỗ trợ sự giúp đỡ của người khác mặc dù họ sống trong thế giới không có ánh sáng, không có sắc màu. Mắt kém, không nhìn được nhưng họ vẫn sống và làm việc tích cực nhờ các giác quan khác. </a:t>
              </a:r>
            </a:p>
          </p:txBody>
        </p:sp>
      </p:gr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4" descr="A room with a chalkboard and a desk&#10;&#10;Description automatically generated">
            <a:extLst>
              <a:ext uri="{FF2B5EF4-FFF2-40B4-BE49-F238E27FC236}">
                <a16:creationId xmlns:a16="http://schemas.microsoft.com/office/drawing/2014/main" id="{3D6FA4D9-042E-4932-637C-C49F85E0B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88951" cy="6858001"/>
          </a:xfrm>
        </p:spPr>
      </p:pic>
      <p:sp>
        <p:nvSpPr>
          <p:cNvPr id="11" name="Freeform 9">
            <a:extLst>
              <a:ext uri="{FF2B5EF4-FFF2-40B4-BE49-F238E27FC236}">
                <a16:creationId xmlns:a16="http://schemas.microsoft.com/office/drawing/2014/main" id="{683E6E0A-AAAF-92F6-AF1E-5FAA3A520295}"/>
              </a:ext>
            </a:extLst>
          </p:cNvPr>
          <p:cNvSpPr/>
          <p:nvPr/>
        </p:nvSpPr>
        <p:spPr>
          <a:xfrm>
            <a:off x="2579885" y="365127"/>
            <a:ext cx="9385539" cy="5178005"/>
          </a:xfrm>
          <a:custGeom>
            <a:avLst/>
            <a:gdLst/>
            <a:ahLst/>
            <a:cxnLst/>
            <a:rect l="l" t="t" r="r" b="b"/>
            <a:pathLst>
              <a:path w="2614493" h="1473920">
                <a:moveTo>
                  <a:pt x="0" y="0"/>
                </a:moveTo>
                <a:lnTo>
                  <a:pt x="2614493" y="0"/>
                </a:lnTo>
                <a:lnTo>
                  <a:pt x="2614493" y="1473920"/>
                </a:lnTo>
                <a:lnTo>
                  <a:pt x="0" y="147392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Freeform 23">
            <a:extLst>
              <a:ext uri="{FF2B5EF4-FFF2-40B4-BE49-F238E27FC236}">
                <a16:creationId xmlns:a16="http://schemas.microsoft.com/office/drawing/2014/main" id="{B5FB0D3C-063A-DF49-ED57-18AAB7E1DA5D}"/>
              </a:ext>
            </a:extLst>
          </p:cNvPr>
          <p:cNvSpPr/>
          <p:nvPr/>
        </p:nvSpPr>
        <p:spPr>
          <a:xfrm rot="20859105">
            <a:off x="3136696" y="677566"/>
            <a:ext cx="1560413" cy="1225574"/>
          </a:xfrm>
          <a:custGeom>
            <a:avLst/>
            <a:gdLst/>
            <a:ahLst/>
            <a:cxnLst/>
            <a:rect l="l" t="t" r="r" b="b"/>
            <a:pathLst>
              <a:path w="1560413" h="1225574">
                <a:moveTo>
                  <a:pt x="0" y="0"/>
                </a:moveTo>
                <a:lnTo>
                  <a:pt x="1560413" y="0"/>
                </a:lnTo>
                <a:lnTo>
                  <a:pt x="1560413" y="1225574"/>
                </a:lnTo>
                <a:lnTo>
                  <a:pt x="0" y="122557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4EF13044-EC4D-3C2C-13B5-26FAA1EABD7B}"/>
              </a:ext>
            </a:extLst>
          </p:cNvPr>
          <p:cNvSpPr txBox="1"/>
          <p:nvPr/>
        </p:nvSpPr>
        <p:spPr>
          <a:xfrm>
            <a:off x="4157330" y="1848485"/>
            <a:ext cx="7283303" cy="1446550"/>
          </a:xfrm>
          <a:prstGeom prst="rect">
            <a:avLst/>
          </a:prstGeom>
          <a:noFill/>
        </p:spPr>
        <p:txBody>
          <a:bodyPr wrap="square" rtlCol="0">
            <a:spAutoFit/>
          </a:bodyPr>
          <a:lstStyle/>
          <a:p>
            <a:pPr lvl="0" algn="ctr" defTabSz="914492">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HĐ2: </a:t>
            </a:r>
            <a:r>
              <a:rPr lang="vi-VN" sz="4400" b="1" dirty="0">
                <a:solidFill>
                  <a:srgbClr val="002060"/>
                </a:solidFill>
                <a:latin typeface="Cambria" panose="02040503050406030204" pitchFamily="18" charset="0"/>
                <a:ea typeface="Cambria" panose="02040503050406030204" pitchFamily="18" charset="0"/>
              </a:rPr>
              <a:t>Chia sẻ về những người khuyết tật khác</a:t>
            </a:r>
          </a:p>
        </p:txBody>
      </p:sp>
      <p:sp>
        <p:nvSpPr>
          <p:cNvPr id="6" name="Freeform 16">
            <a:extLst>
              <a:ext uri="{FF2B5EF4-FFF2-40B4-BE49-F238E27FC236}">
                <a16:creationId xmlns:a16="http://schemas.microsoft.com/office/drawing/2014/main" id="{9B0F0754-527F-BDBB-5C76-440A11FFDB0A}"/>
              </a:ext>
            </a:extLst>
          </p:cNvPr>
          <p:cNvSpPr/>
          <p:nvPr/>
        </p:nvSpPr>
        <p:spPr>
          <a:xfrm>
            <a:off x="7213600" y="1"/>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6">
            <a:extLst>
              <a:ext uri="{FF2B5EF4-FFF2-40B4-BE49-F238E27FC236}">
                <a16:creationId xmlns:a16="http://schemas.microsoft.com/office/drawing/2014/main" id="{2696D179-0AE6-17BE-E1B7-7C18D41A18C0}"/>
              </a:ext>
            </a:extLst>
          </p:cNvPr>
          <p:cNvSpPr/>
          <p:nvPr/>
        </p:nvSpPr>
        <p:spPr>
          <a:xfrm>
            <a:off x="0" y="-63183"/>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2">
            <a:extLst>
              <a:ext uri="{FF2B5EF4-FFF2-40B4-BE49-F238E27FC236}">
                <a16:creationId xmlns:a16="http://schemas.microsoft.com/office/drawing/2014/main" id="{405247E7-4273-8C6C-3F32-E8B532E8A8E2}"/>
              </a:ext>
            </a:extLst>
          </p:cNvPr>
          <p:cNvSpPr/>
          <p:nvPr/>
        </p:nvSpPr>
        <p:spPr>
          <a:xfrm>
            <a:off x="1252522" y="2098548"/>
            <a:ext cx="3520646" cy="4759452"/>
          </a:xfrm>
          <a:custGeom>
            <a:avLst/>
            <a:gdLst/>
            <a:ahLst/>
            <a:cxnLst/>
            <a:rect l="l" t="t" r="r" b="b"/>
            <a:pathLst>
              <a:path w="2064677" h="2617657">
                <a:moveTo>
                  <a:pt x="0" y="0"/>
                </a:moveTo>
                <a:lnTo>
                  <a:pt x="2064677" y="0"/>
                </a:lnTo>
                <a:lnTo>
                  <a:pt x="2064677" y="2617657"/>
                </a:lnTo>
                <a:lnTo>
                  <a:pt x="0" y="2617657"/>
                </a:lnTo>
                <a:lnTo>
                  <a:pt x="0" y="0"/>
                </a:lnTo>
                <a:close/>
              </a:path>
            </a:pathLst>
          </a:custGeom>
          <a:blipFill>
            <a:blip r:embed="rId6"/>
            <a:stretch>
              <a:fillRect/>
            </a:stretch>
          </a:blipFill>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9906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 name="Picture 5" descr="A group of kids sitting at a table&#10;&#10;Description automatically generated">
            <a:extLst>
              <a:ext uri="{FF2B5EF4-FFF2-40B4-BE49-F238E27FC236}">
                <a16:creationId xmlns:a16="http://schemas.microsoft.com/office/drawing/2014/main" id="{305DE21E-B5BD-B2E2-CE60-1D419B7E9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16" y="2360428"/>
            <a:ext cx="5297554" cy="3615069"/>
          </a:xfrm>
          <a:prstGeom prst="rect">
            <a:avLst/>
          </a:prstGeom>
        </p:spPr>
      </p:pic>
      <p:sp>
        <p:nvSpPr>
          <p:cNvPr id="7" name="Speech Bubble: Rectangle with Corners Rounded 6">
            <a:extLst>
              <a:ext uri="{FF2B5EF4-FFF2-40B4-BE49-F238E27FC236}">
                <a16:creationId xmlns:a16="http://schemas.microsoft.com/office/drawing/2014/main" id="{65986807-9144-5BDE-AC97-AA5A9BFDDEEB}"/>
              </a:ext>
            </a:extLst>
          </p:cNvPr>
          <p:cNvSpPr/>
          <p:nvPr/>
        </p:nvSpPr>
        <p:spPr>
          <a:xfrm>
            <a:off x="3636335" y="861237"/>
            <a:ext cx="5273749" cy="1562987"/>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0070C0"/>
                </a:solidFill>
              </a:rPr>
              <a:t>Kể những người khuyết tật khác mà em biết?</a:t>
            </a:r>
          </a:p>
        </p:txBody>
      </p:sp>
      <p:sp>
        <p:nvSpPr>
          <p:cNvPr id="8" name="Speech Bubble: Rectangle with Corners Rounded 7">
            <a:extLst>
              <a:ext uri="{FF2B5EF4-FFF2-40B4-BE49-F238E27FC236}">
                <a16:creationId xmlns:a16="http://schemas.microsoft.com/office/drawing/2014/main" id="{192C9012-2140-6E25-C137-0C96A393249D}"/>
              </a:ext>
            </a:extLst>
          </p:cNvPr>
          <p:cNvSpPr/>
          <p:nvPr/>
        </p:nvSpPr>
        <p:spPr>
          <a:xfrm>
            <a:off x="6209414" y="2721934"/>
            <a:ext cx="5273749" cy="1562987"/>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70C0"/>
                </a:solidFill>
              </a:rPr>
              <a:t>Nêu</a:t>
            </a:r>
            <a:r>
              <a:rPr lang="en-US" sz="3600" dirty="0">
                <a:solidFill>
                  <a:srgbClr val="0070C0"/>
                </a:solidFill>
              </a:rPr>
              <a:t> </a:t>
            </a:r>
            <a:r>
              <a:rPr lang="en-US" sz="3600" dirty="0" err="1">
                <a:solidFill>
                  <a:srgbClr val="0070C0"/>
                </a:solidFill>
              </a:rPr>
              <a:t>những</a:t>
            </a:r>
            <a:r>
              <a:rPr lang="en-US" sz="3600" dirty="0">
                <a:solidFill>
                  <a:srgbClr val="0070C0"/>
                </a:solidFill>
              </a:rPr>
              <a:t> </a:t>
            </a:r>
            <a:r>
              <a:rPr lang="en-US" sz="3600" dirty="0" err="1">
                <a:solidFill>
                  <a:srgbClr val="0070C0"/>
                </a:solidFill>
              </a:rPr>
              <a:t>khó</a:t>
            </a:r>
            <a:r>
              <a:rPr lang="en-US" sz="3600" dirty="0">
                <a:solidFill>
                  <a:srgbClr val="0070C0"/>
                </a:solidFill>
              </a:rPr>
              <a:t> </a:t>
            </a:r>
            <a:r>
              <a:rPr lang="en-US" sz="3600" dirty="0" err="1">
                <a:solidFill>
                  <a:srgbClr val="0070C0"/>
                </a:solidFill>
              </a:rPr>
              <a:t>khăn</a:t>
            </a:r>
            <a:r>
              <a:rPr lang="en-US" sz="3600" dirty="0">
                <a:solidFill>
                  <a:srgbClr val="0070C0"/>
                </a:solidFill>
              </a:rPr>
              <a:t> </a:t>
            </a:r>
            <a:r>
              <a:rPr lang="en-US" sz="3600" dirty="0" err="1">
                <a:solidFill>
                  <a:srgbClr val="0070C0"/>
                </a:solidFill>
              </a:rPr>
              <a:t>họ</a:t>
            </a:r>
            <a:r>
              <a:rPr lang="en-US" sz="3600" dirty="0">
                <a:solidFill>
                  <a:srgbClr val="0070C0"/>
                </a:solidFill>
              </a:rPr>
              <a:t> </a:t>
            </a:r>
            <a:r>
              <a:rPr lang="en-US" sz="3600" dirty="0" err="1">
                <a:solidFill>
                  <a:srgbClr val="0070C0"/>
                </a:solidFill>
              </a:rPr>
              <a:t>gặp</a:t>
            </a:r>
            <a:r>
              <a:rPr lang="en-US" sz="3600" dirty="0">
                <a:solidFill>
                  <a:srgbClr val="0070C0"/>
                </a:solidFill>
              </a:rPr>
              <a:t> </a:t>
            </a:r>
            <a:r>
              <a:rPr lang="en-US" sz="3600" dirty="0" err="1">
                <a:solidFill>
                  <a:srgbClr val="0070C0"/>
                </a:solidFill>
              </a:rPr>
              <a:t>phải</a:t>
            </a:r>
            <a:r>
              <a:rPr lang="en-US" sz="3600" dirty="0">
                <a:solidFill>
                  <a:srgbClr val="0070C0"/>
                </a:solidFill>
              </a:rPr>
              <a:t> </a:t>
            </a:r>
            <a:r>
              <a:rPr lang="en-US" sz="3600" dirty="0" err="1">
                <a:solidFill>
                  <a:srgbClr val="0070C0"/>
                </a:solidFill>
              </a:rPr>
              <a:t>trong</a:t>
            </a:r>
            <a:r>
              <a:rPr lang="en-US" sz="3600" dirty="0">
                <a:solidFill>
                  <a:srgbClr val="0070C0"/>
                </a:solidFill>
              </a:rPr>
              <a:t> </a:t>
            </a:r>
            <a:r>
              <a:rPr lang="en-US" sz="3600" dirty="0" err="1">
                <a:solidFill>
                  <a:srgbClr val="0070C0"/>
                </a:solidFill>
              </a:rPr>
              <a:t>cuộc</a:t>
            </a:r>
            <a:r>
              <a:rPr lang="en-US" sz="3600" dirty="0">
                <a:solidFill>
                  <a:srgbClr val="0070C0"/>
                </a:solidFill>
              </a:rPr>
              <a:t> </a:t>
            </a:r>
            <a:r>
              <a:rPr lang="en-US" sz="3600" dirty="0" err="1">
                <a:solidFill>
                  <a:srgbClr val="0070C0"/>
                </a:solidFill>
              </a:rPr>
              <a:t>sống</a:t>
            </a:r>
            <a:endParaRPr lang="vi-VN" sz="3600" dirty="0">
              <a:solidFill>
                <a:srgbClr val="0070C0"/>
              </a:solidFill>
            </a:endParaRPr>
          </a:p>
        </p:txBody>
      </p:sp>
    </p:spTree>
    <p:extLst>
      <p:ext uri="{BB962C8B-B14F-4D97-AF65-F5344CB8AC3E}">
        <p14:creationId xmlns:p14="http://schemas.microsoft.com/office/powerpoint/2010/main" val="4166376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268</Words>
  <Application>Microsoft Office PowerPoint</Application>
  <PresentationFormat>Widescreen</PresentationFormat>
  <Paragraphs>19</Paragraphs>
  <Slides>15</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#9Slide03 IcielUni Sans Heavy</vt:lpstr>
      <vt:lpstr>Arial</vt:lpstr>
      <vt:lpstr>Averta Std CY Bold</vt:lpstr>
      <vt:lpstr>Calibri</vt:lpstr>
      <vt:lpstr>Calibri Light</vt:lpstr>
      <vt:lpstr>Cambria</vt:lpstr>
      <vt:lpstr>Quicksand Medium</vt:lpstr>
      <vt:lpstr>字魂59号-创粗黑</vt:lpstr>
      <vt:lpstr>9_www.33ppt.com</vt:lpstr>
      <vt:lpstr>Hoạt động</vt:lpstr>
      <vt:lpstr>第一PPT，www.1ppt.com</vt:lpstr>
      <vt:lpstr>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31</cp:revision>
  <dcterms:created xsi:type="dcterms:W3CDTF">2021-07-04T08:02:43Z</dcterms:created>
  <dcterms:modified xsi:type="dcterms:W3CDTF">2026-04-14T14:30:22Z</dcterms:modified>
</cp:coreProperties>
</file>