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750" r:id="rId2"/>
    <p:sldMasterId id="2147483762" r:id="rId3"/>
    <p:sldMasterId id="2147483774" r:id="rId4"/>
    <p:sldMasterId id="2147483790" r:id="rId5"/>
    <p:sldMasterId id="2147483802" r:id="rId6"/>
  </p:sldMasterIdLst>
  <p:notesMasterIdLst>
    <p:notesMasterId r:id="rId18"/>
  </p:notesMasterIdLst>
  <p:sldIdLst>
    <p:sldId id="542" r:id="rId7"/>
    <p:sldId id="387" r:id="rId8"/>
    <p:sldId id="543" r:id="rId9"/>
    <p:sldId id="262" r:id="rId10"/>
    <p:sldId id="334" r:id="rId11"/>
    <p:sldId id="266" r:id="rId12"/>
    <p:sldId id="293" r:id="rId13"/>
    <p:sldId id="274" r:id="rId14"/>
    <p:sldId id="272" r:id="rId15"/>
    <p:sldId id="301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4B9B1-D581-4DBF-B1D6-BABDDB25F6B1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3BBBB-45B5-4101-A992-BD8B4C249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84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0E8968-0AD4-4A98-931E-E8D0A08F7B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8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111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4012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605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523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228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392B6E-AC57-4EC7-A4ED-45A8F494EAAC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358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392B6E-AC57-4EC7-A4ED-45A8F494EAAC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0462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392B6E-AC57-4EC7-A4ED-45A8F494EAAC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5649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392B6E-AC57-4EC7-A4ED-45A8F494EAAC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1953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392B6E-AC57-4EC7-A4ED-45A8F494EAAC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3522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392B6E-AC57-4EC7-A4ED-45A8F494EAAC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0453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392B6E-AC57-4EC7-A4ED-45A8F494EAAC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2521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392B6E-AC57-4EC7-A4ED-45A8F494EAAC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2464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392B6E-AC57-4EC7-A4ED-45A8F494EAAC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439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7341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392B6E-AC57-4EC7-A4ED-45A8F494EAAC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1502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392B6E-AC57-4EC7-A4ED-45A8F494EAAC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79046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5510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46618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80457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44401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60469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70385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41741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918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319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256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55723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99234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606D3-2A21-4098-AEBA-39F372627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9AFAD0-8C5A-4214-9A59-DEE2742F3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43D6E-0459-4EAB-9215-7919162E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0F352-1D76-4287-8382-70C3F15C5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2FE9F-EA77-4285-8690-884C7B76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10379"/>
      </p:ext>
    </p:extLst>
  </p:cSld>
  <p:clrMapOvr>
    <a:masterClrMapping/>
  </p:clrMapOvr>
  <p:transition advClick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25293-E80C-4049-BE30-CCCAF4832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2BAFA-9001-4CBE-80C0-F1354B810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BEE14-5CDA-4950-8D9F-7581C68C7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6DEB7-FE61-4738-A8F4-F30440F5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7DBF1-859A-4B80-AE60-A9530D0CB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08330"/>
      </p:ext>
    </p:extLst>
  </p:cSld>
  <p:clrMapOvr>
    <a:masterClrMapping/>
  </p:clrMapOvr>
  <p:transition advClick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0B1EA-76EC-470C-A057-535D68702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D4040-766F-4E70-B18C-E8899770B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22B3F-1617-44C4-905C-3976B0785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6812D-C0C3-465A-9DED-CB81DC7F4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F8600-D46C-484E-A16B-ED6E5A17F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10722"/>
      </p:ext>
    </p:extLst>
  </p:cSld>
  <p:clrMapOvr>
    <a:masterClrMapping/>
  </p:clrMapOvr>
  <p:transition advClick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1B63-0677-40AC-A3F8-B7EF69EBA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AB154-3B90-414E-A700-2ACF497D9D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DC5F9-C8B4-438B-8316-AAA6EC3F9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C2C26F-F92E-47B4-86DF-1FA165F6A6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A9320-8BA1-4FF4-B1FE-EA8CCE7F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74E07-E00E-442B-BBBE-95530E968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7360"/>
      </p:ext>
    </p:extLst>
  </p:cSld>
  <p:clrMapOvr>
    <a:masterClrMapping/>
  </p:clrMapOvr>
  <p:transition advClick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763C7-BE7B-4089-98B1-5F4C07FD7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F6768-A733-471D-A214-2623F9627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E9D29B-4266-427E-B2D0-519F35EC6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B8CFBA-86CC-49B0-955D-7C0307EDFE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30263A-CB5C-4B5B-A12E-78185EBAFD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CAD5FE-D4FA-4375-84B7-CA6FF155C7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54CC10-2C5F-4FB2-AB14-7F39D48ED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FEBAD-040D-46BA-AD3A-767C78FED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05905"/>
      </p:ext>
    </p:extLst>
  </p:cSld>
  <p:clrMapOvr>
    <a:masterClrMapping/>
  </p:clrMapOvr>
  <p:transition advClick="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17130-C1A7-4621-AEA6-E135652CC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E2CDE9-D016-4BD0-A15B-02584F560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27E2A7-6EF0-488F-BE43-758C1320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74EC-489A-45CB-9ABC-4EBE686BD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399495"/>
      </p:ext>
    </p:extLst>
  </p:cSld>
  <p:clrMapOvr>
    <a:masterClrMapping/>
  </p:clrMapOvr>
  <p:transition advClick="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1E71E2-9D74-49FB-8E3C-2843B3545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06DE47-0EDD-46AE-BDD8-14CDC20F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39EA8-FAFF-44B5-A3EE-9B583679C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4547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08275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F848B-B3B6-4287-958B-A6F254D4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1B5F7-1F75-4E0F-9014-2FC1A193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1CD03D-B472-4DA9-BFC6-B7E0AE234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AB184F-EFAE-40DA-80C4-75EA331597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33732-AC29-4AD1-82E0-4F17FCCB6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09F57-4B98-476B-8F65-F329239E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36150"/>
      </p:ext>
    </p:extLst>
  </p:cSld>
  <p:clrMapOvr>
    <a:masterClrMapping/>
  </p:clrMapOvr>
  <p:transition advClick="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073B2-8A6C-40B9-AD0F-E9FE61D4D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5CAEAC-2A55-47FF-9B43-5BC2971BF9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17F80-DFEA-423B-BA92-1F8C25FFD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FEB31-28DF-4EA1-B31C-7F7E6CEBB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473C6-6096-44FF-B6DA-66C26F12D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CBDE3-F3C2-4B23-8538-D38154F60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09988"/>
      </p:ext>
    </p:extLst>
  </p:cSld>
  <p:clrMapOvr>
    <a:masterClrMapping/>
  </p:clrMapOvr>
  <p:transition advClick="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7BBC8-2B35-43E3-84E1-6086EAA36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EF6848-C8DE-4111-B564-8798C7641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F45BD-E7F4-4AF3-81E5-BFF68F2C99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15E77-2692-4B2B-9A6C-A08B38F54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45D53-7406-4AC7-91E5-9DE7463C4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6855"/>
      </p:ext>
    </p:extLst>
  </p:cSld>
  <p:clrMapOvr>
    <a:masterClrMapping/>
  </p:clrMapOvr>
  <p:transition advClick="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2E49D-70CD-4174-940A-127EF50B76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B65E03-D6C9-4CB3-B5FF-F107A9F78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7DE85-DB9B-4DB5-A5E8-4679678C9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5D844-BF4D-47D8-AC69-BABABAFF6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71033-45DE-49D3-9FE2-03F2AFEAE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02933"/>
      </p:ext>
    </p:extLst>
  </p:cSld>
  <p:clrMapOvr>
    <a:masterClrMapping/>
  </p:clrMapOvr>
  <p:transition advClick="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1710958"/>
      </p:ext>
    </p:extLst>
  </p:cSld>
  <p:clrMapOvr>
    <a:masterClrMapping/>
  </p:clrMapOvr>
  <p:transition advClick="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4342497"/>
      </p:ext>
    </p:extLst>
  </p:cSld>
  <p:clrMapOvr>
    <a:masterClrMapping/>
  </p:clrMapOvr>
  <p:transition advClick="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7907153"/>
      </p:ext>
    </p:extLst>
  </p:cSld>
  <p:clrMapOvr>
    <a:masterClrMapping/>
  </p:clrMapOvr>
  <p:transition advClick="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DD47476-A18B-F79A-7604-31A0AAE044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962" y="123815"/>
            <a:ext cx="1331359" cy="133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25861"/>
      </p:ext>
    </p:extLst>
  </p:cSld>
  <p:clrMapOvr>
    <a:masterClrMapping/>
  </p:clrMapOvr>
  <p:transition advClick="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606D3-2A21-4098-AEBA-39F372627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9AFAD0-8C5A-4214-9A59-DEE2742F3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43D6E-0459-4EAB-9215-7919162E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0F352-1D76-4287-8382-70C3F15C5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2FE9F-EA77-4285-8690-884C7B76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731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25293-E80C-4049-BE30-CCCAF4832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2BAFA-9001-4CBE-80C0-F1354B810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BEE14-5CDA-4950-8D9F-7581C68C7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6DEB7-FE61-4738-A8F4-F30440F5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7DBF1-859A-4B80-AE60-A9530D0CB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27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6656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0B1EA-76EC-470C-A057-535D68702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D4040-766F-4E70-B18C-E8899770B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22B3F-1617-44C4-905C-3976B0785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6812D-C0C3-465A-9DED-CB81DC7F4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F8600-D46C-484E-A16B-ED6E5A17F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294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1B63-0677-40AC-A3F8-B7EF69EBA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AB154-3B90-414E-A700-2ACF497D9D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DC5F9-C8B4-438B-8316-AAA6EC3F9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C2C26F-F92E-47B4-86DF-1FA165F6A6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A9320-8BA1-4FF4-B1FE-EA8CCE7F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74E07-E00E-442B-BBBE-95530E968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405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763C7-BE7B-4089-98B1-5F4C07FD7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F6768-A733-471D-A214-2623F9627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E9D29B-4266-427E-B2D0-519F35EC6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B8CFBA-86CC-49B0-955D-7C0307EDFE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30263A-CB5C-4B5B-A12E-78185EBAFD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CAD5FE-D4FA-4375-84B7-CA6FF155C7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54CC10-2C5F-4FB2-AB14-7F39D48ED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FEBAD-040D-46BA-AD3A-767C78FED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739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17130-C1A7-4621-AEA6-E135652CC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E2CDE9-D016-4BD0-A15B-02584F560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27E2A7-6EF0-488F-BE43-758C1320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74EC-489A-45CB-9ABC-4EBE686BD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626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7765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F848B-B3B6-4287-958B-A6F254D4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1B5F7-1F75-4E0F-9014-2FC1A193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1CD03D-B472-4DA9-BFC6-B7E0AE234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AB184F-EFAE-40DA-80C4-75EA331597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33732-AC29-4AD1-82E0-4F17FCCB6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09F57-4B98-476B-8F65-F329239E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580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073B2-8A6C-40B9-AD0F-E9FE61D4D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5CAEAC-2A55-47FF-9B43-5BC2971BF9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17F80-DFEA-423B-BA92-1F8C25FFD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FEB31-28DF-4EA1-B31C-7F7E6CEBB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473C6-6096-44FF-B6DA-66C26F12D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CBDE3-F3C2-4B23-8538-D38154F60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962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7BBC8-2B35-43E3-84E1-6086EAA36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EF6848-C8DE-4111-B564-8798C7641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F45BD-E7F4-4AF3-81E5-BFF68F2C99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15E77-2692-4B2B-9A6C-A08B38F54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45D53-7406-4AC7-91E5-9DE7463C4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3807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2E49D-70CD-4174-940A-127EF50B76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B65E03-D6C9-4CB3-B5FF-F107A9F78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7DE85-DB9B-4DB5-A5E8-4679678C9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5D844-BF4D-47D8-AC69-BABABAFF6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71033-45DE-49D3-9FE2-03F2AFEAE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64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300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4197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86375B-756C-EBAA-85BA-680F917B2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A2A7B01-C1C9-9399-F905-CFE6D379C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8B7D34E9-6497-0662-2BDB-2C6ADBBD9F5F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47804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3D0AEA7-B86F-224D-6F56-0A0281C42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9AA0E9B-DDC5-375A-0243-28B0A4514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915AAA-BD30-BEB1-1E65-411943844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B726BAC-DAEB-C16B-EF39-CAE713013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B026A8-EC8D-FF4B-F26A-F36C86F39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62001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042BE3-77C7-1954-F4CB-0D19AC7E1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CFEDFB4-B1F9-3984-B74A-5DC71FEB8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B4C3460-728D-74E5-3698-7967B222F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AF5576B-E824-3AC1-A0AA-379CC041FD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DD80493-8737-159C-CCA5-CE7E354AB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0BEB182-71AA-94E5-4615-B71988AA2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48618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B6DAB5-5705-746E-B4D4-BEFD4B749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D42E1B1-6373-DFC8-8726-052A1986F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1BF8296-50DE-5584-F527-E7E5151B1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7D7B723-72EB-6948-202E-FE2192918B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850E676-19E5-05E0-4D7F-967843417E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B765FF-3931-B77E-F891-5E12C3601B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F0E2B64-9A74-BB44-F6E0-EF49FBA8F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09E2837-9661-6EAD-2407-3495D33D7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00609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E2B4154-598E-64EB-C823-B805C5B8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A4F57514-5C4F-A8B7-0642-5E4FFF6EC1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6601AD6-A96E-4F46-7152-AD4DB1C7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0D89C-5BFB-2DCC-76AE-6CD1A08D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27354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5DAEEC1-1AFE-2F09-9A65-350811F71B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4770C17-B148-0308-AA7E-50CD5108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ABAA90A-DF70-BA59-1097-A659992E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2564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93FC81-B7C0-1AA0-3EF0-91C1281F6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896855E-2FF0-1DEE-BB2D-6EFDF62E2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B6B0066-6E63-D768-3533-199CD7374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32871A2-F986-FB02-9F06-C88E5ECC73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EC85F1E-8D1E-8EC5-E312-799F0DB1A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E7DFA30-55AC-D451-EB40-48A038BDB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55873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18EE3F7-9CF6-A6CB-AFBE-E83A8744B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9191D6E-C087-8497-E614-DD34B2472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53FCBB3-9CCB-D228-43A5-266D61BF8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9C9C3A3-37E2-232A-D4EA-99B694A7D4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F7F0D1-496E-D63B-24E5-B8E256819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2325C73-6AE9-6B2B-C4AD-E2CB0258D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68628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071832-A02A-244F-1499-8CDE586B0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BB316D2-A317-7C40-96EA-3ABDA0A0B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41099C-AD49-FBA5-E485-6837EB4E41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242515-B811-C4B4-4853-B60BE29C5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71A38F6-3B76-52F4-0CAF-055EC57E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27182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F5F29D4-44D9-3F15-2646-88E51AD02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D8B22DB-A35E-92BF-1340-51235BD68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FDB904-15D9-799A-6B1F-58F8DFED7B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889136-C10C-4059-C610-12DEB88C5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404ED38-74F0-CDE0-7C13-D4FFD91E7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0711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708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598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889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02AAD213-E1CB-C98D-0D51-266DF20B0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-52576"/>
            <a:ext cx="12191999" cy="6858000"/>
          </a:xfrm>
          <a:prstGeom prst="rect">
            <a:avLst/>
          </a:prstGeom>
        </p:spPr>
      </p:pic>
      <p:sp>
        <p:nvSpPr>
          <p:cNvPr id="8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C51F478F-6BF9-AA11-25B8-09E38FFCE7FA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BEA7CC0-6745-44D9-C74C-4657C7A109F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962" y="123815"/>
            <a:ext cx="1331359" cy="133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06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632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160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445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5EE29DB-D3E2-1EDE-5EE4-E6743501A6C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230CF0A-64B6-8646-F309-240795F9A8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962" y="123815"/>
            <a:ext cx="1331359" cy="133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6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F612DF4-4E0D-27CF-1E0E-31590BBB64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1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2.svg"/><Relationship Id="rId5" Type="http://schemas.openxmlformats.org/officeDocument/2006/relationships/image" Target="../media/image21.svg"/><Relationship Id="rId4" Type="http://schemas.openxmlformats.org/officeDocument/2006/relationships/image" Target="../media/image20.svg"/><Relationship Id="rId9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2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38348AF9-2C2F-C1A1-6A86-A978C59399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460" name="Google Shape;6986;p47">
            <a:extLst>
              <a:ext uri="{FF2B5EF4-FFF2-40B4-BE49-F238E27FC236}">
                <a16:creationId xmlns:a16="http://schemas.microsoft.com/office/drawing/2014/main" id="{AB4BB575-1A75-882B-2B7E-EA8CBD0447C4}"/>
              </a:ext>
            </a:extLst>
          </p:cNvPr>
          <p:cNvGrpSpPr/>
          <p:nvPr/>
        </p:nvGrpSpPr>
        <p:grpSpPr>
          <a:xfrm flipH="1">
            <a:off x="10088385" y="503565"/>
            <a:ext cx="1506033" cy="1521233"/>
            <a:chOff x="6677925" y="6815450"/>
            <a:chExt cx="1129525" cy="1140925"/>
          </a:xfrm>
        </p:grpSpPr>
        <p:sp>
          <p:nvSpPr>
            <p:cNvPr id="461" name="Google Shape;6987;p47">
              <a:extLst>
                <a:ext uri="{FF2B5EF4-FFF2-40B4-BE49-F238E27FC236}">
                  <a16:creationId xmlns:a16="http://schemas.microsoft.com/office/drawing/2014/main" id="{DB7F458F-C161-BC97-E49B-4C246FDB67F2}"/>
                </a:ext>
              </a:extLst>
            </p:cNvPr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2" name="Google Shape;6988;p47">
              <a:extLst>
                <a:ext uri="{FF2B5EF4-FFF2-40B4-BE49-F238E27FC236}">
                  <a16:creationId xmlns:a16="http://schemas.microsoft.com/office/drawing/2014/main" id="{D8DB6D37-8668-2F4D-64A6-1F074D1F6DFA}"/>
                </a:ext>
              </a:extLst>
            </p:cNvPr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3" name="Google Shape;6989;p47">
              <a:extLst>
                <a:ext uri="{FF2B5EF4-FFF2-40B4-BE49-F238E27FC236}">
                  <a16:creationId xmlns:a16="http://schemas.microsoft.com/office/drawing/2014/main" id="{7AAF77CB-02CC-914B-B006-6BC113AB4DF4}"/>
                </a:ext>
              </a:extLst>
            </p:cNvPr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4" name="Google Shape;6990;p47">
              <a:extLst>
                <a:ext uri="{FF2B5EF4-FFF2-40B4-BE49-F238E27FC236}">
                  <a16:creationId xmlns:a16="http://schemas.microsoft.com/office/drawing/2014/main" id="{0DC84BB8-1799-B84C-037B-1227307D70B1}"/>
                </a:ext>
              </a:extLst>
            </p:cNvPr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5" name="Google Shape;6991;p47">
              <a:extLst>
                <a:ext uri="{FF2B5EF4-FFF2-40B4-BE49-F238E27FC236}">
                  <a16:creationId xmlns:a16="http://schemas.microsoft.com/office/drawing/2014/main" id="{678669EF-052D-8818-1805-7470FD314C99}"/>
                </a:ext>
              </a:extLst>
            </p:cNvPr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6" name="Google Shape;6992;p47">
              <a:extLst>
                <a:ext uri="{FF2B5EF4-FFF2-40B4-BE49-F238E27FC236}">
                  <a16:creationId xmlns:a16="http://schemas.microsoft.com/office/drawing/2014/main" id="{1395E7AF-2B48-B48B-0927-4F6FC657D435}"/>
                </a:ext>
              </a:extLst>
            </p:cNvPr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7" name="Google Shape;6993;p47">
              <a:extLst>
                <a:ext uri="{FF2B5EF4-FFF2-40B4-BE49-F238E27FC236}">
                  <a16:creationId xmlns:a16="http://schemas.microsoft.com/office/drawing/2014/main" id="{242668C5-A5A7-D0AE-4E0C-C14F27108031}"/>
                </a:ext>
              </a:extLst>
            </p:cNvPr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8" name="Google Shape;6994;p47">
              <a:extLst>
                <a:ext uri="{FF2B5EF4-FFF2-40B4-BE49-F238E27FC236}">
                  <a16:creationId xmlns:a16="http://schemas.microsoft.com/office/drawing/2014/main" id="{1D0E9015-74CE-4E26-C39B-1970E6E69DBD}"/>
                </a:ext>
              </a:extLst>
            </p:cNvPr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9" name="Google Shape;6995;p47">
              <a:extLst>
                <a:ext uri="{FF2B5EF4-FFF2-40B4-BE49-F238E27FC236}">
                  <a16:creationId xmlns:a16="http://schemas.microsoft.com/office/drawing/2014/main" id="{A681A89A-B40A-1A61-B879-BE643D333C1B}"/>
                </a:ext>
              </a:extLst>
            </p:cNvPr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0" name="Google Shape;6996;p47">
              <a:extLst>
                <a:ext uri="{FF2B5EF4-FFF2-40B4-BE49-F238E27FC236}">
                  <a16:creationId xmlns:a16="http://schemas.microsoft.com/office/drawing/2014/main" id="{F5A82FC3-5546-5E1A-BC7B-7776EB03D5F8}"/>
                </a:ext>
              </a:extLst>
            </p:cNvPr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1" name="Google Shape;6997;p47">
              <a:extLst>
                <a:ext uri="{FF2B5EF4-FFF2-40B4-BE49-F238E27FC236}">
                  <a16:creationId xmlns:a16="http://schemas.microsoft.com/office/drawing/2014/main" id="{1FF77FC2-7CF5-CEEF-B68D-00FBB6C1F8E1}"/>
                </a:ext>
              </a:extLst>
            </p:cNvPr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2" name="Google Shape;6998;p47">
              <a:extLst>
                <a:ext uri="{FF2B5EF4-FFF2-40B4-BE49-F238E27FC236}">
                  <a16:creationId xmlns:a16="http://schemas.microsoft.com/office/drawing/2014/main" id="{B6108A18-DB77-716C-0EC2-55027407D317}"/>
                </a:ext>
              </a:extLst>
            </p:cNvPr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3" name="Google Shape;6999;p47">
              <a:extLst>
                <a:ext uri="{FF2B5EF4-FFF2-40B4-BE49-F238E27FC236}">
                  <a16:creationId xmlns:a16="http://schemas.microsoft.com/office/drawing/2014/main" id="{EA190590-4419-EE5F-0C4D-80B9759F4BD3}"/>
                </a:ext>
              </a:extLst>
            </p:cNvPr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4" name="Google Shape;7000;p47">
              <a:extLst>
                <a:ext uri="{FF2B5EF4-FFF2-40B4-BE49-F238E27FC236}">
                  <a16:creationId xmlns:a16="http://schemas.microsoft.com/office/drawing/2014/main" id="{5FE6A32F-EAA7-6682-063F-43BBA0F25ED5}"/>
                </a:ext>
              </a:extLst>
            </p:cNvPr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5" name="Google Shape;7001;p47">
              <a:extLst>
                <a:ext uri="{FF2B5EF4-FFF2-40B4-BE49-F238E27FC236}">
                  <a16:creationId xmlns:a16="http://schemas.microsoft.com/office/drawing/2014/main" id="{6BFE929D-7702-9D66-081F-595698EC75F5}"/>
                </a:ext>
              </a:extLst>
            </p:cNvPr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6" name="Google Shape;7002;p47">
              <a:extLst>
                <a:ext uri="{FF2B5EF4-FFF2-40B4-BE49-F238E27FC236}">
                  <a16:creationId xmlns:a16="http://schemas.microsoft.com/office/drawing/2014/main" id="{627C717E-BA85-8262-2212-2A1B58D51291}"/>
                </a:ext>
              </a:extLst>
            </p:cNvPr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7" name="Google Shape;7003;p47">
              <a:extLst>
                <a:ext uri="{FF2B5EF4-FFF2-40B4-BE49-F238E27FC236}">
                  <a16:creationId xmlns:a16="http://schemas.microsoft.com/office/drawing/2014/main" id="{7978722B-3B95-3A98-2592-84461E06D2BE}"/>
                </a:ext>
              </a:extLst>
            </p:cNvPr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8" name="Google Shape;7004;p47">
              <a:extLst>
                <a:ext uri="{FF2B5EF4-FFF2-40B4-BE49-F238E27FC236}">
                  <a16:creationId xmlns:a16="http://schemas.microsoft.com/office/drawing/2014/main" id="{40A8E92C-A8F8-DA43-B193-819FB6677EF9}"/>
                </a:ext>
              </a:extLst>
            </p:cNvPr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9" name="Google Shape;7005;p47">
              <a:extLst>
                <a:ext uri="{FF2B5EF4-FFF2-40B4-BE49-F238E27FC236}">
                  <a16:creationId xmlns:a16="http://schemas.microsoft.com/office/drawing/2014/main" id="{B18133DD-6F0B-AA5A-44F7-F45DED85B035}"/>
                </a:ext>
              </a:extLst>
            </p:cNvPr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0" name="Google Shape;7006;p47">
              <a:extLst>
                <a:ext uri="{FF2B5EF4-FFF2-40B4-BE49-F238E27FC236}">
                  <a16:creationId xmlns:a16="http://schemas.microsoft.com/office/drawing/2014/main" id="{FBED037F-73BD-77B1-09D9-9F7E70614D2D}"/>
                </a:ext>
              </a:extLst>
            </p:cNvPr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1" name="Google Shape;7007;p47">
              <a:extLst>
                <a:ext uri="{FF2B5EF4-FFF2-40B4-BE49-F238E27FC236}">
                  <a16:creationId xmlns:a16="http://schemas.microsoft.com/office/drawing/2014/main" id="{D089DC75-2E09-095E-2CFA-81B531DCD1ED}"/>
                </a:ext>
              </a:extLst>
            </p:cNvPr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2" name="Google Shape;7008;p47">
              <a:extLst>
                <a:ext uri="{FF2B5EF4-FFF2-40B4-BE49-F238E27FC236}">
                  <a16:creationId xmlns:a16="http://schemas.microsoft.com/office/drawing/2014/main" id="{DB4AD586-3AE6-C861-82BB-47F09DFC95FD}"/>
                </a:ext>
              </a:extLst>
            </p:cNvPr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3" name="Google Shape;7009;p47">
              <a:extLst>
                <a:ext uri="{FF2B5EF4-FFF2-40B4-BE49-F238E27FC236}">
                  <a16:creationId xmlns:a16="http://schemas.microsoft.com/office/drawing/2014/main" id="{348909C3-E866-6B9A-8826-CDAD9B4803EA}"/>
                </a:ext>
              </a:extLst>
            </p:cNvPr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4" name="Google Shape;7010;p47">
              <a:extLst>
                <a:ext uri="{FF2B5EF4-FFF2-40B4-BE49-F238E27FC236}">
                  <a16:creationId xmlns:a16="http://schemas.microsoft.com/office/drawing/2014/main" id="{E0AB9ECD-17B9-52E0-D13E-403AF9F4C7B5}"/>
                </a:ext>
              </a:extLst>
            </p:cNvPr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5" name="Google Shape;7011;p47">
              <a:extLst>
                <a:ext uri="{FF2B5EF4-FFF2-40B4-BE49-F238E27FC236}">
                  <a16:creationId xmlns:a16="http://schemas.microsoft.com/office/drawing/2014/main" id="{2AEB67FB-3CC3-0BF6-162B-4C0FDF77A961}"/>
                </a:ext>
              </a:extLst>
            </p:cNvPr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6" name="Google Shape;7012;p47">
              <a:extLst>
                <a:ext uri="{FF2B5EF4-FFF2-40B4-BE49-F238E27FC236}">
                  <a16:creationId xmlns:a16="http://schemas.microsoft.com/office/drawing/2014/main" id="{EC5A23D9-A9E9-94D3-0110-53DF2D75E8C2}"/>
                </a:ext>
              </a:extLst>
            </p:cNvPr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7" name="Google Shape;7013;p47">
              <a:extLst>
                <a:ext uri="{FF2B5EF4-FFF2-40B4-BE49-F238E27FC236}">
                  <a16:creationId xmlns:a16="http://schemas.microsoft.com/office/drawing/2014/main" id="{5412BDDB-7FE4-45EC-E837-A8C89BDC6EC0}"/>
                </a:ext>
              </a:extLst>
            </p:cNvPr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8" name="Google Shape;7014;p47">
              <a:extLst>
                <a:ext uri="{FF2B5EF4-FFF2-40B4-BE49-F238E27FC236}">
                  <a16:creationId xmlns:a16="http://schemas.microsoft.com/office/drawing/2014/main" id="{91EEA84B-A013-D8F3-71C2-2C3790A31E30}"/>
                </a:ext>
              </a:extLst>
            </p:cNvPr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9" name="Google Shape;7015;p47">
              <a:extLst>
                <a:ext uri="{FF2B5EF4-FFF2-40B4-BE49-F238E27FC236}">
                  <a16:creationId xmlns:a16="http://schemas.microsoft.com/office/drawing/2014/main" id="{CF8D5F7C-F798-F70F-7A9B-0323DE67D216}"/>
                </a:ext>
              </a:extLst>
            </p:cNvPr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0" name="Google Shape;7016;p47">
              <a:extLst>
                <a:ext uri="{FF2B5EF4-FFF2-40B4-BE49-F238E27FC236}">
                  <a16:creationId xmlns:a16="http://schemas.microsoft.com/office/drawing/2014/main" id="{EC3C24F8-BB7E-F9A8-0055-9A58B1932B36}"/>
                </a:ext>
              </a:extLst>
            </p:cNvPr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1" name="Google Shape;7017;p47">
              <a:extLst>
                <a:ext uri="{FF2B5EF4-FFF2-40B4-BE49-F238E27FC236}">
                  <a16:creationId xmlns:a16="http://schemas.microsoft.com/office/drawing/2014/main" id="{15F3EEF5-B1F7-1A81-CCA3-497EA0321C24}"/>
                </a:ext>
              </a:extLst>
            </p:cNvPr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2" name="Google Shape;7018;p47">
              <a:extLst>
                <a:ext uri="{FF2B5EF4-FFF2-40B4-BE49-F238E27FC236}">
                  <a16:creationId xmlns:a16="http://schemas.microsoft.com/office/drawing/2014/main" id="{82926BFC-C6BB-F66B-8700-F249D670AC4A}"/>
                </a:ext>
              </a:extLst>
            </p:cNvPr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3" name="Google Shape;7019;p47">
              <a:extLst>
                <a:ext uri="{FF2B5EF4-FFF2-40B4-BE49-F238E27FC236}">
                  <a16:creationId xmlns:a16="http://schemas.microsoft.com/office/drawing/2014/main" id="{72C1D4C9-C95B-DD3C-C4DA-FD69DC248F8C}"/>
                </a:ext>
              </a:extLst>
            </p:cNvPr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4" name="Google Shape;7020;p47">
              <a:extLst>
                <a:ext uri="{FF2B5EF4-FFF2-40B4-BE49-F238E27FC236}">
                  <a16:creationId xmlns:a16="http://schemas.microsoft.com/office/drawing/2014/main" id="{44B207FD-8406-46E2-B4AB-E4A7283ECEA6}"/>
                </a:ext>
              </a:extLst>
            </p:cNvPr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5" name="Google Shape;7021;p47">
              <a:extLst>
                <a:ext uri="{FF2B5EF4-FFF2-40B4-BE49-F238E27FC236}">
                  <a16:creationId xmlns:a16="http://schemas.microsoft.com/office/drawing/2014/main" id="{5D6A5FCB-BC01-8A10-9777-9B6466E58D93}"/>
                </a:ext>
              </a:extLst>
            </p:cNvPr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6" name="Google Shape;7022;p47">
              <a:extLst>
                <a:ext uri="{FF2B5EF4-FFF2-40B4-BE49-F238E27FC236}">
                  <a16:creationId xmlns:a16="http://schemas.microsoft.com/office/drawing/2014/main" id="{258876C0-5951-FC98-6A0D-CEB2AE5E2FB5}"/>
                </a:ext>
              </a:extLst>
            </p:cNvPr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7" name="Google Shape;7023;p47">
              <a:extLst>
                <a:ext uri="{FF2B5EF4-FFF2-40B4-BE49-F238E27FC236}">
                  <a16:creationId xmlns:a16="http://schemas.microsoft.com/office/drawing/2014/main" id="{626CB018-11A7-B151-959A-5AA565522532}"/>
                </a:ext>
              </a:extLst>
            </p:cNvPr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8" name="Google Shape;7024;p47">
              <a:extLst>
                <a:ext uri="{FF2B5EF4-FFF2-40B4-BE49-F238E27FC236}">
                  <a16:creationId xmlns:a16="http://schemas.microsoft.com/office/drawing/2014/main" id="{CB98E244-0B3C-61A5-6EDF-9A7AAC11B277}"/>
                </a:ext>
              </a:extLst>
            </p:cNvPr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9" name="Picture 498">
            <a:extLst>
              <a:ext uri="{FF2B5EF4-FFF2-40B4-BE49-F238E27FC236}">
                <a16:creationId xmlns:a16="http://schemas.microsoft.com/office/drawing/2014/main" id="{6F31574A-3D20-0EC3-D28A-C5EBC2BB0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721" y="232775"/>
            <a:ext cx="1823578" cy="1768933"/>
          </a:xfrm>
          <a:prstGeom prst="rect">
            <a:avLst/>
          </a:prstGeom>
        </p:spPr>
      </p:pic>
      <p:pic>
        <p:nvPicPr>
          <p:cNvPr id="449" name="Picture 2">
            <a:extLst>
              <a:ext uri="{FF2B5EF4-FFF2-40B4-BE49-F238E27FC236}">
                <a16:creationId xmlns:a16="http://schemas.microsoft.com/office/drawing/2014/main" id="{00DAFA96-D530-B728-A73E-A3D54CA56B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772400" y="4197345"/>
            <a:ext cx="4309673" cy="2660655"/>
          </a:xfrm>
          <a:prstGeom prst="rect">
            <a:avLst/>
          </a:prstGeom>
        </p:spPr>
      </p:pic>
      <p:pic>
        <p:nvPicPr>
          <p:cNvPr id="450" name="Picture 2">
            <a:extLst>
              <a:ext uri="{FF2B5EF4-FFF2-40B4-BE49-F238E27FC236}">
                <a16:creationId xmlns:a16="http://schemas.microsoft.com/office/drawing/2014/main" id="{BE9B6ECF-85DA-5CB2-61E7-827FF7E093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40045" y="4197345"/>
            <a:ext cx="4309673" cy="2660655"/>
          </a:xfrm>
          <a:prstGeom prst="rect">
            <a:avLst/>
          </a:prstGeom>
        </p:spPr>
      </p:pic>
      <p:pic>
        <p:nvPicPr>
          <p:cNvPr id="451" name="Picture 2">
            <a:extLst>
              <a:ext uri="{FF2B5EF4-FFF2-40B4-BE49-F238E27FC236}">
                <a16:creationId xmlns:a16="http://schemas.microsoft.com/office/drawing/2014/main" id="{CA60BFB1-9BCE-3A74-848C-DC8B75CA76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39910" y="4197344"/>
            <a:ext cx="4157273" cy="2660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ED7863-3E4A-2194-8D35-F462E0482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941" y="1035483"/>
            <a:ext cx="10577477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467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80" fill="hold">
                                          <p:stCondLst>
                                            <p:cond delay="118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80" fill="hold">
                                          <p:stCondLst>
                                            <p:cond delay="236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80" fill="hold">
                                          <p:stCondLst>
                                            <p:cond delay="354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80" fill="hold">
                                          <p:stCondLst>
                                            <p:cond delay="472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6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240" fill="hold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240" fill="hold">
                                          <p:stCondLst>
                                            <p:cond delay="248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240" fill="hold">
                                          <p:stCondLst>
                                            <p:cond delay="372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240" fill="hold">
                                          <p:stCondLst>
                                            <p:cond delay="496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6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240" fill="hold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240" fill="hold">
                                          <p:stCondLst>
                                            <p:cond delay="248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240" fill="hold">
                                          <p:stCondLst>
                                            <p:cond delay="372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240" fill="hold">
                                          <p:stCondLst>
                                            <p:cond delay="496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64C27683-AD8F-15A5-5331-12CF926E64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5678508"/>
            <a:ext cx="12192000" cy="1179492"/>
            <a:chOff x="0" y="0"/>
            <a:chExt cx="6186311" cy="5984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598483"/>
            </a:xfrm>
            <a:custGeom>
              <a:avLst/>
              <a:gdLst/>
              <a:ahLst/>
              <a:cxnLst/>
              <a:rect l="l" t="t" r="r" b="b"/>
              <a:pathLst>
                <a:path w="6186311" h="598483">
                  <a:moveTo>
                    <a:pt x="0" y="0"/>
                  </a:moveTo>
                  <a:lnTo>
                    <a:pt x="6186311" y="0"/>
                  </a:lnTo>
                  <a:lnTo>
                    <a:pt x="6186311" y="598483"/>
                  </a:lnTo>
                  <a:lnTo>
                    <a:pt x="0" y="598483"/>
                  </a:lnTo>
                  <a:close/>
                </a:path>
              </a:pathLst>
            </a:custGeom>
            <a:solidFill>
              <a:srgbClr val="EAC5B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5678508"/>
            <a:ext cx="12192000" cy="688220"/>
            <a:chOff x="0" y="0"/>
            <a:chExt cx="6186311" cy="3492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349208"/>
            </a:xfrm>
            <a:custGeom>
              <a:avLst/>
              <a:gdLst/>
              <a:ahLst/>
              <a:cxnLst/>
              <a:rect l="l" t="t" r="r" b="b"/>
              <a:pathLst>
                <a:path w="6186311" h="349208">
                  <a:moveTo>
                    <a:pt x="0" y="0"/>
                  </a:moveTo>
                  <a:lnTo>
                    <a:pt x="6186311" y="0"/>
                  </a:lnTo>
                  <a:lnTo>
                    <a:pt x="6186311" y="349208"/>
                  </a:lnTo>
                  <a:lnTo>
                    <a:pt x="0" y="349208"/>
                  </a:lnTo>
                  <a:close/>
                </a:path>
              </a:pathLst>
            </a:custGeom>
            <a:solidFill>
              <a:srgbClr val="A45D5B">
                <a:alpha val="32941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088802" y="4113621"/>
            <a:ext cx="2927945" cy="26511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015785" y="5442739"/>
            <a:ext cx="1489962" cy="13220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0613" y="384934"/>
            <a:ext cx="3205308" cy="24068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82545" y="685800"/>
            <a:ext cx="1193400" cy="151063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784100" y="1441116"/>
            <a:ext cx="2849618" cy="557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Dặn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dò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Ciel P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6684FB-C23C-EF7E-D7FC-53591472962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196432"/>
            <a:ext cx="3293128" cy="4709545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2125ADFB-DB68-0F8B-0470-38612E951EC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08618">
            <a:off x="3964944" y="326308"/>
            <a:ext cx="4973395" cy="5112836"/>
          </a:xfrm>
          <a:prstGeom prst="rect">
            <a:avLst/>
          </a:prstGeom>
        </p:spPr>
      </p:pic>
      <p:grpSp>
        <p:nvGrpSpPr>
          <p:cNvPr id="10" name="组合 23">
            <a:extLst>
              <a:ext uri="{FF2B5EF4-FFF2-40B4-BE49-F238E27FC236}">
                <a16:creationId xmlns:a16="http://schemas.microsoft.com/office/drawing/2014/main" id="{DDBE026D-FDE8-11EE-8709-88B69832BF27}"/>
              </a:ext>
            </a:extLst>
          </p:cNvPr>
          <p:cNvGrpSpPr/>
          <p:nvPr/>
        </p:nvGrpSpPr>
        <p:grpSpPr>
          <a:xfrm rot="21358975">
            <a:off x="4487160" y="1282300"/>
            <a:ext cx="6977839" cy="845387"/>
            <a:chOff x="1149989" y="3194004"/>
            <a:chExt cx="6977839" cy="845387"/>
          </a:xfrm>
        </p:grpSpPr>
        <p:sp>
          <p:nvSpPr>
            <p:cNvPr id="16" name="文本框 32">
              <a:extLst>
                <a:ext uri="{FF2B5EF4-FFF2-40B4-BE49-F238E27FC236}">
                  <a16:creationId xmlns:a16="http://schemas.microsoft.com/office/drawing/2014/main" id="{5301B6D6-4A9C-B3B2-9CD7-8B6045322512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17" name="组合 25">
              <a:extLst>
                <a:ext uri="{FF2B5EF4-FFF2-40B4-BE49-F238E27FC236}">
                  <a16:creationId xmlns:a16="http://schemas.microsoft.com/office/drawing/2014/main" id="{9B44A179-736C-4D6E-60FF-5276791F3BE1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18" name="Freeform 108">
                <a:extLst>
                  <a:ext uri="{FF2B5EF4-FFF2-40B4-BE49-F238E27FC236}">
                    <a16:creationId xmlns:a16="http://schemas.microsoft.com/office/drawing/2014/main" id="{9B0EC4A9-B96E-0809-D5E2-01BAD6AF0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Freeform 109">
                <a:extLst>
                  <a:ext uri="{FF2B5EF4-FFF2-40B4-BE49-F238E27FC236}">
                    <a16:creationId xmlns:a16="http://schemas.microsoft.com/office/drawing/2014/main" id="{354FFB1C-6470-BC6F-B0C8-DDAEF739A2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110">
                <a:extLst>
                  <a:ext uri="{FF2B5EF4-FFF2-40B4-BE49-F238E27FC236}">
                    <a16:creationId xmlns:a16="http://schemas.microsoft.com/office/drawing/2014/main" id="{EEB9968C-77A7-2F81-C934-DC14AAFF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Freeform 111">
                <a:extLst>
                  <a:ext uri="{FF2B5EF4-FFF2-40B4-BE49-F238E27FC236}">
                    <a16:creationId xmlns:a16="http://schemas.microsoft.com/office/drawing/2014/main" id="{986625CC-5DF1-8007-D283-E70C8FDFB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112">
                <a:extLst>
                  <a:ext uri="{FF2B5EF4-FFF2-40B4-BE49-F238E27FC236}">
                    <a16:creationId xmlns:a16="http://schemas.microsoft.com/office/drawing/2014/main" id="{0017BE5F-A685-0364-FC64-585F28803F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Freeform 113">
                <a:extLst>
                  <a:ext uri="{FF2B5EF4-FFF2-40B4-BE49-F238E27FC236}">
                    <a16:creationId xmlns:a16="http://schemas.microsoft.com/office/drawing/2014/main" id="{5EC6A85F-A76D-5956-145C-31AA51241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8338630C-ED69-1E22-16E2-9930EFAFAFA2}"/>
              </a:ext>
            </a:extLst>
          </p:cNvPr>
          <p:cNvGrpSpPr/>
          <p:nvPr/>
        </p:nvGrpSpPr>
        <p:grpSpPr>
          <a:xfrm rot="21358975">
            <a:off x="4463448" y="2474045"/>
            <a:ext cx="6977839" cy="845387"/>
            <a:chOff x="1149989" y="3194004"/>
            <a:chExt cx="6977839" cy="845387"/>
          </a:xfrm>
        </p:grpSpPr>
        <p:sp>
          <p:nvSpPr>
            <p:cNvPr id="25" name="文本框 32">
              <a:extLst>
                <a:ext uri="{FF2B5EF4-FFF2-40B4-BE49-F238E27FC236}">
                  <a16:creationId xmlns:a16="http://schemas.microsoft.com/office/drawing/2014/main" id="{0FDF635E-3920-CA7F-1957-12D4FFAABDB2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8700628B-3D07-E099-2335-A7342D38B36A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27" name="Freeform 108">
                <a:extLst>
                  <a:ext uri="{FF2B5EF4-FFF2-40B4-BE49-F238E27FC236}">
                    <a16:creationId xmlns:a16="http://schemas.microsoft.com/office/drawing/2014/main" id="{0C074C44-536E-8BFB-8A25-AF2C8C9893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Freeform 109">
                <a:extLst>
                  <a:ext uri="{FF2B5EF4-FFF2-40B4-BE49-F238E27FC236}">
                    <a16:creationId xmlns:a16="http://schemas.microsoft.com/office/drawing/2014/main" id="{6B499888-FEEE-AC05-B42C-24FA32AA9C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Freeform 110">
                <a:extLst>
                  <a:ext uri="{FF2B5EF4-FFF2-40B4-BE49-F238E27FC236}">
                    <a16:creationId xmlns:a16="http://schemas.microsoft.com/office/drawing/2014/main" id="{E7D102FE-8F55-B2B1-1E4D-B8ABF1BCFC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Freeform 111">
                <a:extLst>
                  <a:ext uri="{FF2B5EF4-FFF2-40B4-BE49-F238E27FC236}">
                    <a16:creationId xmlns:a16="http://schemas.microsoft.com/office/drawing/2014/main" id="{8AF9A7EA-A7F8-64B1-8877-A474697A6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Freeform 112">
                <a:extLst>
                  <a:ext uri="{FF2B5EF4-FFF2-40B4-BE49-F238E27FC236}">
                    <a16:creationId xmlns:a16="http://schemas.microsoft.com/office/drawing/2014/main" id="{5EDAC54A-BCBD-D8B1-5C44-DFF5906DB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Freeform 113">
                <a:extLst>
                  <a:ext uri="{FF2B5EF4-FFF2-40B4-BE49-F238E27FC236}">
                    <a16:creationId xmlns:a16="http://schemas.microsoft.com/office/drawing/2014/main" id="{2568268D-A67F-5A08-FC68-74A3C2820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33" name="组合 23">
            <a:extLst>
              <a:ext uri="{FF2B5EF4-FFF2-40B4-BE49-F238E27FC236}">
                <a16:creationId xmlns:a16="http://schemas.microsoft.com/office/drawing/2014/main" id="{B45CF899-30ED-8742-1016-2A325B0045F7}"/>
              </a:ext>
            </a:extLst>
          </p:cNvPr>
          <p:cNvGrpSpPr/>
          <p:nvPr/>
        </p:nvGrpSpPr>
        <p:grpSpPr>
          <a:xfrm rot="21358975">
            <a:off x="4599978" y="3665790"/>
            <a:ext cx="6977839" cy="845387"/>
            <a:chOff x="1149989" y="3194004"/>
            <a:chExt cx="6977839" cy="845387"/>
          </a:xfrm>
        </p:grpSpPr>
        <p:sp>
          <p:nvSpPr>
            <p:cNvPr id="34" name="文本框 32">
              <a:extLst>
                <a:ext uri="{FF2B5EF4-FFF2-40B4-BE49-F238E27FC236}">
                  <a16:creationId xmlns:a16="http://schemas.microsoft.com/office/drawing/2014/main" id="{D4CE4ECB-1296-75A7-EC4A-09D577AB9B5C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35" name="组合 25">
              <a:extLst>
                <a:ext uri="{FF2B5EF4-FFF2-40B4-BE49-F238E27FC236}">
                  <a16:creationId xmlns:a16="http://schemas.microsoft.com/office/drawing/2014/main" id="{BB7797C3-598D-2A57-9E4D-962A9BFBE794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36" name="Freeform 108">
                <a:extLst>
                  <a:ext uri="{FF2B5EF4-FFF2-40B4-BE49-F238E27FC236}">
                    <a16:creationId xmlns:a16="http://schemas.microsoft.com/office/drawing/2014/main" id="{ECDBB31D-A7EC-444A-F9CA-42D636AAC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Freeform 109">
                <a:extLst>
                  <a:ext uri="{FF2B5EF4-FFF2-40B4-BE49-F238E27FC236}">
                    <a16:creationId xmlns:a16="http://schemas.microsoft.com/office/drawing/2014/main" id="{0DD6EA5E-6E2E-543D-DCBE-B78E2E6A3C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Freeform 110">
                <a:extLst>
                  <a:ext uri="{FF2B5EF4-FFF2-40B4-BE49-F238E27FC236}">
                    <a16:creationId xmlns:a16="http://schemas.microsoft.com/office/drawing/2014/main" id="{41ADB30A-E261-F6F0-D139-6A07522E3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Freeform 111">
                <a:extLst>
                  <a:ext uri="{FF2B5EF4-FFF2-40B4-BE49-F238E27FC236}">
                    <a16:creationId xmlns:a16="http://schemas.microsoft.com/office/drawing/2014/main" id="{E2E3ED03-2F34-8F01-4707-356A4C59C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Freeform 112">
                <a:extLst>
                  <a:ext uri="{FF2B5EF4-FFF2-40B4-BE49-F238E27FC236}">
                    <a16:creationId xmlns:a16="http://schemas.microsoft.com/office/drawing/2014/main" id="{CDFF91F8-7AA2-2881-DDC6-FA62211F2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Freeform 113">
                <a:extLst>
                  <a:ext uri="{FF2B5EF4-FFF2-40B4-BE49-F238E27FC236}">
                    <a16:creationId xmlns:a16="http://schemas.microsoft.com/office/drawing/2014/main" id="{3A980A43-C220-3E42-33A4-646D799B5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62130C11-E149-E8F2-C9CA-31432CBFCC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197602" y="2057400"/>
            <a:ext cx="1796796" cy="2743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37175" y="478222"/>
            <a:ext cx="1582272" cy="1004743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D313C411-2747-B4D9-33D1-4C7CE4B5062F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70381" y="2646823"/>
            <a:ext cx="4161618" cy="4114800"/>
          </a:xfrm>
          <a:prstGeom prst="rect">
            <a:avLst/>
          </a:prstGeom>
        </p:spPr>
      </p:pic>
      <p:pic>
        <p:nvPicPr>
          <p:cNvPr id="8" name="Picture 7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26E20A5C-5F53-62E0-C7E3-2D7DE353E7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176" y="1293007"/>
            <a:ext cx="9510584" cy="28897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17FCC0-41D6-E4A4-E7E7-80377D049D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" y="0"/>
            <a:ext cx="1218748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845CA5-B60F-B137-6FA6-7387EAC237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899" y="-1"/>
            <a:ext cx="7528259" cy="6858001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1B464B6C-D378-417A-B44F-F60A9D1543FB}"/>
              </a:ext>
            </a:extLst>
          </p:cNvPr>
          <p:cNvSpPr/>
          <p:nvPr/>
        </p:nvSpPr>
        <p:spPr>
          <a:xfrm>
            <a:off x="712600" y="2409384"/>
            <a:ext cx="4616886" cy="4114800"/>
          </a:xfrm>
          <a:custGeom>
            <a:avLst/>
            <a:gdLst/>
            <a:ahLst/>
            <a:cxnLst/>
            <a:rect l="l" t="t" r="r" b="b"/>
            <a:pathLst>
              <a:path w="4616886" h="4114800">
                <a:moveTo>
                  <a:pt x="0" y="0"/>
                </a:moveTo>
                <a:lnTo>
                  <a:pt x="4616886" y="0"/>
                </a:lnTo>
                <a:lnTo>
                  <a:pt x="46168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A9A1E5-CADA-1F86-E587-ED40E7F0E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3673" y="1491506"/>
            <a:ext cx="6951449" cy="2548865"/>
          </a:xfrm>
          <a:prstGeom prst="rect">
            <a:avLst/>
          </a:prstGeom>
        </p:spPr>
      </p:pic>
      <p:pic>
        <p:nvPicPr>
          <p:cNvPr id="9" name="Hình ảnh 9">
            <a:extLst>
              <a:ext uri="{FF2B5EF4-FFF2-40B4-BE49-F238E27FC236}">
                <a16:creationId xmlns:a16="http://schemas.microsoft.com/office/drawing/2014/main" id="{11AA5AFA-675F-0495-8243-612C0BBA71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82013">
            <a:off x="243206" y="283155"/>
            <a:ext cx="4793371" cy="204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3886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38348AF9-2C2F-C1A1-6A86-A978C59399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460" name="Google Shape;6986;p47">
            <a:extLst>
              <a:ext uri="{FF2B5EF4-FFF2-40B4-BE49-F238E27FC236}">
                <a16:creationId xmlns:a16="http://schemas.microsoft.com/office/drawing/2014/main" id="{AB4BB575-1A75-882B-2B7E-EA8CBD0447C4}"/>
              </a:ext>
            </a:extLst>
          </p:cNvPr>
          <p:cNvGrpSpPr/>
          <p:nvPr/>
        </p:nvGrpSpPr>
        <p:grpSpPr>
          <a:xfrm flipH="1">
            <a:off x="10088385" y="503565"/>
            <a:ext cx="1506033" cy="1521233"/>
            <a:chOff x="6677925" y="6815450"/>
            <a:chExt cx="1129525" cy="1140925"/>
          </a:xfrm>
        </p:grpSpPr>
        <p:sp>
          <p:nvSpPr>
            <p:cNvPr id="461" name="Google Shape;6987;p47">
              <a:extLst>
                <a:ext uri="{FF2B5EF4-FFF2-40B4-BE49-F238E27FC236}">
                  <a16:creationId xmlns:a16="http://schemas.microsoft.com/office/drawing/2014/main" id="{DB7F458F-C161-BC97-E49B-4C246FDB67F2}"/>
                </a:ext>
              </a:extLst>
            </p:cNvPr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2" name="Google Shape;6988;p47">
              <a:extLst>
                <a:ext uri="{FF2B5EF4-FFF2-40B4-BE49-F238E27FC236}">
                  <a16:creationId xmlns:a16="http://schemas.microsoft.com/office/drawing/2014/main" id="{D8DB6D37-8668-2F4D-64A6-1F074D1F6DFA}"/>
                </a:ext>
              </a:extLst>
            </p:cNvPr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3" name="Google Shape;6989;p47">
              <a:extLst>
                <a:ext uri="{FF2B5EF4-FFF2-40B4-BE49-F238E27FC236}">
                  <a16:creationId xmlns:a16="http://schemas.microsoft.com/office/drawing/2014/main" id="{7AAF77CB-02CC-914B-B006-6BC113AB4DF4}"/>
                </a:ext>
              </a:extLst>
            </p:cNvPr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4" name="Google Shape;6990;p47">
              <a:extLst>
                <a:ext uri="{FF2B5EF4-FFF2-40B4-BE49-F238E27FC236}">
                  <a16:creationId xmlns:a16="http://schemas.microsoft.com/office/drawing/2014/main" id="{0DC84BB8-1799-B84C-037B-1227307D70B1}"/>
                </a:ext>
              </a:extLst>
            </p:cNvPr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5" name="Google Shape;6991;p47">
              <a:extLst>
                <a:ext uri="{FF2B5EF4-FFF2-40B4-BE49-F238E27FC236}">
                  <a16:creationId xmlns:a16="http://schemas.microsoft.com/office/drawing/2014/main" id="{678669EF-052D-8818-1805-7470FD314C99}"/>
                </a:ext>
              </a:extLst>
            </p:cNvPr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6" name="Google Shape;6992;p47">
              <a:extLst>
                <a:ext uri="{FF2B5EF4-FFF2-40B4-BE49-F238E27FC236}">
                  <a16:creationId xmlns:a16="http://schemas.microsoft.com/office/drawing/2014/main" id="{1395E7AF-2B48-B48B-0927-4F6FC657D435}"/>
                </a:ext>
              </a:extLst>
            </p:cNvPr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7" name="Google Shape;6993;p47">
              <a:extLst>
                <a:ext uri="{FF2B5EF4-FFF2-40B4-BE49-F238E27FC236}">
                  <a16:creationId xmlns:a16="http://schemas.microsoft.com/office/drawing/2014/main" id="{242668C5-A5A7-D0AE-4E0C-C14F27108031}"/>
                </a:ext>
              </a:extLst>
            </p:cNvPr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8" name="Google Shape;6994;p47">
              <a:extLst>
                <a:ext uri="{FF2B5EF4-FFF2-40B4-BE49-F238E27FC236}">
                  <a16:creationId xmlns:a16="http://schemas.microsoft.com/office/drawing/2014/main" id="{1D0E9015-74CE-4E26-C39B-1970E6E69DBD}"/>
                </a:ext>
              </a:extLst>
            </p:cNvPr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9" name="Google Shape;6995;p47">
              <a:extLst>
                <a:ext uri="{FF2B5EF4-FFF2-40B4-BE49-F238E27FC236}">
                  <a16:creationId xmlns:a16="http://schemas.microsoft.com/office/drawing/2014/main" id="{A681A89A-B40A-1A61-B879-BE643D333C1B}"/>
                </a:ext>
              </a:extLst>
            </p:cNvPr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0" name="Google Shape;6996;p47">
              <a:extLst>
                <a:ext uri="{FF2B5EF4-FFF2-40B4-BE49-F238E27FC236}">
                  <a16:creationId xmlns:a16="http://schemas.microsoft.com/office/drawing/2014/main" id="{F5A82FC3-5546-5E1A-BC7B-7776EB03D5F8}"/>
                </a:ext>
              </a:extLst>
            </p:cNvPr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1" name="Google Shape;6997;p47">
              <a:extLst>
                <a:ext uri="{FF2B5EF4-FFF2-40B4-BE49-F238E27FC236}">
                  <a16:creationId xmlns:a16="http://schemas.microsoft.com/office/drawing/2014/main" id="{1FF77FC2-7CF5-CEEF-B68D-00FBB6C1F8E1}"/>
                </a:ext>
              </a:extLst>
            </p:cNvPr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2" name="Google Shape;6998;p47">
              <a:extLst>
                <a:ext uri="{FF2B5EF4-FFF2-40B4-BE49-F238E27FC236}">
                  <a16:creationId xmlns:a16="http://schemas.microsoft.com/office/drawing/2014/main" id="{B6108A18-DB77-716C-0EC2-55027407D317}"/>
                </a:ext>
              </a:extLst>
            </p:cNvPr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3" name="Google Shape;6999;p47">
              <a:extLst>
                <a:ext uri="{FF2B5EF4-FFF2-40B4-BE49-F238E27FC236}">
                  <a16:creationId xmlns:a16="http://schemas.microsoft.com/office/drawing/2014/main" id="{EA190590-4419-EE5F-0C4D-80B9759F4BD3}"/>
                </a:ext>
              </a:extLst>
            </p:cNvPr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4" name="Google Shape;7000;p47">
              <a:extLst>
                <a:ext uri="{FF2B5EF4-FFF2-40B4-BE49-F238E27FC236}">
                  <a16:creationId xmlns:a16="http://schemas.microsoft.com/office/drawing/2014/main" id="{5FE6A32F-EAA7-6682-063F-43BBA0F25ED5}"/>
                </a:ext>
              </a:extLst>
            </p:cNvPr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5" name="Google Shape;7001;p47">
              <a:extLst>
                <a:ext uri="{FF2B5EF4-FFF2-40B4-BE49-F238E27FC236}">
                  <a16:creationId xmlns:a16="http://schemas.microsoft.com/office/drawing/2014/main" id="{6BFE929D-7702-9D66-081F-595698EC75F5}"/>
                </a:ext>
              </a:extLst>
            </p:cNvPr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6" name="Google Shape;7002;p47">
              <a:extLst>
                <a:ext uri="{FF2B5EF4-FFF2-40B4-BE49-F238E27FC236}">
                  <a16:creationId xmlns:a16="http://schemas.microsoft.com/office/drawing/2014/main" id="{627C717E-BA85-8262-2212-2A1B58D51291}"/>
                </a:ext>
              </a:extLst>
            </p:cNvPr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7" name="Google Shape;7003;p47">
              <a:extLst>
                <a:ext uri="{FF2B5EF4-FFF2-40B4-BE49-F238E27FC236}">
                  <a16:creationId xmlns:a16="http://schemas.microsoft.com/office/drawing/2014/main" id="{7978722B-3B95-3A98-2592-84461E06D2BE}"/>
                </a:ext>
              </a:extLst>
            </p:cNvPr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8" name="Google Shape;7004;p47">
              <a:extLst>
                <a:ext uri="{FF2B5EF4-FFF2-40B4-BE49-F238E27FC236}">
                  <a16:creationId xmlns:a16="http://schemas.microsoft.com/office/drawing/2014/main" id="{40A8E92C-A8F8-DA43-B193-819FB6677EF9}"/>
                </a:ext>
              </a:extLst>
            </p:cNvPr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9" name="Google Shape;7005;p47">
              <a:extLst>
                <a:ext uri="{FF2B5EF4-FFF2-40B4-BE49-F238E27FC236}">
                  <a16:creationId xmlns:a16="http://schemas.microsoft.com/office/drawing/2014/main" id="{B18133DD-6F0B-AA5A-44F7-F45DED85B035}"/>
                </a:ext>
              </a:extLst>
            </p:cNvPr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0" name="Google Shape;7006;p47">
              <a:extLst>
                <a:ext uri="{FF2B5EF4-FFF2-40B4-BE49-F238E27FC236}">
                  <a16:creationId xmlns:a16="http://schemas.microsoft.com/office/drawing/2014/main" id="{FBED037F-73BD-77B1-09D9-9F7E70614D2D}"/>
                </a:ext>
              </a:extLst>
            </p:cNvPr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1" name="Google Shape;7007;p47">
              <a:extLst>
                <a:ext uri="{FF2B5EF4-FFF2-40B4-BE49-F238E27FC236}">
                  <a16:creationId xmlns:a16="http://schemas.microsoft.com/office/drawing/2014/main" id="{D089DC75-2E09-095E-2CFA-81B531DCD1ED}"/>
                </a:ext>
              </a:extLst>
            </p:cNvPr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2" name="Google Shape;7008;p47">
              <a:extLst>
                <a:ext uri="{FF2B5EF4-FFF2-40B4-BE49-F238E27FC236}">
                  <a16:creationId xmlns:a16="http://schemas.microsoft.com/office/drawing/2014/main" id="{DB4AD586-3AE6-C861-82BB-47F09DFC95FD}"/>
                </a:ext>
              </a:extLst>
            </p:cNvPr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3" name="Google Shape;7009;p47">
              <a:extLst>
                <a:ext uri="{FF2B5EF4-FFF2-40B4-BE49-F238E27FC236}">
                  <a16:creationId xmlns:a16="http://schemas.microsoft.com/office/drawing/2014/main" id="{348909C3-E866-6B9A-8826-CDAD9B4803EA}"/>
                </a:ext>
              </a:extLst>
            </p:cNvPr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4" name="Google Shape;7010;p47">
              <a:extLst>
                <a:ext uri="{FF2B5EF4-FFF2-40B4-BE49-F238E27FC236}">
                  <a16:creationId xmlns:a16="http://schemas.microsoft.com/office/drawing/2014/main" id="{E0AB9ECD-17B9-52E0-D13E-403AF9F4C7B5}"/>
                </a:ext>
              </a:extLst>
            </p:cNvPr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5" name="Google Shape;7011;p47">
              <a:extLst>
                <a:ext uri="{FF2B5EF4-FFF2-40B4-BE49-F238E27FC236}">
                  <a16:creationId xmlns:a16="http://schemas.microsoft.com/office/drawing/2014/main" id="{2AEB67FB-3CC3-0BF6-162B-4C0FDF77A961}"/>
                </a:ext>
              </a:extLst>
            </p:cNvPr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6" name="Google Shape;7012;p47">
              <a:extLst>
                <a:ext uri="{FF2B5EF4-FFF2-40B4-BE49-F238E27FC236}">
                  <a16:creationId xmlns:a16="http://schemas.microsoft.com/office/drawing/2014/main" id="{EC5A23D9-A9E9-94D3-0110-53DF2D75E8C2}"/>
                </a:ext>
              </a:extLst>
            </p:cNvPr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7" name="Google Shape;7013;p47">
              <a:extLst>
                <a:ext uri="{FF2B5EF4-FFF2-40B4-BE49-F238E27FC236}">
                  <a16:creationId xmlns:a16="http://schemas.microsoft.com/office/drawing/2014/main" id="{5412BDDB-7FE4-45EC-E837-A8C89BDC6EC0}"/>
                </a:ext>
              </a:extLst>
            </p:cNvPr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8" name="Google Shape;7014;p47">
              <a:extLst>
                <a:ext uri="{FF2B5EF4-FFF2-40B4-BE49-F238E27FC236}">
                  <a16:creationId xmlns:a16="http://schemas.microsoft.com/office/drawing/2014/main" id="{91EEA84B-A013-D8F3-71C2-2C3790A31E30}"/>
                </a:ext>
              </a:extLst>
            </p:cNvPr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9" name="Google Shape;7015;p47">
              <a:extLst>
                <a:ext uri="{FF2B5EF4-FFF2-40B4-BE49-F238E27FC236}">
                  <a16:creationId xmlns:a16="http://schemas.microsoft.com/office/drawing/2014/main" id="{CF8D5F7C-F798-F70F-7A9B-0323DE67D216}"/>
                </a:ext>
              </a:extLst>
            </p:cNvPr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0" name="Google Shape;7016;p47">
              <a:extLst>
                <a:ext uri="{FF2B5EF4-FFF2-40B4-BE49-F238E27FC236}">
                  <a16:creationId xmlns:a16="http://schemas.microsoft.com/office/drawing/2014/main" id="{EC3C24F8-BB7E-F9A8-0055-9A58B1932B36}"/>
                </a:ext>
              </a:extLst>
            </p:cNvPr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1" name="Google Shape;7017;p47">
              <a:extLst>
                <a:ext uri="{FF2B5EF4-FFF2-40B4-BE49-F238E27FC236}">
                  <a16:creationId xmlns:a16="http://schemas.microsoft.com/office/drawing/2014/main" id="{15F3EEF5-B1F7-1A81-CCA3-497EA0321C24}"/>
                </a:ext>
              </a:extLst>
            </p:cNvPr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2" name="Google Shape;7018;p47">
              <a:extLst>
                <a:ext uri="{FF2B5EF4-FFF2-40B4-BE49-F238E27FC236}">
                  <a16:creationId xmlns:a16="http://schemas.microsoft.com/office/drawing/2014/main" id="{82926BFC-C6BB-F66B-8700-F249D670AC4A}"/>
                </a:ext>
              </a:extLst>
            </p:cNvPr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3" name="Google Shape;7019;p47">
              <a:extLst>
                <a:ext uri="{FF2B5EF4-FFF2-40B4-BE49-F238E27FC236}">
                  <a16:creationId xmlns:a16="http://schemas.microsoft.com/office/drawing/2014/main" id="{72C1D4C9-C95B-DD3C-C4DA-FD69DC248F8C}"/>
                </a:ext>
              </a:extLst>
            </p:cNvPr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4" name="Google Shape;7020;p47">
              <a:extLst>
                <a:ext uri="{FF2B5EF4-FFF2-40B4-BE49-F238E27FC236}">
                  <a16:creationId xmlns:a16="http://schemas.microsoft.com/office/drawing/2014/main" id="{44B207FD-8406-46E2-B4AB-E4A7283ECEA6}"/>
                </a:ext>
              </a:extLst>
            </p:cNvPr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5" name="Google Shape;7021;p47">
              <a:extLst>
                <a:ext uri="{FF2B5EF4-FFF2-40B4-BE49-F238E27FC236}">
                  <a16:creationId xmlns:a16="http://schemas.microsoft.com/office/drawing/2014/main" id="{5D6A5FCB-BC01-8A10-9777-9B6466E58D93}"/>
                </a:ext>
              </a:extLst>
            </p:cNvPr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6" name="Google Shape;7022;p47">
              <a:extLst>
                <a:ext uri="{FF2B5EF4-FFF2-40B4-BE49-F238E27FC236}">
                  <a16:creationId xmlns:a16="http://schemas.microsoft.com/office/drawing/2014/main" id="{258876C0-5951-FC98-6A0D-CEB2AE5E2FB5}"/>
                </a:ext>
              </a:extLst>
            </p:cNvPr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7" name="Google Shape;7023;p47">
              <a:extLst>
                <a:ext uri="{FF2B5EF4-FFF2-40B4-BE49-F238E27FC236}">
                  <a16:creationId xmlns:a16="http://schemas.microsoft.com/office/drawing/2014/main" id="{626CB018-11A7-B151-959A-5AA565522532}"/>
                </a:ext>
              </a:extLst>
            </p:cNvPr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8" name="Google Shape;7024;p47">
              <a:extLst>
                <a:ext uri="{FF2B5EF4-FFF2-40B4-BE49-F238E27FC236}">
                  <a16:creationId xmlns:a16="http://schemas.microsoft.com/office/drawing/2014/main" id="{CB98E244-0B3C-61A5-6EDF-9A7AAC11B277}"/>
                </a:ext>
              </a:extLst>
            </p:cNvPr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9" name="Picture 498">
            <a:extLst>
              <a:ext uri="{FF2B5EF4-FFF2-40B4-BE49-F238E27FC236}">
                <a16:creationId xmlns:a16="http://schemas.microsoft.com/office/drawing/2014/main" id="{6F31574A-3D20-0EC3-D28A-C5EBC2BB0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721" y="232775"/>
            <a:ext cx="1823578" cy="1768933"/>
          </a:xfrm>
          <a:prstGeom prst="rect">
            <a:avLst/>
          </a:prstGeom>
        </p:spPr>
      </p:pic>
      <p:pic>
        <p:nvPicPr>
          <p:cNvPr id="449" name="Picture 2">
            <a:extLst>
              <a:ext uri="{FF2B5EF4-FFF2-40B4-BE49-F238E27FC236}">
                <a16:creationId xmlns:a16="http://schemas.microsoft.com/office/drawing/2014/main" id="{00DAFA96-D530-B728-A73E-A3D54CA56B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772400" y="4197345"/>
            <a:ext cx="4309673" cy="2660655"/>
          </a:xfrm>
          <a:prstGeom prst="rect">
            <a:avLst/>
          </a:prstGeom>
        </p:spPr>
      </p:pic>
      <p:pic>
        <p:nvPicPr>
          <p:cNvPr id="450" name="Picture 2">
            <a:extLst>
              <a:ext uri="{FF2B5EF4-FFF2-40B4-BE49-F238E27FC236}">
                <a16:creationId xmlns:a16="http://schemas.microsoft.com/office/drawing/2014/main" id="{BE9B6ECF-85DA-5CB2-61E7-827FF7E093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40045" y="4197345"/>
            <a:ext cx="4309673" cy="2660655"/>
          </a:xfrm>
          <a:prstGeom prst="rect">
            <a:avLst/>
          </a:prstGeom>
        </p:spPr>
      </p:pic>
      <p:pic>
        <p:nvPicPr>
          <p:cNvPr id="451" name="Picture 2">
            <a:extLst>
              <a:ext uri="{FF2B5EF4-FFF2-40B4-BE49-F238E27FC236}">
                <a16:creationId xmlns:a16="http://schemas.microsoft.com/office/drawing/2014/main" id="{CA60BFB1-9BCE-3A74-848C-DC8B75CA76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39910" y="4197344"/>
            <a:ext cx="4157273" cy="2660655"/>
          </a:xfrm>
          <a:prstGeom prst="rect">
            <a:avLst/>
          </a:prstGeom>
        </p:spPr>
      </p:pic>
      <p:pic>
        <p:nvPicPr>
          <p:cNvPr id="3" name="Picture 2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B3139165-4F6F-D245-F60E-686797EC52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82" y="1648813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705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80" fill="hold">
                                          <p:stCondLst>
                                            <p:cond delay="118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80" fill="hold">
                                          <p:stCondLst>
                                            <p:cond delay="236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80" fill="hold">
                                          <p:stCondLst>
                                            <p:cond delay="354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80" fill="hold">
                                          <p:stCondLst>
                                            <p:cond delay="472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6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240" fill="hold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240" fill="hold">
                                          <p:stCondLst>
                                            <p:cond delay="248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240" fill="hold">
                                          <p:stCondLst>
                                            <p:cond delay="372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240" fill="hold">
                                          <p:stCondLst>
                                            <p:cond delay="496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6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240" fill="hold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240" fill="hold">
                                          <p:stCondLst>
                                            <p:cond delay="248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240" fill="hold">
                                          <p:stCondLst>
                                            <p:cond delay="372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240" fill="hold">
                                          <p:stCondLst>
                                            <p:cond delay="496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670360" y="1059964"/>
            <a:ext cx="9273823" cy="4719290"/>
          </a:xfrm>
          <a:prstGeom prst="rect">
            <a:avLst/>
          </a:prstGeom>
          <a:noFill/>
          <a:ln w="101600">
            <a:solidFill>
              <a:srgbClr val="68C5C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A55520-951C-4414-BCD4-B7E036E657C7}"/>
              </a:ext>
            </a:extLst>
          </p:cNvPr>
          <p:cNvSpPr txBox="1"/>
          <p:nvPr/>
        </p:nvSpPr>
        <p:spPr>
          <a:xfrm>
            <a:off x="903767" y="96175"/>
            <a:ext cx="1096216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hiểu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thực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trạng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vệ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sinh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môi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438C04-1FC4-4BE9-B088-7D5422376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017" y="1186191"/>
            <a:ext cx="9133166" cy="4480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9">
            <a:extLst>
              <a:ext uri="{FF2B5EF4-FFF2-40B4-BE49-F238E27FC236}">
                <a16:creationId xmlns:a16="http://schemas.microsoft.com/office/drawing/2014/main" id="{FDCF4970-E3F3-CE45-AB6E-50891EEF289E}"/>
              </a:ext>
            </a:extLst>
          </p:cNvPr>
          <p:cNvGrpSpPr/>
          <p:nvPr/>
        </p:nvGrpSpPr>
        <p:grpSpPr>
          <a:xfrm>
            <a:off x="883817" y="643715"/>
            <a:ext cx="10424365" cy="1297815"/>
            <a:chOff x="883817" y="1385920"/>
            <a:chExt cx="10424365" cy="1297815"/>
          </a:xfrm>
        </p:grpSpPr>
        <p:sp>
          <p:nvSpPr>
            <p:cNvPr id="12" name="Rectangle: Rounded Corners 7">
              <a:extLst>
                <a:ext uri="{FF2B5EF4-FFF2-40B4-BE49-F238E27FC236}">
                  <a16:creationId xmlns:a16="http://schemas.microsoft.com/office/drawing/2014/main" id="{2312DD47-18D0-A728-F9E4-6FABB876E505}"/>
                </a:ext>
              </a:extLst>
            </p:cNvPr>
            <p:cNvSpPr/>
            <p:nvPr/>
          </p:nvSpPr>
          <p:spPr>
            <a:xfrm>
              <a:off x="883817" y="1385920"/>
              <a:ext cx="10424365" cy="1297815"/>
            </a:xfrm>
            <a:prstGeom prst="roundRect">
              <a:avLst/>
            </a:prstGeom>
            <a:noFill/>
            <a:ln w="28575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65E3BF30-4CFD-A136-E287-6B96974D18E8}"/>
                </a:ext>
              </a:extLst>
            </p:cNvPr>
            <p:cNvSpPr txBox="1"/>
            <p:nvPr/>
          </p:nvSpPr>
          <p:spPr>
            <a:xfrm>
              <a:off x="1484397" y="1434663"/>
              <a:ext cx="92232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Tìm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hiểu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về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thực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trạng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vệ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sinh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môi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trường</a:t>
              </a:r>
              <a:r>
                <a:rPr lang="en-US" sz="3600" b="1" dirty="0">
                  <a:latin typeface="Cambria" panose="02040503050406030204" pitchFamily="18" charset="0"/>
                </a:rPr>
                <a:t> ở </a:t>
              </a:r>
              <a:r>
                <a:rPr lang="en-US" sz="3600" b="1" dirty="0" err="1">
                  <a:latin typeface="Cambria" panose="02040503050406030204" pitchFamily="18" charset="0"/>
                </a:rPr>
                <a:t>trường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em</a:t>
              </a:r>
              <a:r>
                <a:rPr lang="en-US" sz="3600" b="1" dirty="0">
                  <a:latin typeface="Cambria" panose="02040503050406030204" pitchFamily="18" charset="0"/>
                </a:rPr>
                <a:t>. </a:t>
              </a:r>
            </a:p>
          </p:txBody>
        </p:sp>
      </p:grpSp>
      <p:grpSp>
        <p:nvGrpSpPr>
          <p:cNvPr id="16" name="Group 23">
            <a:extLst>
              <a:ext uri="{FF2B5EF4-FFF2-40B4-BE49-F238E27FC236}">
                <a16:creationId xmlns:a16="http://schemas.microsoft.com/office/drawing/2014/main" id="{7CA7758B-428D-8D58-C631-2F1AE90BD519}"/>
              </a:ext>
            </a:extLst>
          </p:cNvPr>
          <p:cNvGrpSpPr/>
          <p:nvPr/>
        </p:nvGrpSpPr>
        <p:grpSpPr>
          <a:xfrm>
            <a:off x="4857698" y="2102774"/>
            <a:ext cx="4119155" cy="1062917"/>
            <a:chOff x="3186213" y="1237536"/>
            <a:chExt cx="4119155" cy="1062917"/>
          </a:xfrm>
        </p:grpSpPr>
        <p:sp>
          <p:nvSpPr>
            <p:cNvPr id="17" name="Arrow: Pentagon 18">
              <a:extLst>
                <a:ext uri="{FF2B5EF4-FFF2-40B4-BE49-F238E27FC236}">
                  <a16:creationId xmlns:a16="http://schemas.microsoft.com/office/drawing/2014/main" id="{1D4CBE67-3DA3-1139-92A2-4CC428E2EFCB}"/>
                </a:ext>
              </a:extLst>
            </p:cNvPr>
            <p:cNvSpPr/>
            <p:nvPr/>
          </p:nvSpPr>
          <p:spPr>
            <a:xfrm>
              <a:off x="3186213" y="1237536"/>
              <a:ext cx="4119155" cy="1062917"/>
            </a:xfrm>
            <a:prstGeom prst="homePlate">
              <a:avLst/>
            </a:prstGeom>
            <a:noFill/>
            <a:ln w="19050">
              <a:solidFill>
                <a:srgbClr val="FCCC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8FA8B94-4DB7-0875-D257-F0F925C8E29E}"/>
                </a:ext>
              </a:extLst>
            </p:cNvPr>
            <p:cNvSpPr txBox="1"/>
            <p:nvPr/>
          </p:nvSpPr>
          <p:spPr>
            <a:xfrm>
              <a:off x="3331579" y="1467292"/>
              <a:ext cx="34367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Khảo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3">
            <a:extLst>
              <a:ext uri="{FF2B5EF4-FFF2-40B4-BE49-F238E27FC236}">
                <a16:creationId xmlns:a16="http://schemas.microsoft.com/office/drawing/2014/main" id="{234D0071-489A-20B3-4730-5FB18431E684}"/>
              </a:ext>
            </a:extLst>
          </p:cNvPr>
          <p:cNvGrpSpPr/>
          <p:nvPr/>
        </p:nvGrpSpPr>
        <p:grpSpPr>
          <a:xfrm>
            <a:off x="2089770" y="2084145"/>
            <a:ext cx="2955569" cy="1081547"/>
            <a:chOff x="665018" y="3327769"/>
            <a:chExt cx="8710259" cy="2567847"/>
          </a:xfrm>
          <a:solidFill>
            <a:srgbClr val="F2E2A8"/>
          </a:solidFill>
        </p:grpSpPr>
        <p:grpSp>
          <p:nvGrpSpPr>
            <p:cNvPr id="20" name="Group 4">
              <a:extLst>
                <a:ext uri="{FF2B5EF4-FFF2-40B4-BE49-F238E27FC236}">
                  <a16:creationId xmlns:a16="http://schemas.microsoft.com/office/drawing/2014/main" id="{07276858-D110-4D79-82B0-7A1DBE7D290B}"/>
                </a:ext>
              </a:extLst>
            </p:cNvPr>
            <p:cNvGrpSpPr/>
            <p:nvPr/>
          </p:nvGrpSpPr>
          <p:grpSpPr>
            <a:xfrm>
              <a:off x="665018" y="3327769"/>
              <a:ext cx="8710259" cy="2567847"/>
              <a:chOff x="812800" y="3341832"/>
              <a:chExt cx="6025162" cy="2567847"/>
            </a:xfrm>
            <a:grpFill/>
          </p:grpSpPr>
          <p:sp>
            <p:nvSpPr>
              <p:cNvPr id="22" name="Rectangle: Rounded Corners 6">
                <a:extLst>
                  <a:ext uri="{FF2B5EF4-FFF2-40B4-BE49-F238E27FC236}">
                    <a16:creationId xmlns:a16="http://schemas.microsoft.com/office/drawing/2014/main" id="{06659BB8-06ED-CA1C-F6F7-C43082DE9DE4}"/>
                  </a:ext>
                </a:extLst>
              </p:cNvPr>
              <p:cNvSpPr/>
              <p:nvPr/>
            </p:nvSpPr>
            <p:spPr>
              <a:xfrm>
                <a:off x="812800" y="3352800"/>
                <a:ext cx="5938982" cy="2447636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: Rounded Corners 7">
                <a:extLst>
                  <a:ext uri="{FF2B5EF4-FFF2-40B4-BE49-F238E27FC236}">
                    <a16:creationId xmlns:a16="http://schemas.microsoft.com/office/drawing/2014/main" id="{EC604E2C-1F58-F16C-5D92-28DE5A03970A}"/>
                  </a:ext>
                </a:extLst>
              </p:cNvPr>
              <p:cNvSpPr/>
              <p:nvPr/>
            </p:nvSpPr>
            <p:spPr>
              <a:xfrm>
                <a:off x="898981" y="3341832"/>
                <a:ext cx="5938981" cy="2567847"/>
              </a:xfrm>
              <a:prstGeom prst="roundRect">
                <a:avLst/>
              </a:prstGeom>
              <a:noFill/>
              <a:ln w="28575">
                <a:solidFill>
                  <a:srgbClr val="FCCC3A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21" name="TextBox 5">
              <a:extLst>
                <a:ext uri="{FF2B5EF4-FFF2-40B4-BE49-F238E27FC236}">
                  <a16:creationId xmlns:a16="http://schemas.microsoft.com/office/drawing/2014/main" id="{AB9DF4A1-368E-5C3D-8A65-8489758B5809}"/>
                </a:ext>
              </a:extLst>
            </p:cNvPr>
            <p:cNvSpPr txBox="1"/>
            <p:nvPr/>
          </p:nvSpPr>
          <p:spPr>
            <a:xfrm>
              <a:off x="2527879" y="3891516"/>
              <a:ext cx="5060337" cy="138839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32A61ABE-597A-1B83-2EAB-B158576847F5}"/>
              </a:ext>
            </a:extLst>
          </p:cNvPr>
          <p:cNvGrpSpPr/>
          <p:nvPr/>
        </p:nvGrpSpPr>
        <p:grpSpPr>
          <a:xfrm>
            <a:off x="4899973" y="3749065"/>
            <a:ext cx="4119155" cy="1081546"/>
            <a:chOff x="3228488" y="2883827"/>
            <a:chExt cx="4119155" cy="1081546"/>
          </a:xfrm>
        </p:grpSpPr>
        <p:sp>
          <p:nvSpPr>
            <p:cNvPr id="25" name="Arrow: Pentagon 19">
              <a:extLst>
                <a:ext uri="{FF2B5EF4-FFF2-40B4-BE49-F238E27FC236}">
                  <a16:creationId xmlns:a16="http://schemas.microsoft.com/office/drawing/2014/main" id="{ADBD568A-82AC-B3B8-394A-D08D422C7762}"/>
                </a:ext>
              </a:extLst>
            </p:cNvPr>
            <p:cNvSpPr/>
            <p:nvPr/>
          </p:nvSpPr>
          <p:spPr>
            <a:xfrm>
              <a:off x="3228488" y="2883827"/>
              <a:ext cx="4119155" cy="1081546"/>
            </a:xfrm>
            <a:prstGeom prst="homePlate">
              <a:avLst/>
            </a:prstGeom>
            <a:noFill/>
            <a:ln w="19050">
              <a:solidFill>
                <a:srgbClr val="C95B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0">
              <a:extLst>
                <a:ext uri="{FF2B5EF4-FFF2-40B4-BE49-F238E27FC236}">
                  <a16:creationId xmlns:a16="http://schemas.microsoft.com/office/drawing/2014/main" id="{78AEC22D-8B5E-FCA9-DB9B-F216185C084B}"/>
                </a:ext>
              </a:extLst>
            </p:cNvPr>
            <p:cNvSpPr txBox="1"/>
            <p:nvPr/>
          </p:nvSpPr>
          <p:spPr>
            <a:xfrm>
              <a:off x="3373854" y="3111439"/>
              <a:ext cx="33944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Khảo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rác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5">
            <a:extLst>
              <a:ext uri="{FF2B5EF4-FFF2-40B4-BE49-F238E27FC236}">
                <a16:creationId xmlns:a16="http://schemas.microsoft.com/office/drawing/2014/main" id="{5644C9AE-1605-45B8-5995-4FE68385F791}"/>
              </a:ext>
            </a:extLst>
          </p:cNvPr>
          <p:cNvGrpSpPr/>
          <p:nvPr/>
        </p:nvGrpSpPr>
        <p:grpSpPr>
          <a:xfrm>
            <a:off x="4815422" y="5412585"/>
            <a:ext cx="4161431" cy="1002896"/>
            <a:chOff x="3143937" y="4547347"/>
            <a:chExt cx="4161431" cy="1002896"/>
          </a:xfrm>
        </p:grpSpPr>
        <p:sp>
          <p:nvSpPr>
            <p:cNvPr id="28" name="Arrow: Pentagon 21">
              <a:extLst>
                <a:ext uri="{FF2B5EF4-FFF2-40B4-BE49-F238E27FC236}">
                  <a16:creationId xmlns:a16="http://schemas.microsoft.com/office/drawing/2014/main" id="{0E58A8D6-F3CB-4E72-9C50-976915098B25}"/>
                </a:ext>
              </a:extLst>
            </p:cNvPr>
            <p:cNvSpPr/>
            <p:nvPr/>
          </p:nvSpPr>
          <p:spPr>
            <a:xfrm>
              <a:off x="3143937" y="4547347"/>
              <a:ext cx="4161431" cy="1002896"/>
            </a:xfrm>
            <a:prstGeom prst="homePlate">
              <a:avLst>
                <a:gd name="adj" fmla="val 35294"/>
              </a:avLst>
            </a:prstGeom>
            <a:noFill/>
            <a:ln w="19050">
              <a:solidFill>
                <a:srgbClr val="AFC3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2">
              <a:extLst>
                <a:ext uri="{FF2B5EF4-FFF2-40B4-BE49-F238E27FC236}">
                  <a16:creationId xmlns:a16="http://schemas.microsoft.com/office/drawing/2014/main" id="{BC9DEC91-C3B9-0648-06D5-12226EAC4D58}"/>
                </a:ext>
              </a:extLst>
            </p:cNvPr>
            <p:cNvSpPr txBox="1"/>
            <p:nvPr/>
          </p:nvSpPr>
          <p:spPr>
            <a:xfrm>
              <a:off x="3373854" y="4765205"/>
              <a:ext cx="33120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Khảo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bụi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1">
            <a:extLst>
              <a:ext uri="{FF2B5EF4-FFF2-40B4-BE49-F238E27FC236}">
                <a16:creationId xmlns:a16="http://schemas.microsoft.com/office/drawing/2014/main" id="{E584FE18-A63C-A72A-B6DB-B2CCE0A3B8D5}"/>
              </a:ext>
            </a:extLst>
          </p:cNvPr>
          <p:cNvGrpSpPr/>
          <p:nvPr/>
        </p:nvGrpSpPr>
        <p:grpSpPr>
          <a:xfrm>
            <a:off x="2089770" y="3739233"/>
            <a:ext cx="2955569" cy="1081547"/>
            <a:chOff x="665018" y="3327769"/>
            <a:chExt cx="8710259" cy="2567847"/>
          </a:xfrm>
          <a:solidFill>
            <a:srgbClr val="F2E2A8"/>
          </a:solidFill>
        </p:grpSpPr>
        <p:grpSp>
          <p:nvGrpSpPr>
            <p:cNvPr id="31" name="Group 8">
              <a:extLst>
                <a:ext uri="{FF2B5EF4-FFF2-40B4-BE49-F238E27FC236}">
                  <a16:creationId xmlns:a16="http://schemas.microsoft.com/office/drawing/2014/main" id="{2403C998-F6D9-B94D-A1D9-3454D0AB91AB}"/>
                </a:ext>
              </a:extLst>
            </p:cNvPr>
            <p:cNvGrpSpPr/>
            <p:nvPr/>
          </p:nvGrpSpPr>
          <p:grpSpPr>
            <a:xfrm>
              <a:off x="665018" y="3327769"/>
              <a:ext cx="8710259" cy="2567847"/>
              <a:chOff x="812800" y="3341832"/>
              <a:chExt cx="6025162" cy="2567847"/>
            </a:xfrm>
            <a:grpFill/>
          </p:grpSpPr>
          <p:sp>
            <p:nvSpPr>
              <p:cNvPr id="33" name="Rectangle: Rounded Corners 10">
                <a:extLst>
                  <a:ext uri="{FF2B5EF4-FFF2-40B4-BE49-F238E27FC236}">
                    <a16:creationId xmlns:a16="http://schemas.microsoft.com/office/drawing/2014/main" id="{84C2D38D-1A50-A7A7-B371-E5BA8205FFC1}"/>
                  </a:ext>
                </a:extLst>
              </p:cNvPr>
              <p:cNvSpPr/>
              <p:nvPr/>
            </p:nvSpPr>
            <p:spPr>
              <a:xfrm>
                <a:off x="812800" y="3352800"/>
                <a:ext cx="5938982" cy="2447636"/>
              </a:xfrm>
              <a:prstGeom prst="roundRect">
                <a:avLst/>
              </a:prstGeom>
              <a:solidFill>
                <a:srgbClr val="E7B8B7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: Rounded Corners 11">
                <a:extLst>
                  <a:ext uri="{FF2B5EF4-FFF2-40B4-BE49-F238E27FC236}">
                    <a16:creationId xmlns:a16="http://schemas.microsoft.com/office/drawing/2014/main" id="{A04BA344-C150-45CF-DAA3-8357C51D60ED}"/>
                  </a:ext>
                </a:extLst>
              </p:cNvPr>
              <p:cNvSpPr/>
              <p:nvPr/>
            </p:nvSpPr>
            <p:spPr>
              <a:xfrm>
                <a:off x="898981" y="3341832"/>
                <a:ext cx="5938981" cy="2567847"/>
              </a:xfrm>
              <a:prstGeom prst="roundRect">
                <a:avLst/>
              </a:prstGeom>
              <a:noFill/>
              <a:ln w="28575">
                <a:solidFill>
                  <a:srgbClr val="C95B59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32" name="TextBox 9">
              <a:extLst>
                <a:ext uri="{FF2B5EF4-FFF2-40B4-BE49-F238E27FC236}">
                  <a16:creationId xmlns:a16="http://schemas.microsoft.com/office/drawing/2014/main" id="{A2BA39FF-E6A3-145E-DEE0-78C15A5E96F0}"/>
                </a:ext>
              </a:extLst>
            </p:cNvPr>
            <p:cNvSpPr txBox="1"/>
            <p:nvPr/>
          </p:nvSpPr>
          <p:spPr>
            <a:xfrm>
              <a:off x="2527879" y="3891516"/>
              <a:ext cx="5060337" cy="1388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Group 12">
            <a:extLst>
              <a:ext uri="{FF2B5EF4-FFF2-40B4-BE49-F238E27FC236}">
                <a16:creationId xmlns:a16="http://schemas.microsoft.com/office/drawing/2014/main" id="{25ADA92C-1C5A-7340-0DBB-2170D0D90A1E}"/>
              </a:ext>
            </a:extLst>
          </p:cNvPr>
          <p:cNvGrpSpPr/>
          <p:nvPr/>
        </p:nvGrpSpPr>
        <p:grpSpPr>
          <a:xfrm>
            <a:off x="2089770" y="5402753"/>
            <a:ext cx="2955569" cy="1081547"/>
            <a:chOff x="665018" y="3327769"/>
            <a:chExt cx="8710259" cy="2567847"/>
          </a:xfrm>
          <a:solidFill>
            <a:srgbClr val="F2E2A8"/>
          </a:solidFill>
        </p:grpSpPr>
        <p:grpSp>
          <p:nvGrpSpPr>
            <p:cNvPr id="36" name="Group 13">
              <a:extLst>
                <a:ext uri="{FF2B5EF4-FFF2-40B4-BE49-F238E27FC236}">
                  <a16:creationId xmlns:a16="http://schemas.microsoft.com/office/drawing/2014/main" id="{8A929A7F-BD0F-02E8-7108-82634C3FE5A0}"/>
                </a:ext>
              </a:extLst>
            </p:cNvPr>
            <p:cNvGrpSpPr/>
            <p:nvPr/>
          </p:nvGrpSpPr>
          <p:grpSpPr>
            <a:xfrm>
              <a:off x="665018" y="3327769"/>
              <a:ext cx="8710259" cy="2567847"/>
              <a:chOff x="812800" y="3341832"/>
              <a:chExt cx="6025162" cy="2567847"/>
            </a:xfrm>
            <a:grpFill/>
          </p:grpSpPr>
          <p:sp>
            <p:nvSpPr>
              <p:cNvPr id="38" name="Rectangle: Rounded Corners 15">
                <a:extLst>
                  <a:ext uri="{FF2B5EF4-FFF2-40B4-BE49-F238E27FC236}">
                    <a16:creationId xmlns:a16="http://schemas.microsoft.com/office/drawing/2014/main" id="{028329AF-A906-7CB1-B396-3A8E565F3903}"/>
                  </a:ext>
                </a:extLst>
              </p:cNvPr>
              <p:cNvSpPr/>
              <p:nvPr/>
            </p:nvSpPr>
            <p:spPr>
              <a:xfrm>
                <a:off x="812800" y="3352800"/>
                <a:ext cx="5938982" cy="2447636"/>
              </a:xfrm>
              <a:prstGeom prst="roundRect">
                <a:avLst/>
              </a:prstGeom>
              <a:solidFill>
                <a:srgbClr val="D3DE9A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: Rounded Corners 16">
                <a:extLst>
                  <a:ext uri="{FF2B5EF4-FFF2-40B4-BE49-F238E27FC236}">
                    <a16:creationId xmlns:a16="http://schemas.microsoft.com/office/drawing/2014/main" id="{D9286479-566E-033A-D0AD-8DF35756F9D1}"/>
                  </a:ext>
                </a:extLst>
              </p:cNvPr>
              <p:cNvSpPr/>
              <p:nvPr/>
            </p:nvSpPr>
            <p:spPr>
              <a:xfrm>
                <a:off x="898981" y="3341832"/>
                <a:ext cx="5938981" cy="2567847"/>
              </a:xfrm>
              <a:prstGeom prst="roundRect">
                <a:avLst/>
              </a:prstGeom>
              <a:noFill/>
              <a:ln w="28575">
                <a:solidFill>
                  <a:srgbClr val="AFC34A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37" name="TextBox 14">
              <a:extLst>
                <a:ext uri="{FF2B5EF4-FFF2-40B4-BE49-F238E27FC236}">
                  <a16:creationId xmlns:a16="http://schemas.microsoft.com/office/drawing/2014/main" id="{2F8CD0B6-8CE9-E1DE-9CA3-5F1B98F8032B}"/>
                </a:ext>
              </a:extLst>
            </p:cNvPr>
            <p:cNvSpPr txBox="1"/>
            <p:nvPr/>
          </p:nvSpPr>
          <p:spPr>
            <a:xfrm>
              <a:off x="2527879" y="3891516"/>
              <a:ext cx="5060337" cy="1388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003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8B76724D-0670-9C21-8EBF-9988A6BE3C81}"/>
              </a:ext>
            </a:extLst>
          </p:cNvPr>
          <p:cNvGrpSpPr/>
          <p:nvPr/>
        </p:nvGrpSpPr>
        <p:grpSpPr>
          <a:xfrm>
            <a:off x="2009580" y="1804131"/>
            <a:ext cx="8508888" cy="1909320"/>
            <a:chOff x="895855" y="3083460"/>
            <a:chExt cx="9520368" cy="2409383"/>
          </a:xfrm>
        </p:grpSpPr>
        <p:grpSp>
          <p:nvGrpSpPr>
            <p:cNvPr id="8" name="Đồ họa 15">
              <a:extLst>
                <a:ext uri="{FF2B5EF4-FFF2-40B4-BE49-F238E27FC236}">
                  <a16:creationId xmlns:a16="http://schemas.microsoft.com/office/drawing/2014/main" id="{107696FD-6093-41CB-2FE9-D2CF19CFE26C}"/>
                </a:ext>
              </a:extLst>
            </p:cNvPr>
            <p:cNvGrpSpPr/>
            <p:nvPr/>
          </p:nvGrpSpPr>
          <p:grpSpPr>
            <a:xfrm>
              <a:off x="895855" y="3083460"/>
              <a:ext cx="9520368" cy="2409383"/>
              <a:chOff x="895855" y="3190668"/>
              <a:chExt cx="5934074" cy="2409383"/>
            </a:xfrm>
          </p:grpSpPr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845589F1-7A79-8067-3056-E9018EB76E9F}"/>
                  </a:ext>
                </a:extLst>
              </p:cNvPr>
              <p:cNvSpPr/>
              <p:nvPr/>
            </p:nvSpPr>
            <p:spPr>
              <a:xfrm>
                <a:off x="998725" y="3346437"/>
                <a:ext cx="5831204" cy="2253614"/>
              </a:xfrm>
              <a:custGeom>
                <a:avLst/>
                <a:gdLst>
                  <a:gd name="connsiteX0" fmla="*/ 5831205 w 5831204"/>
                  <a:gd name="connsiteY0" fmla="*/ 922020 h 2253614"/>
                  <a:gd name="connsiteX1" fmla="*/ 5127308 w 5831204"/>
                  <a:gd name="connsiteY1" fmla="*/ 2253615 h 2253614"/>
                  <a:gd name="connsiteX2" fmla="*/ 0 w 5831204"/>
                  <a:gd name="connsiteY2" fmla="*/ 2210753 h 2253614"/>
                  <a:gd name="connsiteX3" fmla="*/ 12382 w 5831204"/>
                  <a:gd name="connsiteY3" fmla="*/ 0 h 2253614"/>
                  <a:gd name="connsiteX4" fmla="*/ 4880610 w 5831204"/>
                  <a:gd name="connsiteY4" fmla="*/ 11430 h 2253614"/>
                  <a:gd name="connsiteX5" fmla="*/ 5831205 w 5831204"/>
                  <a:gd name="connsiteY5" fmla="*/ 922020 h 2253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31204" h="2253614">
                    <a:moveTo>
                      <a:pt x="5831205" y="922020"/>
                    </a:moveTo>
                    <a:lnTo>
                      <a:pt x="5127308" y="2253615"/>
                    </a:lnTo>
                    <a:cubicBezTo>
                      <a:pt x="3410903" y="2251710"/>
                      <a:pt x="1716405" y="2211705"/>
                      <a:pt x="0" y="2210753"/>
                    </a:cubicBezTo>
                    <a:cubicBezTo>
                      <a:pt x="13335" y="1474470"/>
                      <a:pt x="-953" y="736283"/>
                      <a:pt x="12382" y="0"/>
                    </a:cubicBezTo>
                    <a:cubicBezTo>
                      <a:pt x="1635443" y="3810"/>
                      <a:pt x="3257550" y="7620"/>
                      <a:pt x="4880610" y="11430"/>
                    </a:cubicBezTo>
                    <a:cubicBezTo>
                      <a:pt x="5198745" y="302895"/>
                      <a:pt x="5513070" y="629603"/>
                      <a:pt x="5831205" y="922020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Hình tự do: Hình 10">
                <a:extLst>
                  <a:ext uri="{FF2B5EF4-FFF2-40B4-BE49-F238E27FC236}">
                    <a16:creationId xmlns:a16="http://schemas.microsoft.com/office/drawing/2014/main" id="{A6AC35F9-DD35-D703-7469-65FCAC9C2CE9}"/>
                  </a:ext>
                </a:extLst>
              </p:cNvPr>
              <p:cNvSpPr/>
              <p:nvPr/>
            </p:nvSpPr>
            <p:spPr>
              <a:xfrm>
                <a:off x="918715" y="3213528"/>
                <a:ext cx="5831204" cy="2254567"/>
              </a:xfrm>
              <a:custGeom>
                <a:avLst/>
                <a:gdLst>
                  <a:gd name="connsiteX0" fmla="*/ 5831205 w 5831204"/>
                  <a:gd name="connsiteY0" fmla="*/ 922973 h 2254567"/>
                  <a:gd name="connsiteX1" fmla="*/ 5127308 w 5831204"/>
                  <a:gd name="connsiteY1" fmla="*/ 2254568 h 2254567"/>
                  <a:gd name="connsiteX2" fmla="*/ 0 w 5831204"/>
                  <a:gd name="connsiteY2" fmla="*/ 2211705 h 2254567"/>
                  <a:gd name="connsiteX3" fmla="*/ 12383 w 5831204"/>
                  <a:gd name="connsiteY3" fmla="*/ 0 h 2254567"/>
                  <a:gd name="connsiteX4" fmla="*/ 4880610 w 5831204"/>
                  <a:gd name="connsiteY4" fmla="*/ 11430 h 2254567"/>
                  <a:gd name="connsiteX5" fmla="*/ 5831205 w 5831204"/>
                  <a:gd name="connsiteY5" fmla="*/ 922973 h 2254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31204" h="2254567">
                    <a:moveTo>
                      <a:pt x="5831205" y="922973"/>
                    </a:moveTo>
                    <a:lnTo>
                      <a:pt x="5127308" y="2254568"/>
                    </a:lnTo>
                    <a:cubicBezTo>
                      <a:pt x="3410903" y="2252663"/>
                      <a:pt x="1716405" y="2212658"/>
                      <a:pt x="0" y="2211705"/>
                    </a:cubicBezTo>
                    <a:cubicBezTo>
                      <a:pt x="13335" y="1475423"/>
                      <a:pt x="-953" y="736283"/>
                      <a:pt x="12383" y="0"/>
                    </a:cubicBezTo>
                    <a:cubicBezTo>
                      <a:pt x="1635443" y="3810"/>
                      <a:pt x="3257550" y="7620"/>
                      <a:pt x="4880610" y="11430"/>
                    </a:cubicBezTo>
                    <a:cubicBezTo>
                      <a:pt x="5198745" y="303848"/>
                      <a:pt x="5513070" y="630555"/>
                      <a:pt x="5831205" y="922973"/>
                    </a:cubicBezTo>
                    <a:close/>
                  </a:path>
                </a:pathLst>
              </a:custGeom>
              <a:solidFill>
                <a:srgbClr val="FEED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1F06B04A-ECE9-5678-330E-456130C3582E}"/>
                  </a:ext>
                </a:extLst>
              </p:cNvPr>
              <p:cNvSpPr/>
              <p:nvPr/>
            </p:nvSpPr>
            <p:spPr>
              <a:xfrm>
                <a:off x="895855" y="3190668"/>
                <a:ext cx="5875711" cy="2300287"/>
              </a:xfrm>
              <a:custGeom>
                <a:avLst/>
                <a:gdLst>
                  <a:gd name="connsiteX0" fmla="*/ 5150168 w 5875711"/>
                  <a:gd name="connsiteY0" fmla="*/ 2300288 h 2300287"/>
                  <a:gd name="connsiteX1" fmla="*/ 5150168 w 5875711"/>
                  <a:gd name="connsiteY1" fmla="*/ 2300288 h 2300287"/>
                  <a:gd name="connsiteX2" fmla="*/ 2583180 w 5875711"/>
                  <a:gd name="connsiteY2" fmla="*/ 2278380 h 2300287"/>
                  <a:gd name="connsiteX3" fmla="*/ 22860 w 5875711"/>
                  <a:gd name="connsiteY3" fmla="*/ 2257425 h 2300287"/>
                  <a:gd name="connsiteX4" fmla="*/ 6668 w 5875711"/>
                  <a:gd name="connsiteY4" fmla="*/ 2250758 h 2300287"/>
                  <a:gd name="connsiteX5" fmla="*/ 0 w 5875711"/>
                  <a:gd name="connsiteY5" fmla="*/ 2234565 h 2300287"/>
                  <a:gd name="connsiteX6" fmla="*/ 5715 w 5875711"/>
                  <a:gd name="connsiteY6" fmla="*/ 1127760 h 2300287"/>
                  <a:gd name="connsiteX7" fmla="*/ 11430 w 5875711"/>
                  <a:gd name="connsiteY7" fmla="*/ 23813 h 2300287"/>
                  <a:gd name="connsiteX8" fmla="*/ 35243 w 5875711"/>
                  <a:gd name="connsiteY8" fmla="*/ 0 h 2300287"/>
                  <a:gd name="connsiteX9" fmla="*/ 35243 w 5875711"/>
                  <a:gd name="connsiteY9" fmla="*/ 0 h 2300287"/>
                  <a:gd name="connsiteX10" fmla="*/ 4903470 w 5875711"/>
                  <a:gd name="connsiteY10" fmla="*/ 11430 h 2300287"/>
                  <a:gd name="connsiteX11" fmla="*/ 4918710 w 5875711"/>
                  <a:gd name="connsiteY11" fmla="*/ 17145 h 2300287"/>
                  <a:gd name="connsiteX12" fmla="*/ 5394008 w 5875711"/>
                  <a:gd name="connsiteY12" fmla="*/ 473393 h 2300287"/>
                  <a:gd name="connsiteX13" fmla="*/ 5868353 w 5875711"/>
                  <a:gd name="connsiteY13" fmla="*/ 928688 h 2300287"/>
                  <a:gd name="connsiteX14" fmla="*/ 5873115 w 5875711"/>
                  <a:gd name="connsiteY14" fmla="*/ 956310 h 2300287"/>
                  <a:gd name="connsiteX15" fmla="*/ 5169218 w 5875711"/>
                  <a:gd name="connsiteY15" fmla="*/ 2287905 h 2300287"/>
                  <a:gd name="connsiteX16" fmla="*/ 5150168 w 5875711"/>
                  <a:gd name="connsiteY16" fmla="*/ 2300288 h 2300287"/>
                  <a:gd name="connsiteX17" fmla="*/ 46673 w 5875711"/>
                  <a:gd name="connsiteY17" fmla="*/ 2210753 h 2300287"/>
                  <a:gd name="connsiteX18" fmla="*/ 2584133 w 5875711"/>
                  <a:gd name="connsiteY18" fmla="*/ 2232660 h 2300287"/>
                  <a:gd name="connsiteX19" fmla="*/ 5136833 w 5875711"/>
                  <a:gd name="connsiteY19" fmla="*/ 2254568 h 2300287"/>
                  <a:gd name="connsiteX20" fmla="*/ 5825490 w 5875711"/>
                  <a:gd name="connsiteY20" fmla="*/ 951548 h 2300287"/>
                  <a:gd name="connsiteX21" fmla="*/ 5362575 w 5875711"/>
                  <a:gd name="connsiteY21" fmla="*/ 507683 h 2300287"/>
                  <a:gd name="connsiteX22" fmla="*/ 4894898 w 5875711"/>
                  <a:gd name="connsiteY22" fmla="*/ 59055 h 2300287"/>
                  <a:gd name="connsiteX23" fmla="*/ 58103 w 5875711"/>
                  <a:gd name="connsiteY23" fmla="*/ 46673 h 2300287"/>
                  <a:gd name="connsiteX24" fmla="*/ 52388 w 5875711"/>
                  <a:gd name="connsiteY24" fmla="*/ 1126808 h 2300287"/>
                  <a:gd name="connsiteX25" fmla="*/ 46673 w 5875711"/>
                  <a:gd name="connsiteY25" fmla="*/ 2210753 h 2300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875711" h="2300287">
                    <a:moveTo>
                      <a:pt x="5150168" y="2300288"/>
                    </a:moveTo>
                    <a:cubicBezTo>
                      <a:pt x="5150168" y="2300288"/>
                      <a:pt x="5150168" y="2300288"/>
                      <a:pt x="5150168" y="2300288"/>
                    </a:cubicBezTo>
                    <a:cubicBezTo>
                      <a:pt x="4291013" y="2299335"/>
                      <a:pt x="3422333" y="2288858"/>
                      <a:pt x="2583180" y="2278380"/>
                    </a:cubicBezTo>
                    <a:cubicBezTo>
                      <a:pt x="1745933" y="2268855"/>
                      <a:pt x="880110" y="2257425"/>
                      <a:pt x="22860" y="2257425"/>
                    </a:cubicBezTo>
                    <a:cubicBezTo>
                      <a:pt x="17145" y="2257425"/>
                      <a:pt x="10478" y="2254568"/>
                      <a:pt x="6668" y="2250758"/>
                    </a:cubicBezTo>
                    <a:cubicBezTo>
                      <a:pt x="1905" y="2245995"/>
                      <a:pt x="0" y="2240280"/>
                      <a:pt x="0" y="2234565"/>
                    </a:cubicBezTo>
                    <a:cubicBezTo>
                      <a:pt x="6668" y="1865948"/>
                      <a:pt x="6668" y="1490663"/>
                      <a:pt x="5715" y="1127760"/>
                    </a:cubicBezTo>
                    <a:cubicBezTo>
                      <a:pt x="5715" y="765810"/>
                      <a:pt x="5715" y="391478"/>
                      <a:pt x="11430" y="23813"/>
                    </a:cubicBezTo>
                    <a:cubicBezTo>
                      <a:pt x="12383" y="10478"/>
                      <a:pt x="22860" y="0"/>
                      <a:pt x="35243" y="0"/>
                    </a:cubicBezTo>
                    <a:cubicBezTo>
                      <a:pt x="35243" y="0"/>
                      <a:pt x="35243" y="0"/>
                      <a:pt x="35243" y="0"/>
                    </a:cubicBezTo>
                    <a:lnTo>
                      <a:pt x="4903470" y="11430"/>
                    </a:lnTo>
                    <a:cubicBezTo>
                      <a:pt x="4909185" y="11430"/>
                      <a:pt x="4914900" y="13335"/>
                      <a:pt x="4918710" y="17145"/>
                    </a:cubicBezTo>
                    <a:cubicBezTo>
                      <a:pt x="5077778" y="163830"/>
                      <a:pt x="5238750" y="320993"/>
                      <a:pt x="5394008" y="473393"/>
                    </a:cubicBezTo>
                    <a:cubicBezTo>
                      <a:pt x="5549265" y="625793"/>
                      <a:pt x="5710238" y="782955"/>
                      <a:pt x="5868353" y="928688"/>
                    </a:cubicBezTo>
                    <a:cubicBezTo>
                      <a:pt x="5875973" y="935355"/>
                      <a:pt x="5877878" y="946785"/>
                      <a:pt x="5873115" y="956310"/>
                    </a:cubicBezTo>
                    <a:lnTo>
                      <a:pt x="5169218" y="2287905"/>
                    </a:lnTo>
                    <a:cubicBezTo>
                      <a:pt x="5167313" y="2295525"/>
                      <a:pt x="5158740" y="2300288"/>
                      <a:pt x="5150168" y="2300288"/>
                    </a:cubicBezTo>
                    <a:close/>
                    <a:moveTo>
                      <a:pt x="46673" y="2210753"/>
                    </a:moveTo>
                    <a:cubicBezTo>
                      <a:pt x="896303" y="2211705"/>
                      <a:pt x="1754505" y="2222183"/>
                      <a:pt x="2584133" y="2232660"/>
                    </a:cubicBezTo>
                    <a:cubicBezTo>
                      <a:pt x="3419475" y="2243138"/>
                      <a:pt x="4282440" y="2253615"/>
                      <a:pt x="5136833" y="2254568"/>
                    </a:cubicBezTo>
                    <a:lnTo>
                      <a:pt x="5825490" y="951548"/>
                    </a:lnTo>
                    <a:cubicBezTo>
                      <a:pt x="5670233" y="808673"/>
                      <a:pt x="5514023" y="655320"/>
                      <a:pt x="5362575" y="507683"/>
                    </a:cubicBezTo>
                    <a:cubicBezTo>
                      <a:pt x="5209223" y="358140"/>
                      <a:pt x="5051108" y="202883"/>
                      <a:pt x="4894898" y="59055"/>
                    </a:cubicBezTo>
                    <a:lnTo>
                      <a:pt x="58103" y="46673"/>
                    </a:lnTo>
                    <a:cubicBezTo>
                      <a:pt x="51435" y="405765"/>
                      <a:pt x="52388" y="772478"/>
                      <a:pt x="52388" y="1126808"/>
                    </a:cubicBezTo>
                    <a:cubicBezTo>
                      <a:pt x="52388" y="1482090"/>
                      <a:pt x="52388" y="1849755"/>
                      <a:pt x="46673" y="2210753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3" name="Đồ họa 15">
                <a:extLst>
                  <a:ext uri="{FF2B5EF4-FFF2-40B4-BE49-F238E27FC236}">
                    <a16:creationId xmlns:a16="http://schemas.microsoft.com/office/drawing/2014/main" id="{E6809C22-20E5-5096-FD5D-02AC0C5BFBF5}"/>
                  </a:ext>
                </a:extLst>
              </p:cNvPr>
              <p:cNvGrpSpPr/>
              <p:nvPr/>
            </p:nvGrpSpPr>
            <p:grpSpPr>
              <a:xfrm>
                <a:off x="990152" y="3283060"/>
                <a:ext cx="5669018" cy="2115502"/>
                <a:chOff x="990152" y="3283060"/>
                <a:chExt cx="5669018" cy="2115502"/>
              </a:xfrm>
              <a:solidFill>
                <a:srgbClr val="454E5F"/>
              </a:solidFill>
            </p:grpSpPr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0390BF17-6D58-C234-1E26-64AF41D6E80C}"/>
                    </a:ext>
                  </a:extLst>
                </p:cNvPr>
                <p:cNvSpPr/>
                <p:nvPr/>
              </p:nvSpPr>
              <p:spPr>
                <a:xfrm>
                  <a:off x="5945057" y="5332119"/>
                  <a:ext cx="79778" cy="66443"/>
                </a:xfrm>
                <a:custGeom>
                  <a:avLst/>
                  <a:gdLst>
                    <a:gd name="connsiteX0" fmla="*/ 45720 w 79778"/>
                    <a:gd name="connsiteY0" fmla="*/ 66443 h 66443"/>
                    <a:gd name="connsiteX1" fmla="*/ 45720 w 79778"/>
                    <a:gd name="connsiteY1" fmla="*/ 66443 h 66443"/>
                    <a:gd name="connsiteX2" fmla="*/ 22860 w 79778"/>
                    <a:gd name="connsiteY2" fmla="*/ 66443 h 66443"/>
                    <a:gd name="connsiteX3" fmla="*/ 0 w 79778"/>
                    <a:gd name="connsiteY3" fmla="*/ 43583 h 66443"/>
                    <a:gd name="connsiteX4" fmla="*/ 22860 w 79778"/>
                    <a:gd name="connsiteY4" fmla="*/ 20723 h 66443"/>
                    <a:gd name="connsiteX5" fmla="*/ 22860 w 79778"/>
                    <a:gd name="connsiteY5" fmla="*/ 20723 h 66443"/>
                    <a:gd name="connsiteX6" fmla="*/ 32385 w 79778"/>
                    <a:gd name="connsiteY6" fmla="*/ 20723 h 66443"/>
                    <a:gd name="connsiteX7" fmla="*/ 36195 w 79778"/>
                    <a:gd name="connsiteY7" fmla="*/ 12151 h 66443"/>
                    <a:gd name="connsiteX8" fmla="*/ 67628 w 79778"/>
                    <a:gd name="connsiteY8" fmla="*/ 2626 h 66443"/>
                    <a:gd name="connsiteX9" fmla="*/ 77153 w 79778"/>
                    <a:gd name="connsiteY9" fmla="*/ 34058 h 66443"/>
                    <a:gd name="connsiteX10" fmla="*/ 66675 w 79778"/>
                    <a:gd name="connsiteY10" fmla="*/ 54061 h 66443"/>
                    <a:gd name="connsiteX11" fmla="*/ 45720 w 79778"/>
                    <a:gd name="connsiteY11" fmla="*/ 66443 h 66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9778" h="66443">
                      <a:moveTo>
                        <a:pt x="45720" y="66443"/>
                      </a:moveTo>
                      <a:cubicBezTo>
                        <a:pt x="45720" y="66443"/>
                        <a:pt x="45720" y="66443"/>
                        <a:pt x="45720" y="66443"/>
                      </a:cubicBezTo>
                      <a:lnTo>
                        <a:pt x="22860" y="66443"/>
                      </a:lnTo>
                      <a:cubicBezTo>
                        <a:pt x="10478" y="66443"/>
                        <a:pt x="0" y="55966"/>
                        <a:pt x="0" y="43583"/>
                      </a:cubicBezTo>
                      <a:cubicBezTo>
                        <a:pt x="0" y="31201"/>
                        <a:pt x="10478" y="20723"/>
                        <a:pt x="22860" y="20723"/>
                      </a:cubicBezTo>
                      <a:cubicBezTo>
                        <a:pt x="22860" y="20723"/>
                        <a:pt x="22860" y="20723"/>
                        <a:pt x="22860" y="20723"/>
                      </a:cubicBezTo>
                      <a:lnTo>
                        <a:pt x="32385" y="20723"/>
                      </a:lnTo>
                      <a:lnTo>
                        <a:pt x="36195" y="12151"/>
                      </a:lnTo>
                      <a:cubicBezTo>
                        <a:pt x="41910" y="721"/>
                        <a:pt x="56198" y="-3089"/>
                        <a:pt x="67628" y="2626"/>
                      </a:cubicBezTo>
                      <a:cubicBezTo>
                        <a:pt x="79058" y="8341"/>
                        <a:pt x="82868" y="22628"/>
                        <a:pt x="77153" y="34058"/>
                      </a:cubicBezTo>
                      <a:lnTo>
                        <a:pt x="66675" y="54061"/>
                      </a:lnTo>
                      <a:cubicBezTo>
                        <a:pt x="61913" y="61681"/>
                        <a:pt x="54293" y="66443"/>
                        <a:pt x="45720" y="66443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5834B44A-F6E6-5785-4E80-1C5D912A24A0}"/>
                    </a:ext>
                  </a:extLst>
                </p:cNvPr>
                <p:cNvSpPr/>
                <p:nvPr/>
              </p:nvSpPr>
              <p:spPr>
                <a:xfrm>
                  <a:off x="1105405" y="5309980"/>
                  <a:ext cx="4792980" cy="88582"/>
                </a:xfrm>
                <a:custGeom>
                  <a:avLst/>
                  <a:gdLst>
                    <a:gd name="connsiteX0" fmla="*/ 4770120 w 4792980"/>
                    <a:gd name="connsiteY0" fmla="*/ 88583 h 88582"/>
                    <a:gd name="connsiteX1" fmla="*/ 4770120 w 4792980"/>
                    <a:gd name="connsiteY1" fmla="*/ 88583 h 88582"/>
                    <a:gd name="connsiteX2" fmla="*/ 4724400 w 4792980"/>
                    <a:gd name="connsiteY2" fmla="*/ 88583 h 88582"/>
                    <a:gd name="connsiteX3" fmla="*/ 4701540 w 4792980"/>
                    <a:gd name="connsiteY3" fmla="*/ 65722 h 88582"/>
                    <a:gd name="connsiteX4" fmla="*/ 4724400 w 4792980"/>
                    <a:gd name="connsiteY4" fmla="*/ 42863 h 88582"/>
                    <a:gd name="connsiteX5" fmla="*/ 4724400 w 4792980"/>
                    <a:gd name="connsiteY5" fmla="*/ 42863 h 88582"/>
                    <a:gd name="connsiteX6" fmla="*/ 4770120 w 4792980"/>
                    <a:gd name="connsiteY6" fmla="*/ 42863 h 88582"/>
                    <a:gd name="connsiteX7" fmla="*/ 4792980 w 4792980"/>
                    <a:gd name="connsiteY7" fmla="*/ 65722 h 88582"/>
                    <a:gd name="connsiteX8" fmla="*/ 4770120 w 4792980"/>
                    <a:gd name="connsiteY8" fmla="*/ 88583 h 88582"/>
                    <a:gd name="connsiteX9" fmla="*/ 4632008 w 4792980"/>
                    <a:gd name="connsiteY9" fmla="*/ 87630 h 88582"/>
                    <a:gd name="connsiteX10" fmla="*/ 4632008 w 4792980"/>
                    <a:gd name="connsiteY10" fmla="*/ 87630 h 88582"/>
                    <a:gd name="connsiteX11" fmla="*/ 4586288 w 4792980"/>
                    <a:gd name="connsiteY11" fmla="*/ 87630 h 88582"/>
                    <a:gd name="connsiteX12" fmla="*/ 4563428 w 4792980"/>
                    <a:gd name="connsiteY12" fmla="*/ 64770 h 88582"/>
                    <a:gd name="connsiteX13" fmla="*/ 4586288 w 4792980"/>
                    <a:gd name="connsiteY13" fmla="*/ 41910 h 88582"/>
                    <a:gd name="connsiteX14" fmla="*/ 4586288 w 4792980"/>
                    <a:gd name="connsiteY14" fmla="*/ 41910 h 88582"/>
                    <a:gd name="connsiteX15" fmla="*/ 4632008 w 4792980"/>
                    <a:gd name="connsiteY15" fmla="*/ 41910 h 88582"/>
                    <a:gd name="connsiteX16" fmla="*/ 4654868 w 4792980"/>
                    <a:gd name="connsiteY16" fmla="*/ 64770 h 88582"/>
                    <a:gd name="connsiteX17" fmla="*/ 4632008 w 4792980"/>
                    <a:gd name="connsiteY17" fmla="*/ 87630 h 88582"/>
                    <a:gd name="connsiteX18" fmla="*/ 4493895 w 4792980"/>
                    <a:gd name="connsiteY18" fmla="*/ 87630 h 88582"/>
                    <a:gd name="connsiteX19" fmla="*/ 4493895 w 4792980"/>
                    <a:gd name="connsiteY19" fmla="*/ 87630 h 88582"/>
                    <a:gd name="connsiteX20" fmla="*/ 4447223 w 4792980"/>
                    <a:gd name="connsiteY20" fmla="*/ 87630 h 88582"/>
                    <a:gd name="connsiteX21" fmla="*/ 4424363 w 4792980"/>
                    <a:gd name="connsiteY21" fmla="*/ 64770 h 88582"/>
                    <a:gd name="connsiteX22" fmla="*/ 4447223 w 4792980"/>
                    <a:gd name="connsiteY22" fmla="*/ 41910 h 88582"/>
                    <a:gd name="connsiteX23" fmla="*/ 4492943 w 4792980"/>
                    <a:gd name="connsiteY23" fmla="*/ 41910 h 88582"/>
                    <a:gd name="connsiteX24" fmla="*/ 4515803 w 4792980"/>
                    <a:gd name="connsiteY24" fmla="*/ 64770 h 88582"/>
                    <a:gd name="connsiteX25" fmla="*/ 4493895 w 4792980"/>
                    <a:gd name="connsiteY25" fmla="*/ 87630 h 88582"/>
                    <a:gd name="connsiteX26" fmla="*/ 4354830 w 4792980"/>
                    <a:gd name="connsiteY26" fmla="*/ 86678 h 88582"/>
                    <a:gd name="connsiteX27" fmla="*/ 4354830 w 4792980"/>
                    <a:gd name="connsiteY27" fmla="*/ 86678 h 88582"/>
                    <a:gd name="connsiteX28" fmla="*/ 4308158 w 4792980"/>
                    <a:gd name="connsiteY28" fmla="*/ 86678 h 88582"/>
                    <a:gd name="connsiteX29" fmla="*/ 4285298 w 4792980"/>
                    <a:gd name="connsiteY29" fmla="*/ 63817 h 88582"/>
                    <a:gd name="connsiteX30" fmla="*/ 4308158 w 4792980"/>
                    <a:gd name="connsiteY30" fmla="*/ 40958 h 88582"/>
                    <a:gd name="connsiteX31" fmla="*/ 4308158 w 4792980"/>
                    <a:gd name="connsiteY31" fmla="*/ 40958 h 88582"/>
                    <a:gd name="connsiteX32" fmla="*/ 4353878 w 4792980"/>
                    <a:gd name="connsiteY32" fmla="*/ 40958 h 88582"/>
                    <a:gd name="connsiteX33" fmla="*/ 4376738 w 4792980"/>
                    <a:gd name="connsiteY33" fmla="*/ 63817 h 88582"/>
                    <a:gd name="connsiteX34" fmla="*/ 4354830 w 4792980"/>
                    <a:gd name="connsiteY34" fmla="*/ 86678 h 88582"/>
                    <a:gd name="connsiteX35" fmla="*/ 4216718 w 4792980"/>
                    <a:gd name="connsiteY35" fmla="*/ 85725 h 88582"/>
                    <a:gd name="connsiteX36" fmla="*/ 4216718 w 4792980"/>
                    <a:gd name="connsiteY36" fmla="*/ 85725 h 88582"/>
                    <a:gd name="connsiteX37" fmla="*/ 4170045 w 4792980"/>
                    <a:gd name="connsiteY37" fmla="*/ 85725 h 88582"/>
                    <a:gd name="connsiteX38" fmla="*/ 4147185 w 4792980"/>
                    <a:gd name="connsiteY38" fmla="*/ 62865 h 88582"/>
                    <a:gd name="connsiteX39" fmla="*/ 4170045 w 4792980"/>
                    <a:gd name="connsiteY39" fmla="*/ 40005 h 88582"/>
                    <a:gd name="connsiteX40" fmla="*/ 4170045 w 4792980"/>
                    <a:gd name="connsiteY40" fmla="*/ 40005 h 88582"/>
                    <a:gd name="connsiteX41" fmla="*/ 4215765 w 4792980"/>
                    <a:gd name="connsiteY41" fmla="*/ 40005 h 88582"/>
                    <a:gd name="connsiteX42" fmla="*/ 4238625 w 4792980"/>
                    <a:gd name="connsiteY42" fmla="*/ 62865 h 88582"/>
                    <a:gd name="connsiteX43" fmla="*/ 4216718 w 4792980"/>
                    <a:gd name="connsiteY43" fmla="*/ 85725 h 88582"/>
                    <a:gd name="connsiteX44" fmla="*/ 4078605 w 4792980"/>
                    <a:gd name="connsiteY44" fmla="*/ 84772 h 88582"/>
                    <a:gd name="connsiteX45" fmla="*/ 4078605 w 4792980"/>
                    <a:gd name="connsiteY45" fmla="*/ 84772 h 88582"/>
                    <a:gd name="connsiteX46" fmla="*/ 4031933 w 4792980"/>
                    <a:gd name="connsiteY46" fmla="*/ 84772 h 88582"/>
                    <a:gd name="connsiteX47" fmla="*/ 4009073 w 4792980"/>
                    <a:gd name="connsiteY47" fmla="*/ 61913 h 88582"/>
                    <a:gd name="connsiteX48" fmla="*/ 4031933 w 4792980"/>
                    <a:gd name="connsiteY48" fmla="*/ 39053 h 88582"/>
                    <a:gd name="connsiteX49" fmla="*/ 4077653 w 4792980"/>
                    <a:gd name="connsiteY49" fmla="*/ 39053 h 88582"/>
                    <a:gd name="connsiteX50" fmla="*/ 4100513 w 4792980"/>
                    <a:gd name="connsiteY50" fmla="*/ 61913 h 88582"/>
                    <a:gd name="connsiteX51" fmla="*/ 4078605 w 4792980"/>
                    <a:gd name="connsiteY51" fmla="*/ 84772 h 88582"/>
                    <a:gd name="connsiteX52" fmla="*/ 3940493 w 4792980"/>
                    <a:gd name="connsiteY52" fmla="*/ 83820 h 88582"/>
                    <a:gd name="connsiteX53" fmla="*/ 3940493 w 4792980"/>
                    <a:gd name="connsiteY53" fmla="*/ 83820 h 88582"/>
                    <a:gd name="connsiteX54" fmla="*/ 3893820 w 4792980"/>
                    <a:gd name="connsiteY54" fmla="*/ 83820 h 88582"/>
                    <a:gd name="connsiteX55" fmla="*/ 3870960 w 4792980"/>
                    <a:gd name="connsiteY55" fmla="*/ 60960 h 88582"/>
                    <a:gd name="connsiteX56" fmla="*/ 3893820 w 4792980"/>
                    <a:gd name="connsiteY56" fmla="*/ 38100 h 88582"/>
                    <a:gd name="connsiteX57" fmla="*/ 3939540 w 4792980"/>
                    <a:gd name="connsiteY57" fmla="*/ 38100 h 88582"/>
                    <a:gd name="connsiteX58" fmla="*/ 3962400 w 4792980"/>
                    <a:gd name="connsiteY58" fmla="*/ 60960 h 88582"/>
                    <a:gd name="connsiteX59" fmla="*/ 3940493 w 4792980"/>
                    <a:gd name="connsiteY59" fmla="*/ 83820 h 88582"/>
                    <a:gd name="connsiteX60" fmla="*/ 3802380 w 4792980"/>
                    <a:gd name="connsiteY60" fmla="*/ 82867 h 88582"/>
                    <a:gd name="connsiteX61" fmla="*/ 3802380 w 4792980"/>
                    <a:gd name="connsiteY61" fmla="*/ 82867 h 88582"/>
                    <a:gd name="connsiteX62" fmla="*/ 3755708 w 4792980"/>
                    <a:gd name="connsiteY62" fmla="*/ 82867 h 88582"/>
                    <a:gd name="connsiteX63" fmla="*/ 3732848 w 4792980"/>
                    <a:gd name="connsiteY63" fmla="*/ 60008 h 88582"/>
                    <a:gd name="connsiteX64" fmla="*/ 3755708 w 4792980"/>
                    <a:gd name="connsiteY64" fmla="*/ 37147 h 88582"/>
                    <a:gd name="connsiteX65" fmla="*/ 3755708 w 4792980"/>
                    <a:gd name="connsiteY65" fmla="*/ 37147 h 88582"/>
                    <a:gd name="connsiteX66" fmla="*/ 3801428 w 4792980"/>
                    <a:gd name="connsiteY66" fmla="*/ 37147 h 88582"/>
                    <a:gd name="connsiteX67" fmla="*/ 3824288 w 4792980"/>
                    <a:gd name="connsiteY67" fmla="*/ 60008 h 88582"/>
                    <a:gd name="connsiteX68" fmla="*/ 3802380 w 4792980"/>
                    <a:gd name="connsiteY68" fmla="*/ 82867 h 88582"/>
                    <a:gd name="connsiteX69" fmla="*/ 3663315 w 4792980"/>
                    <a:gd name="connsiteY69" fmla="*/ 80963 h 88582"/>
                    <a:gd name="connsiteX70" fmla="*/ 3663315 w 4792980"/>
                    <a:gd name="connsiteY70" fmla="*/ 80963 h 88582"/>
                    <a:gd name="connsiteX71" fmla="*/ 3616643 w 4792980"/>
                    <a:gd name="connsiteY71" fmla="*/ 80963 h 88582"/>
                    <a:gd name="connsiteX72" fmla="*/ 3593783 w 4792980"/>
                    <a:gd name="connsiteY72" fmla="*/ 58103 h 88582"/>
                    <a:gd name="connsiteX73" fmla="*/ 3616643 w 4792980"/>
                    <a:gd name="connsiteY73" fmla="*/ 35242 h 88582"/>
                    <a:gd name="connsiteX74" fmla="*/ 3662363 w 4792980"/>
                    <a:gd name="connsiteY74" fmla="*/ 35242 h 88582"/>
                    <a:gd name="connsiteX75" fmla="*/ 3685223 w 4792980"/>
                    <a:gd name="connsiteY75" fmla="*/ 58103 h 88582"/>
                    <a:gd name="connsiteX76" fmla="*/ 3663315 w 4792980"/>
                    <a:gd name="connsiteY76" fmla="*/ 80963 h 88582"/>
                    <a:gd name="connsiteX77" fmla="*/ 3525203 w 4792980"/>
                    <a:gd name="connsiteY77" fmla="*/ 80010 h 88582"/>
                    <a:gd name="connsiteX78" fmla="*/ 3525203 w 4792980"/>
                    <a:gd name="connsiteY78" fmla="*/ 80010 h 88582"/>
                    <a:gd name="connsiteX79" fmla="*/ 3478530 w 4792980"/>
                    <a:gd name="connsiteY79" fmla="*/ 80010 h 88582"/>
                    <a:gd name="connsiteX80" fmla="*/ 3455670 w 4792980"/>
                    <a:gd name="connsiteY80" fmla="*/ 57150 h 88582"/>
                    <a:gd name="connsiteX81" fmla="*/ 3478530 w 4792980"/>
                    <a:gd name="connsiteY81" fmla="*/ 34290 h 88582"/>
                    <a:gd name="connsiteX82" fmla="*/ 3478530 w 4792980"/>
                    <a:gd name="connsiteY82" fmla="*/ 34290 h 88582"/>
                    <a:gd name="connsiteX83" fmla="*/ 3524250 w 4792980"/>
                    <a:gd name="connsiteY83" fmla="*/ 34290 h 88582"/>
                    <a:gd name="connsiteX84" fmla="*/ 3547110 w 4792980"/>
                    <a:gd name="connsiteY84" fmla="*/ 57150 h 88582"/>
                    <a:gd name="connsiteX85" fmla="*/ 3525203 w 4792980"/>
                    <a:gd name="connsiteY85" fmla="*/ 80010 h 88582"/>
                    <a:gd name="connsiteX86" fmla="*/ 3387090 w 4792980"/>
                    <a:gd name="connsiteY86" fmla="*/ 79058 h 88582"/>
                    <a:gd name="connsiteX87" fmla="*/ 3387090 w 4792980"/>
                    <a:gd name="connsiteY87" fmla="*/ 79058 h 88582"/>
                    <a:gd name="connsiteX88" fmla="*/ 3340418 w 4792980"/>
                    <a:gd name="connsiteY88" fmla="*/ 78105 h 88582"/>
                    <a:gd name="connsiteX89" fmla="*/ 3317558 w 4792980"/>
                    <a:gd name="connsiteY89" fmla="*/ 55245 h 88582"/>
                    <a:gd name="connsiteX90" fmla="*/ 3340418 w 4792980"/>
                    <a:gd name="connsiteY90" fmla="*/ 32385 h 88582"/>
                    <a:gd name="connsiteX91" fmla="*/ 3386138 w 4792980"/>
                    <a:gd name="connsiteY91" fmla="*/ 33338 h 88582"/>
                    <a:gd name="connsiteX92" fmla="*/ 3408998 w 4792980"/>
                    <a:gd name="connsiteY92" fmla="*/ 56197 h 88582"/>
                    <a:gd name="connsiteX93" fmla="*/ 3387090 w 4792980"/>
                    <a:gd name="connsiteY93" fmla="*/ 79058 h 88582"/>
                    <a:gd name="connsiteX94" fmla="*/ 3248978 w 4792980"/>
                    <a:gd name="connsiteY94" fmla="*/ 77153 h 88582"/>
                    <a:gd name="connsiteX95" fmla="*/ 3248978 w 4792980"/>
                    <a:gd name="connsiteY95" fmla="*/ 77153 h 88582"/>
                    <a:gd name="connsiteX96" fmla="*/ 3202305 w 4792980"/>
                    <a:gd name="connsiteY96" fmla="*/ 76200 h 88582"/>
                    <a:gd name="connsiteX97" fmla="*/ 3179445 w 4792980"/>
                    <a:gd name="connsiteY97" fmla="*/ 52388 h 88582"/>
                    <a:gd name="connsiteX98" fmla="*/ 3202305 w 4792980"/>
                    <a:gd name="connsiteY98" fmla="*/ 29528 h 88582"/>
                    <a:gd name="connsiteX99" fmla="*/ 3202305 w 4792980"/>
                    <a:gd name="connsiteY99" fmla="*/ 29528 h 88582"/>
                    <a:gd name="connsiteX100" fmla="*/ 3248025 w 4792980"/>
                    <a:gd name="connsiteY100" fmla="*/ 30480 h 88582"/>
                    <a:gd name="connsiteX101" fmla="*/ 3270885 w 4792980"/>
                    <a:gd name="connsiteY101" fmla="*/ 54292 h 88582"/>
                    <a:gd name="connsiteX102" fmla="*/ 3248978 w 4792980"/>
                    <a:gd name="connsiteY102" fmla="*/ 77153 h 88582"/>
                    <a:gd name="connsiteX103" fmla="*/ 3110865 w 4792980"/>
                    <a:gd name="connsiteY103" fmla="*/ 75247 h 88582"/>
                    <a:gd name="connsiteX104" fmla="*/ 3110865 w 4792980"/>
                    <a:gd name="connsiteY104" fmla="*/ 75247 h 88582"/>
                    <a:gd name="connsiteX105" fmla="*/ 3064193 w 4792980"/>
                    <a:gd name="connsiteY105" fmla="*/ 74295 h 88582"/>
                    <a:gd name="connsiteX106" fmla="*/ 3041333 w 4792980"/>
                    <a:gd name="connsiteY106" fmla="*/ 50483 h 88582"/>
                    <a:gd name="connsiteX107" fmla="*/ 3065145 w 4792980"/>
                    <a:gd name="connsiteY107" fmla="*/ 27622 h 88582"/>
                    <a:gd name="connsiteX108" fmla="*/ 3110865 w 4792980"/>
                    <a:gd name="connsiteY108" fmla="*/ 28575 h 88582"/>
                    <a:gd name="connsiteX109" fmla="*/ 3133725 w 4792980"/>
                    <a:gd name="connsiteY109" fmla="*/ 52388 h 88582"/>
                    <a:gd name="connsiteX110" fmla="*/ 3110865 w 4792980"/>
                    <a:gd name="connsiteY110" fmla="*/ 75247 h 88582"/>
                    <a:gd name="connsiteX111" fmla="*/ 2971800 w 4792980"/>
                    <a:gd name="connsiteY111" fmla="*/ 74295 h 88582"/>
                    <a:gd name="connsiteX112" fmla="*/ 2971800 w 4792980"/>
                    <a:gd name="connsiteY112" fmla="*/ 74295 h 88582"/>
                    <a:gd name="connsiteX113" fmla="*/ 2925128 w 4792980"/>
                    <a:gd name="connsiteY113" fmla="*/ 73342 h 88582"/>
                    <a:gd name="connsiteX114" fmla="*/ 2902268 w 4792980"/>
                    <a:gd name="connsiteY114" fmla="*/ 49530 h 88582"/>
                    <a:gd name="connsiteX115" fmla="*/ 2926080 w 4792980"/>
                    <a:gd name="connsiteY115" fmla="*/ 26670 h 88582"/>
                    <a:gd name="connsiteX116" fmla="*/ 2971800 w 4792980"/>
                    <a:gd name="connsiteY116" fmla="*/ 27622 h 88582"/>
                    <a:gd name="connsiteX117" fmla="*/ 2994660 w 4792980"/>
                    <a:gd name="connsiteY117" fmla="*/ 51435 h 88582"/>
                    <a:gd name="connsiteX118" fmla="*/ 2971800 w 4792980"/>
                    <a:gd name="connsiteY118" fmla="*/ 74295 h 88582"/>
                    <a:gd name="connsiteX119" fmla="*/ 2833688 w 4792980"/>
                    <a:gd name="connsiteY119" fmla="*/ 72390 h 88582"/>
                    <a:gd name="connsiteX120" fmla="*/ 2833688 w 4792980"/>
                    <a:gd name="connsiteY120" fmla="*/ 72390 h 88582"/>
                    <a:gd name="connsiteX121" fmla="*/ 2787015 w 4792980"/>
                    <a:gd name="connsiteY121" fmla="*/ 71438 h 88582"/>
                    <a:gd name="connsiteX122" fmla="*/ 2764155 w 4792980"/>
                    <a:gd name="connsiteY122" fmla="*/ 47625 h 88582"/>
                    <a:gd name="connsiteX123" fmla="*/ 2787015 w 4792980"/>
                    <a:gd name="connsiteY123" fmla="*/ 24765 h 88582"/>
                    <a:gd name="connsiteX124" fmla="*/ 2787015 w 4792980"/>
                    <a:gd name="connsiteY124" fmla="*/ 24765 h 88582"/>
                    <a:gd name="connsiteX125" fmla="*/ 2832735 w 4792980"/>
                    <a:gd name="connsiteY125" fmla="*/ 25717 h 88582"/>
                    <a:gd name="connsiteX126" fmla="*/ 2855595 w 4792980"/>
                    <a:gd name="connsiteY126" fmla="*/ 49530 h 88582"/>
                    <a:gd name="connsiteX127" fmla="*/ 2833688 w 4792980"/>
                    <a:gd name="connsiteY127" fmla="*/ 72390 h 88582"/>
                    <a:gd name="connsiteX128" fmla="*/ 2695575 w 4792980"/>
                    <a:gd name="connsiteY128" fmla="*/ 70485 h 88582"/>
                    <a:gd name="connsiteX129" fmla="*/ 2695575 w 4792980"/>
                    <a:gd name="connsiteY129" fmla="*/ 70485 h 88582"/>
                    <a:gd name="connsiteX130" fmla="*/ 2648903 w 4792980"/>
                    <a:gd name="connsiteY130" fmla="*/ 69533 h 88582"/>
                    <a:gd name="connsiteX131" fmla="*/ 2626043 w 4792980"/>
                    <a:gd name="connsiteY131" fmla="*/ 45720 h 88582"/>
                    <a:gd name="connsiteX132" fmla="*/ 2648903 w 4792980"/>
                    <a:gd name="connsiteY132" fmla="*/ 22860 h 88582"/>
                    <a:gd name="connsiteX133" fmla="*/ 2648903 w 4792980"/>
                    <a:gd name="connsiteY133" fmla="*/ 22860 h 88582"/>
                    <a:gd name="connsiteX134" fmla="*/ 2694623 w 4792980"/>
                    <a:gd name="connsiteY134" fmla="*/ 23813 h 88582"/>
                    <a:gd name="connsiteX135" fmla="*/ 2717483 w 4792980"/>
                    <a:gd name="connsiteY135" fmla="*/ 47625 h 88582"/>
                    <a:gd name="connsiteX136" fmla="*/ 2695575 w 4792980"/>
                    <a:gd name="connsiteY136" fmla="*/ 70485 h 88582"/>
                    <a:gd name="connsiteX137" fmla="*/ 2556510 w 4792980"/>
                    <a:gd name="connsiteY137" fmla="*/ 69533 h 88582"/>
                    <a:gd name="connsiteX138" fmla="*/ 2556510 w 4792980"/>
                    <a:gd name="connsiteY138" fmla="*/ 69533 h 88582"/>
                    <a:gd name="connsiteX139" fmla="*/ 2509838 w 4792980"/>
                    <a:gd name="connsiteY139" fmla="*/ 68580 h 88582"/>
                    <a:gd name="connsiteX140" fmla="*/ 2486978 w 4792980"/>
                    <a:gd name="connsiteY140" fmla="*/ 44767 h 88582"/>
                    <a:gd name="connsiteX141" fmla="*/ 2509838 w 4792980"/>
                    <a:gd name="connsiteY141" fmla="*/ 21908 h 88582"/>
                    <a:gd name="connsiteX142" fmla="*/ 2509838 w 4792980"/>
                    <a:gd name="connsiteY142" fmla="*/ 21908 h 88582"/>
                    <a:gd name="connsiteX143" fmla="*/ 2555558 w 4792980"/>
                    <a:gd name="connsiteY143" fmla="*/ 22860 h 88582"/>
                    <a:gd name="connsiteX144" fmla="*/ 2578418 w 4792980"/>
                    <a:gd name="connsiteY144" fmla="*/ 46672 h 88582"/>
                    <a:gd name="connsiteX145" fmla="*/ 2556510 w 4792980"/>
                    <a:gd name="connsiteY145" fmla="*/ 69533 h 88582"/>
                    <a:gd name="connsiteX146" fmla="*/ 2418398 w 4792980"/>
                    <a:gd name="connsiteY146" fmla="*/ 67628 h 88582"/>
                    <a:gd name="connsiteX147" fmla="*/ 2418398 w 4792980"/>
                    <a:gd name="connsiteY147" fmla="*/ 67628 h 88582"/>
                    <a:gd name="connsiteX148" fmla="*/ 2371725 w 4792980"/>
                    <a:gd name="connsiteY148" fmla="*/ 66675 h 88582"/>
                    <a:gd name="connsiteX149" fmla="*/ 2348865 w 4792980"/>
                    <a:gd name="connsiteY149" fmla="*/ 43815 h 88582"/>
                    <a:gd name="connsiteX150" fmla="*/ 2371725 w 4792980"/>
                    <a:gd name="connsiteY150" fmla="*/ 20955 h 88582"/>
                    <a:gd name="connsiteX151" fmla="*/ 2371725 w 4792980"/>
                    <a:gd name="connsiteY151" fmla="*/ 20955 h 88582"/>
                    <a:gd name="connsiteX152" fmla="*/ 2417445 w 4792980"/>
                    <a:gd name="connsiteY152" fmla="*/ 21908 h 88582"/>
                    <a:gd name="connsiteX153" fmla="*/ 2440305 w 4792980"/>
                    <a:gd name="connsiteY153" fmla="*/ 45720 h 88582"/>
                    <a:gd name="connsiteX154" fmla="*/ 2418398 w 4792980"/>
                    <a:gd name="connsiteY154" fmla="*/ 67628 h 88582"/>
                    <a:gd name="connsiteX155" fmla="*/ 2280285 w 4792980"/>
                    <a:gd name="connsiteY155" fmla="*/ 65722 h 88582"/>
                    <a:gd name="connsiteX156" fmla="*/ 2280285 w 4792980"/>
                    <a:gd name="connsiteY156" fmla="*/ 65722 h 88582"/>
                    <a:gd name="connsiteX157" fmla="*/ 2233613 w 4792980"/>
                    <a:gd name="connsiteY157" fmla="*/ 64770 h 88582"/>
                    <a:gd name="connsiteX158" fmla="*/ 2210753 w 4792980"/>
                    <a:gd name="connsiteY158" fmla="*/ 40958 h 88582"/>
                    <a:gd name="connsiteX159" fmla="*/ 2234565 w 4792980"/>
                    <a:gd name="connsiteY159" fmla="*/ 18097 h 88582"/>
                    <a:gd name="connsiteX160" fmla="*/ 2280285 w 4792980"/>
                    <a:gd name="connsiteY160" fmla="*/ 19050 h 88582"/>
                    <a:gd name="connsiteX161" fmla="*/ 2303145 w 4792980"/>
                    <a:gd name="connsiteY161" fmla="*/ 42863 h 88582"/>
                    <a:gd name="connsiteX162" fmla="*/ 2280285 w 4792980"/>
                    <a:gd name="connsiteY162" fmla="*/ 65722 h 88582"/>
                    <a:gd name="connsiteX163" fmla="*/ 2142173 w 4792980"/>
                    <a:gd name="connsiteY163" fmla="*/ 63817 h 88582"/>
                    <a:gd name="connsiteX164" fmla="*/ 2142173 w 4792980"/>
                    <a:gd name="connsiteY164" fmla="*/ 63817 h 88582"/>
                    <a:gd name="connsiteX165" fmla="*/ 2095500 w 4792980"/>
                    <a:gd name="connsiteY165" fmla="*/ 62865 h 88582"/>
                    <a:gd name="connsiteX166" fmla="*/ 2072640 w 4792980"/>
                    <a:gd name="connsiteY166" fmla="*/ 39053 h 88582"/>
                    <a:gd name="connsiteX167" fmla="*/ 2096453 w 4792980"/>
                    <a:gd name="connsiteY167" fmla="*/ 16192 h 88582"/>
                    <a:gd name="connsiteX168" fmla="*/ 2142173 w 4792980"/>
                    <a:gd name="connsiteY168" fmla="*/ 17145 h 88582"/>
                    <a:gd name="connsiteX169" fmla="*/ 2165033 w 4792980"/>
                    <a:gd name="connsiteY169" fmla="*/ 40958 h 88582"/>
                    <a:gd name="connsiteX170" fmla="*/ 2142173 w 4792980"/>
                    <a:gd name="connsiteY170" fmla="*/ 63817 h 88582"/>
                    <a:gd name="connsiteX171" fmla="*/ 2004060 w 4792980"/>
                    <a:gd name="connsiteY171" fmla="*/ 62865 h 88582"/>
                    <a:gd name="connsiteX172" fmla="*/ 2004060 w 4792980"/>
                    <a:gd name="connsiteY172" fmla="*/ 62865 h 88582"/>
                    <a:gd name="connsiteX173" fmla="*/ 1957388 w 4792980"/>
                    <a:gd name="connsiteY173" fmla="*/ 61913 h 88582"/>
                    <a:gd name="connsiteX174" fmla="*/ 1934528 w 4792980"/>
                    <a:gd name="connsiteY174" fmla="*/ 38100 h 88582"/>
                    <a:gd name="connsiteX175" fmla="*/ 1958340 w 4792980"/>
                    <a:gd name="connsiteY175" fmla="*/ 15240 h 88582"/>
                    <a:gd name="connsiteX176" fmla="*/ 2004060 w 4792980"/>
                    <a:gd name="connsiteY176" fmla="*/ 16192 h 88582"/>
                    <a:gd name="connsiteX177" fmla="*/ 2026920 w 4792980"/>
                    <a:gd name="connsiteY177" fmla="*/ 40005 h 88582"/>
                    <a:gd name="connsiteX178" fmla="*/ 2004060 w 4792980"/>
                    <a:gd name="connsiteY178" fmla="*/ 62865 h 88582"/>
                    <a:gd name="connsiteX179" fmla="*/ 1865948 w 4792980"/>
                    <a:gd name="connsiteY179" fmla="*/ 60960 h 88582"/>
                    <a:gd name="connsiteX180" fmla="*/ 1865948 w 4792980"/>
                    <a:gd name="connsiteY180" fmla="*/ 60960 h 88582"/>
                    <a:gd name="connsiteX181" fmla="*/ 1819275 w 4792980"/>
                    <a:gd name="connsiteY181" fmla="*/ 60008 h 88582"/>
                    <a:gd name="connsiteX182" fmla="*/ 1796415 w 4792980"/>
                    <a:gd name="connsiteY182" fmla="*/ 36195 h 88582"/>
                    <a:gd name="connsiteX183" fmla="*/ 1820228 w 4792980"/>
                    <a:gd name="connsiteY183" fmla="*/ 13335 h 88582"/>
                    <a:gd name="connsiteX184" fmla="*/ 1865948 w 4792980"/>
                    <a:gd name="connsiteY184" fmla="*/ 14288 h 88582"/>
                    <a:gd name="connsiteX185" fmla="*/ 1888808 w 4792980"/>
                    <a:gd name="connsiteY185" fmla="*/ 38100 h 88582"/>
                    <a:gd name="connsiteX186" fmla="*/ 1865948 w 4792980"/>
                    <a:gd name="connsiteY186" fmla="*/ 60960 h 88582"/>
                    <a:gd name="connsiteX187" fmla="*/ 1727835 w 4792980"/>
                    <a:gd name="connsiteY187" fmla="*/ 59055 h 88582"/>
                    <a:gd name="connsiteX188" fmla="*/ 1727835 w 4792980"/>
                    <a:gd name="connsiteY188" fmla="*/ 59055 h 88582"/>
                    <a:gd name="connsiteX189" fmla="*/ 1681163 w 4792980"/>
                    <a:gd name="connsiteY189" fmla="*/ 58103 h 88582"/>
                    <a:gd name="connsiteX190" fmla="*/ 1658303 w 4792980"/>
                    <a:gd name="connsiteY190" fmla="*/ 34290 h 88582"/>
                    <a:gd name="connsiteX191" fmla="*/ 1681163 w 4792980"/>
                    <a:gd name="connsiteY191" fmla="*/ 11430 h 88582"/>
                    <a:gd name="connsiteX192" fmla="*/ 1681163 w 4792980"/>
                    <a:gd name="connsiteY192" fmla="*/ 11430 h 88582"/>
                    <a:gd name="connsiteX193" fmla="*/ 1726883 w 4792980"/>
                    <a:gd name="connsiteY193" fmla="*/ 12383 h 88582"/>
                    <a:gd name="connsiteX194" fmla="*/ 1749743 w 4792980"/>
                    <a:gd name="connsiteY194" fmla="*/ 36195 h 88582"/>
                    <a:gd name="connsiteX195" fmla="*/ 1727835 w 4792980"/>
                    <a:gd name="connsiteY195" fmla="*/ 59055 h 88582"/>
                    <a:gd name="connsiteX196" fmla="*/ 1589723 w 4792980"/>
                    <a:gd name="connsiteY196" fmla="*/ 58103 h 88582"/>
                    <a:gd name="connsiteX197" fmla="*/ 1589723 w 4792980"/>
                    <a:gd name="connsiteY197" fmla="*/ 58103 h 88582"/>
                    <a:gd name="connsiteX198" fmla="*/ 1543050 w 4792980"/>
                    <a:gd name="connsiteY198" fmla="*/ 57150 h 88582"/>
                    <a:gd name="connsiteX199" fmla="*/ 1520190 w 4792980"/>
                    <a:gd name="connsiteY199" fmla="*/ 34290 h 88582"/>
                    <a:gd name="connsiteX200" fmla="*/ 1543050 w 4792980"/>
                    <a:gd name="connsiteY200" fmla="*/ 11430 h 88582"/>
                    <a:gd name="connsiteX201" fmla="*/ 1543050 w 4792980"/>
                    <a:gd name="connsiteY201" fmla="*/ 11430 h 88582"/>
                    <a:gd name="connsiteX202" fmla="*/ 1588770 w 4792980"/>
                    <a:gd name="connsiteY202" fmla="*/ 12383 h 88582"/>
                    <a:gd name="connsiteX203" fmla="*/ 1611630 w 4792980"/>
                    <a:gd name="connsiteY203" fmla="*/ 36195 h 88582"/>
                    <a:gd name="connsiteX204" fmla="*/ 1589723 w 4792980"/>
                    <a:gd name="connsiteY204" fmla="*/ 58103 h 88582"/>
                    <a:gd name="connsiteX205" fmla="*/ 1451610 w 4792980"/>
                    <a:gd name="connsiteY205" fmla="*/ 56197 h 88582"/>
                    <a:gd name="connsiteX206" fmla="*/ 1451610 w 4792980"/>
                    <a:gd name="connsiteY206" fmla="*/ 56197 h 88582"/>
                    <a:gd name="connsiteX207" fmla="*/ 1404938 w 4792980"/>
                    <a:gd name="connsiteY207" fmla="*/ 55245 h 88582"/>
                    <a:gd name="connsiteX208" fmla="*/ 1382078 w 4792980"/>
                    <a:gd name="connsiteY208" fmla="*/ 32385 h 88582"/>
                    <a:gd name="connsiteX209" fmla="*/ 1404938 w 4792980"/>
                    <a:gd name="connsiteY209" fmla="*/ 9525 h 88582"/>
                    <a:gd name="connsiteX210" fmla="*/ 1450658 w 4792980"/>
                    <a:gd name="connsiteY210" fmla="*/ 10478 h 88582"/>
                    <a:gd name="connsiteX211" fmla="*/ 1473518 w 4792980"/>
                    <a:gd name="connsiteY211" fmla="*/ 33338 h 88582"/>
                    <a:gd name="connsiteX212" fmla="*/ 1451610 w 4792980"/>
                    <a:gd name="connsiteY212" fmla="*/ 56197 h 88582"/>
                    <a:gd name="connsiteX213" fmla="*/ 1313498 w 4792980"/>
                    <a:gd name="connsiteY213" fmla="*/ 54292 h 88582"/>
                    <a:gd name="connsiteX214" fmla="*/ 1313498 w 4792980"/>
                    <a:gd name="connsiteY214" fmla="*/ 54292 h 88582"/>
                    <a:gd name="connsiteX215" fmla="*/ 1266825 w 4792980"/>
                    <a:gd name="connsiteY215" fmla="*/ 54292 h 88582"/>
                    <a:gd name="connsiteX216" fmla="*/ 1243965 w 4792980"/>
                    <a:gd name="connsiteY216" fmla="*/ 31433 h 88582"/>
                    <a:gd name="connsiteX217" fmla="*/ 1266825 w 4792980"/>
                    <a:gd name="connsiteY217" fmla="*/ 8572 h 88582"/>
                    <a:gd name="connsiteX218" fmla="*/ 1312545 w 4792980"/>
                    <a:gd name="connsiteY218" fmla="*/ 8572 h 88582"/>
                    <a:gd name="connsiteX219" fmla="*/ 1335405 w 4792980"/>
                    <a:gd name="connsiteY219" fmla="*/ 31433 h 88582"/>
                    <a:gd name="connsiteX220" fmla="*/ 1313498 w 4792980"/>
                    <a:gd name="connsiteY220" fmla="*/ 54292 h 88582"/>
                    <a:gd name="connsiteX221" fmla="*/ 1174433 w 4792980"/>
                    <a:gd name="connsiteY221" fmla="*/ 53340 h 88582"/>
                    <a:gd name="connsiteX222" fmla="*/ 1174433 w 4792980"/>
                    <a:gd name="connsiteY222" fmla="*/ 53340 h 88582"/>
                    <a:gd name="connsiteX223" fmla="*/ 1127760 w 4792980"/>
                    <a:gd name="connsiteY223" fmla="*/ 53340 h 88582"/>
                    <a:gd name="connsiteX224" fmla="*/ 1104900 w 4792980"/>
                    <a:gd name="connsiteY224" fmla="*/ 30480 h 88582"/>
                    <a:gd name="connsiteX225" fmla="*/ 1127760 w 4792980"/>
                    <a:gd name="connsiteY225" fmla="*/ 7620 h 88582"/>
                    <a:gd name="connsiteX226" fmla="*/ 1127760 w 4792980"/>
                    <a:gd name="connsiteY226" fmla="*/ 7620 h 88582"/>
                    <a:gd name="connsiteX227" fmla="*/ 1173480 w 4792980"/>
                    <a:gd name="connsiteY227" fmla="*/ 7620 h 88582"/>
                    <a:gd name="connsiteX228" fmla="*/ 1196340 w 4792980"/>
                    <a:gd name="connsiteY228" fmla="*/ 30480 h 88582"/>
                    <a:gd name="connsiteX229" fmla="*/ 1174433 w 4792980"/>
                    <a:gd name="connsiteY229" fmla="*/ 53340 h 88582"/>
                    <a:gd name="connsiteX230" fmla="*/ 1036320 w 4792980"/>
                    <a:gd name="connsiteY230" fmla="*/ 52388 h 88582"/>
                    <a:gd name="connsiteX231" fmla="*/ 1036320 w 4792980"/>
                    <a:gd name="connsiteY231" fmla="*/ 52388 h 88582"/>
                    <a:gd name="connsiteX232" fmla="*/ 989648 w 4792980"/>
                    <a:gd name="connsiteY232" fmla="*/ 52388 h 88582"/>
                    <a:gd name="connsiteX233" fmla="*/ 966788 w 4792980"/>
                    <a:gd name="connsiteY233" fmla="*/ 29528 h 88582"/>
                    <a:gd name="connsiteX234" fmla="*/ 989648 w 4792980"/>
                    <a:gd name="connsiteY234" fmla="*/ 6667 h 88582"/>
                    <a:gd name="connsiteX235" fmla="*/ 1035368 w 4792980"/>
                    <a:gd name="connsiteY235" fmla="*/ 6667 h 88582"/>
                    <a:gd name="connsiteX236" fmla="*/ 1058228 w 4792980"/>
                    <a:gd name="connsiteY236" fmla="*/ 29528 h 88582"/>
                    <a:gd name="connsiteX237" fmla="*/ 1036320 w 4792980"/>
                    <a:gd name="connsiteY237" fmla="*/ 52388 h 88582"/>
                    <a:gd name="connsiteX238" fmla="*/ 898208 w 4792980"/>
                    <a:gd name="connsiteY238" fmla="*/ 50483 h 88582"/>
                    <a:gd name="connsiteX239" fmla="*/ 898208 w 4792980"/>
                    <a:gd name="connsiteY239" fmla="*/ 50483 h 88582"/>
                    <a:gd name="connsiteX240" fmla="*/ 851535 w 4792980"/>
                    <a:gd name="connsiteY240" fmla="*/ 50483 h 88582"/>
                    <a:gd name="connsiteX241" fmla="*/ 828675 w 4792980"/>
                    <a:gd name="connsiteY241" fmla="*/ 27622 h 88582"/>
                    <a:gd name="connsiteX242" fmla="*/ 851535 w 4792980"/>
                    <a:gd name="connsiteY242" fmla="*/ 4763 h 88582"/>
                    <a:gd name="connsiteX243" fmla="*/ 897255 w 4792980"/>
                    <a:gd name="connsiteY243" fmla="*/ 4763 h 88582"/>
                    <a:gd name="connsiteX244" fmla="*/ 920115 w 4792980"/>
                    <a:gd name="connsiteY244" fmla="*/ 27622 h 88582"/>
                    <a:gd name="connsiteX245" fmla="*/ 898208 w 4792980"/>
                    <a:gd name="connsiteY245" fmla="*/ 50483 h 88582"/>
                    <a:gd name="connsiteX246" fmla="*/ 760095 w 4792980"/>
                    <a:gd name="connsiteY246" fmla="*/ 49530 h 88582"/>
                    <a:gd name="connsiteX247" fmla="*/ 760095 w 4792980"/>
                    <a:gd name="connsiteY247" fmla="*/ 49530 h 88582"/>
                    <a:gd name="connsiteX248" fmla="*/ 713423 w 4792980"/>
                    <a:gd name="connsiteY248" fmla="*/ 49530 h 88582"/>
                    <a:gd name="connsiteX249" fmla="*/ 690563 w 4792980"/>
                    <a:gd name="connsiteY249" fmla="*/ 26670 h 88582"/>
                    <a:gd name="connsiteX250" fmla="*/ 713423 w 4792980"/>
                    <a:gd name="connsiteY250" fmla="*/ 3810 h 88582"/>
                    <a:gd name="connsiteX251" fmla="*/ 759143 w 4792980"/>
                    <a:gd name="connsiteY251" fmla="*/ 3810 h 88582"/>
                    <a:gd name="connsiteX252" fmla="*/ 782003 w 4792980"/>
                    <a:gd name="connsiteY252" fmla="*/ 26670 h 88582"/>
                    <a:gd name="connsiteX253" fmla="*/ 760095 w 4792980"/>
                    <a:gd name="connsiteY253" fmla="*/ 49530 h 88582"/>
                    <a:gd name="connsiteX254" fmla="*/ 621983 w 4792980"/>
                    <a:gd name="connsiteY254" fmla="*/ 48578 h 88582"/>
                    <a:gd name="connsiteX255" fmla="*/ 621983 w 4792980"/>
                    <a:gd name="connsiteY255" fmla="*/ 48578 h 88582"/>
                    <a:gd name="connsiteX256" fmla="*/ 575310 w 4792980"/>
                    <a:gd name="connsiteY256" fmla="*/ 48578 h 88582"/>
                    <a:gd name="connsiteX257" fmla="*/ 552450 w 4792980"/>
                    <a:gd name="connsiteY257" fmla="*/ 25717 h 88582"/>
                    <a:gd name="connsiteX258" fmla="*/ 575310 w 4792980"/>
                    <a:gd name="connsiteY258" fmla="*/ 2858 h 88582"/>
                    <a:gd name="connsiteX259" fmla="*/ 575310 w 4792980"/>
                    <a:gd name="connsiteY259" fmla="*/ 2858 h 88582"/>
                    <a:gd name="connsiteX260" fmla="*/ 621030 w 4792980"/>
                    <a:gd name="connsiteY260" fmla="*/ 2858 h 88582"/>
                    <a:gd name="connsiteX261" fmla="*/ 643890 w 4792980"/>
                    <a:gd name="connsiteY261" fmla="*/ 25717 h 88582"/>
                    <a:gd name="connsiteX262" fmla="*/ 621983 w 4792980"/>
                    <a:gd name="connsiteY262" fmla="*/ 48578 h 88582"/>
                    <a:gd name="connsiteX263" fmla="*/ 483870 w 4792980"/>
                    <a:gd name="connsiteY263" fmla="*/ 47625 h 88582"/>
                    <a:gd name="connsiteX264" fmla="*/ 483870 w 4792980"/>
                    <a:gd name="connsiteY264" fmla="*/ 47625 h 88582"/>
                    <a:gd name="connsiteX265" fmla="*/ 437198 w 4792980"/>
                    <a:gd name="connsiteY265" fmla="*/ 47625 h 88582"/>
                    <a:gd name="connsiteX266" fmla="*/ 414338 w 4792980"/>
                    <a:gd name="connsiteY266" fmla="*/ 24765 h 88582"/>
                    <a:gd name="connsiteX267" fmla="*/ 437198 w 4792980"/>
                    <a:gd name="connsiteY267" fmla="*/ 1905 h 88582"/>
                    <a:gd name="connsiteX268" fmla="*/ 482917 w 4792980"/>
                    <a:gd name="connsiteY268" fmla="*/ 1905 h 88582"/>
                    <a:gd name="connsiteX269" fmla="*/ 505778 w 4792980"/>
                    <a:gd name="connsiteY269" fmla="*/ 24765 h 88582"/>
                    <a:gd name="connsiteX270" fmla="*/ 483870 w 4792980"/>
                    <a:gd name="connsiteY270" fmla="*/ 47625 h 88582"/>
                    <a:gd name="connsiteX271" fmla="*/ 345758 w 4792980"/>
                    <a:gd name="connsiteY271" fmla="*/ 46672 h 88582"/>
                    <a:gd name="connsiteX272" fmla="*/ 345758 w 4792980"/>
                    <a:gd name="connsiteY272" fmla="*/ 46672 h 88582"/>
                    <a:gd name="connsiteX273" fmla="*/ 299085 w 4792980"/>
                    <a:gd name="connsiteY273" fmla="*/ 46672 h 88582"/>
                    <a:gd name="connsiteX274" fmla="*/ 276225 w 4792980"/>
                    <a:gd name="connsiteY274" fmla="*/ 23813 h 88582"/>
                    <a:gd name="connsiteX275" fmla="*/ 299085 w 4792980"/>
                    <a:gd name="connsiteY275" fmla="*/ 953 h 88582"/>
                    <a:gd name="connsiteX276" fmla="*/ 344805 w 4792980"/>
                    <a:gd name="connsiteY276" fmla="*/ 953 h 88582"/>
                    <a:gd name="connsiteX277" fmla="*/ 367665 w 4792980"/>
                    <a:gd name="connsiteY277" fmla="*/ 23813 h 88582"/>
                    <a:gd name="connsiteX278" fmla="*/ 345758 w 4792980"/>
                    <a:gd name="connsiteY278" fmla="*/ 46672 h 88582"/>
                    <a:gd name="connsiteX279" fmla="*/ 206693 w 4792980"/>
                    <a:gd name="connsiteY279" fmla="*/ 46672 h 88582"/>
                    <a:gd name="connsiteX280" fmla="*/ 206693 w 4792980"/>
                    <a:gd name="connsiteY280" fmla="*/ 46672 h 88582"/>
                    <a:gd name="connsiteX281" fmla="*/ 160973 w 4792980"/>
                    <a:gd name="connsiteY281" fmla="*/ 46672 h 88582"/>
                    <a:gd name="connsiteX282" fmla="*/ 160973 w 4792980"/>
                    <a:gd name="connsiteY282" fmla="*/ 23813 h 88582"/>
                    <a:gd name="connsiteX283" fmla="*/ 160973 w 4792980"/>
                    <a:gd name="connsiteY283" fmla="*/ 953 h 88582"/>
                    <a:gd name="connsiteX284" fmla="*/ 206693 w 4792980"/>
                    <a:gd name="connsiteY284" fmla="*/ 953 h 88582"/>
                    <a:gd name="connsiteX285" fmla="*/ 229552 w 4792980"/>
                    <a:gd name="connsiteY285" fmla="*/ 23813 h 88582"/>
                    <a:gd name="connsiteX286" fmla="*/ 206693 w 4792980"/>
                    <a:gd name="connsiteY286" fmla="*/ 46672 h 88582"/>
                    <a:gd name="connsiteX287" fmla="*/ 68580 w 4792980"/>
                    <a:gd name="connsiteY287" fmla="*/ 45720 h 88582"/>
                    <a:gd name="connsiteX288" fmla="*/ 68580 w 4792980"/>
                    <a:gd name="connsiteY288" fmla="*/ 45720 h 88582"/>
                    <a:gd name="connsiteX289" fmla="*/ 22860 w 4792980"/>
                    <a:gd name="connsiteY289" fmla="*/ 45720 h 88582"/>
                    <a:gd name="connsiteX290" fmla="*/ 0 w 4792980"/>
                    <a:gd name="connsiteY290" fmla="*/ 22860 h 88582"/>
                    <a:gd name="connsiteX291" fmla="*/ 22860 w 4792980"/>
                    <a:gd name="connsiteY291" fmla="*/ 0 h 88582"/>
                    <a:gd name="connsiteX292" fmla="*/ 22860 w 4792980"/>
                    <a:gd name="connsiteY292" fmla="*/ 0 h 88582"/>
                    <a:gd name="connsiteX293" fmla="*/ 68580 w 4792980"/>
                    <a:gd name="connsiteY293" fmla="*/ 0 h 88582"/>
                    <a:gd name="connsiteX294" fmla="*/ 91440 w 4792980"/>
                    <a:gd name="connsiteY294" fmla="*/ 22860 h 88582"/>
                    <a:gd name="connsiteX295" fmla="*/ 68580 w 4792980"/>
                    <a:gd name="connsiteY295" fmla="*/ 4572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</a:cxnLst>
                  <a:rect l="l" t="t" r="r" b="b"/>
                  <a:pathLst>
                    <a:path w="4792980" h="88582">
                      <a:moveTo>
                        <a:pt x="4770120" y="88583"/>
                      </a:moveTo>
                      <a:cubicBezTo>
                        <a:pt x="4770120" y="88583"/>
                        <a:pt x="4770120" y="88583"/>
                        <a:pt x="4770120" y="88583"/>
                      </a:cubicBezTo>
                      <a:lnTo>
                        <a:pt x="4724400" y="88583"/>
                      </a:lnTo>
                      <a:cubicBezTo>
                        <a:pt x="4712018" y="88583"/>
                        <a:pt x="4701540" y="78105"/>
                        <a:pt x="4701540" y="65722"/>
                      </a:cubicBezTo>
                      <a:cubicBezTo>
                        <a:pt x="4701540" y="53340"/>
                        <a:pt x="4712018" y="42863"/>
                        <a:pt x="4724400" y="42863"/>
                      </a:cubicBezTo>
                      <a:cubicBezTo>
                        <a:pt x="4724400" y="42863"/>
                        <a:pt x="4724400" y="42863"/>
                        <a:pt x="4724400" y="42863"/>
                      </a:cubicBezTo>
                      <a:lnTo>
                        <a:pt x="4770120" y="42863"/>
                      </a:lnTo>
                      <a:cubicBezTo>
                        <a:pt x="4782503" y="42863"/>
                        <a:pt x="4792980" y="53340"/>
                        <a:pt x="4792980" y="65722"/>
                      </a:cubicBezTo>
                      <a:cubicBezTo>
                        <a:pt x="4792980" y="78105"/>
                        <a:pt x="4782503" y="88583"/>
                        <a:pt x="4770120" y="88583"/>
                      </a:cubicBezTo>
                      <a:close/>
                      <a:moveTo>
                        <a:pt x="4632008" y="87630"/>
                      </a:moveTo>
                      <a:cubicBezTo>
                        <a:pt x="4632008" y="87630"/>
                        <a:pt x="4632008" y="87630"/>
                        <a:pt x="4632008" y="87630"/>
                      </a:cubicBezTo>
                      <a:lnTo>
                        <a:pt x="4586288" y="87630"/>
                      </a:lnTo>
                      <a:cubicBezTo>
                        <a:pt x="4573905" y="87630"/>
                        <a:pt x="4563428" y="77153"/>
                        <a:pt x="4563428" y="64770"/>
                      </a:cubicBezTo>
                      <a:cubicBezTo>
                        <a:pt x="4563428" y="52388"/>
                        <a:pt x="4573905" y="41910"/>
                        <a:pt x="4586288" y="41910"/>
                      </a:cubicBezTo>
                      <a:cubicBezTo>
                        <a:pt x="4586288" y="41910"/>
                        <a:pt x="4586288" y="41910"/>
                        <a:pt x="4586288" y="41910"/>
                      </a:cubicBezTo>
                      <a:lnTo>
                        <a:pt x="4632008" y="41910"/>
                      </a:lnTo>
                      <a:cubicBezTo>
                        <a:pt x="4644390" y="41910"/>
                        <a:pt x="4654868" y="52388"/>
                        <a:pt x="4654868" y="64770"/>
                      </a:cubicBezTo>
                      <a:cubicBezTo>
                        <a:pt x="4654868" y="77153"/>
                        <a:pt x="4644390" y="87630"/>
                        <a:pt x="4632008" y="87630"/>
                      </a:cubicBezTo>
                      <a:close/>
                      <a:moveTo>
                        <a:pt x="4493895" y="87630"/>
                      </a:moveTo>
                      <a:cubicBezTo>
                        <a:pt x="4493895" y="87630"/>
                        <a:pt x="4493895" y="87630"/>
                        <a:pt x="4493895" y="87630"/>
                      </a:cubicBezTo>
                      <a:lnTo>
                        <a:pt x="4447223" y="87630"/>
                      </a:lnTo>
                      <a:cubicBezTo>
                        <a:pt x="4434840" y="87630"/>
                        <a:pt x="4424363" y="77153"/>
                        <a:pt x="4424363" y="64770"/>
                      </a:cubicBezTo>
                      <a:cubicBezTo>
                        <a:pt x="4424363" y="52388"/>
                        <a:pt x="4434840" y="41910"/>
                        <a:pt x="4447223" y="41910"/>
                      </a:cubicBezTo>
                      <a:lnTo>
                        <a:pt x="4492943" y="41910"/>
                      </a:lnTo>
                      <a:cubicBezTo>
                        <a:pt x="4505325" y="41910"/>
                        <a:pt x="4515803" y="52388"/>
                        <a:pt x="4515803" y="64770"/>
                      </a:cubicBezTo>
                      <a:cubicBezTo>
                        <a:pt x="4516755" y="77153"/>
                        <a:pt x="4506278" y="87630"/>
                        <a:pt x="4493895" y="87630"/>
                      </a:cubicBezTo>
                      <a:close/>
                      <a:moveTo>
                        <a:pt x="4354830" y="86678"/>
                      </a:moveTo>
                      <a:cubicBezTo>
                        <a:pt x="4354830" y="86678"/>
                        <a:pt x="4354830" y="86678"/>
                        <a:pt x="4354830" y="86678"/>
                      </a:cubicBezTo>
                      <a:lnTo>
                        <a:pt x="4308158" y="86678"/>
                      </a:lnTo>
                      <a:cubicBezTo>
                        <a:pt x="4295775" y="86678"/>
                        <a:pt x="4285298" y="76200"/>
                        <a:pt x="4285298" y="63817"/>
                      </a:cubicBezTo>
                      <a:cubicBezTo>
                        <a:pt x="4285298" y="51435"/>
                        <a:pt x="4295775" y="40958"/>
                        <a:pt x="4308158" y="40958"/>
                      </a:cubicBezTo>
                      <a:cubicBezTo>
                        <a:pt x="4308158" y="40958"/>
                        <a:pt x="4308158" y="40958"/>
                        <a:pt x="4308158" y="40958"/>
                      </a:cubicBezTo>
                      <a:lnTo>
                        <a:pt x="4353878" y="40958"/>
                      </a:lnTo>
                      <a:cubicBezTo>
                        <a:pt x="4366260" y="40958"/>
                        <a:pt x="4376738" y="51435"/>
                        <a:pt x="4376738" y="63817"/>
                      </a:cubicBezTo>
                      <a:cubicBezTo>
                        <a:pt x="4378643" y="76200"/>
                        <a:pt x="4368165" y="86678"/>
                        <a:pt x="4354830" y="86678"/>
                      </a:cubicBezTo>
                      <a:close/>
                      <a:moveTo>
                        <a:pt x="4216718" y="85725"/>
                      </a:moveTo>
                      <a:cubicBezTo>
                        <a:pt x="4216718" y="85725"/>
                        <a:pt x="4216718" y="85725"/>
                        <a:pt x="4216718" y="85725"/>
                      </a:cubicBezTo>
                      <a:lnTo>
                        <a:pt x="4170045" y="85725"/>
                      </a:lnTo>
                      <a:cubicBezTo>
                        <a:pt x="4157663" y="85725"/>
                        <a:pt x="4147185" y="75247"/>
                        <a:pt x="4147185" y="62865"/>
                      </a:cubicBezTo>
                      <a:cubicBezTo>
                        <a:pt x="4147185" y="50483"/>
                        <a:pt x="4157663" y="40005"/>
                        <a:pt x="4170045" y="40005"/>
                      </a:cubicBezTo>
                      <a:cubicBezTo>
                        <a:pt x="4170045" y="40005"/>
                        <a:pt x="4170045" y="40005"/>
                        <a:pt x="4170045" y="40005"/>
                      </a:cubicBezTo>
                      <a:lnTo>
                        <a:pt x="4215765" y="40005"/>
                      </a:lnTo>
                      <a:cubicBezTo>
                        <a:pt x="4228148" y="40005"/>
                        <a:pt x="4238625" y="50483"/>
                        <a:pt x="4238625" y="62865"/>
                      </a:cubicBezTo>
                      <a:cubicBezTo>
                        <a:pt x="4239578" y="75247"/>
                        <a:pt x="4230053" y="85725"/>
                        <a:pt x="4216718" y="85725"/>
                      </a:cubicBezTo>
                      <a:close/>
                      <a:moveTo>
                        <a:pt x="4078605" y="84772"/>
                      </a:moveTo>
                      <a:cubicBezTo>
                        <a:pt x="4078605" y="84772"/>
                        <a:pt x="4078605" y="84772"/>
                        <a:pt x="4078605" y="84772"/>
                      </a:cubicBezTo>
                      <a:lnTo>
                        <a:pt x="4031933" y="84772"/>
                      </a:lnTo>
                      <a:cubicBezTo>
                        <a:pt x="4019550" y="84772"/>
                        <a:pt x="4009073" y="74295"/>
                        <a:pt x="4009073" y="61913"/>
                      </a:cubicBezTo>
                      <a:cubicBezTo>
                        <a:pt x="4009073" y="49530"/>
                        <a:pt x="4019550" y="39053"/>
                        <a:pt x="4031933" y="39053"/>
                      </a:cubicBezTo>
                      <a:lnTo>
                        <a:pt x="4077653" y="39053"/>
                      </a:lnTo>
                      <a:cubicBezTo>
                        <a:pt x="4090035" y="39053"/>
                        <a:pt x="4100513" y="49530"/>
                        <a:pt x="4100513" y="61913"/>
                      </a:cubicBezTo>
                      <a:cubicBezTo>
                        <a:pt x="4101465" y="74295"/>
                        <a:pt x="4090988" y="84772"/>
                        <a:pt x="4078605" y="84772"/>
                      </a:cubicBezTo>
                      <a:close/>
                      <a:moveTo>
                        <a:pt x="3940493" y="83820"/>
                      </a:moveTo>
                      <a:cubicBezTo>
                        <a:pt x="3940493" y="83820"/>
                        <a:pt x="3940493" y="83820"/>
                        <a:pt x="3940493" y="83820"/>
                      </a:cubicBezTo>
                      <a:lnTo>
                        <a:pt x="3893820" y="83820"/>
                      </a:lnTo>
                      <a:cubicBezTo>
                        <a:pt x="3881438" y="83820"/>
                        <a:pt x="3870960" y="73342"/>
                        <a:pt x="3870960" y="60960"/>
                      </a:cubicBezTo>
                      <a:cubicBezTo>
                        <a:pt x="3870960" y="48578"/>
                        <a:pt x="3881438" y="38100"/>
                        <a:pt x="3893820" y="38100"/>
                      </a:cubicBezTo>
                      <a:lnTo>
                        <a:pt x="3939540" y="38100"/>
                      </a:lnTo>
                      <a:cubicBezTo>
                        <a:pt x="3951923" y="38100"/>
                        <a:pt x="3962400" y="48578"/>
                        <a:pt x="3962400" y="60960"/>
                      </a:cubicBezTo>
                      <a:cubicBezTo>
                        <a:pt x="3963353" y="73342"/>
                        <a:pt x="3952875" y="83820"/>
                        <a:pt x="3940493" y="83820"/>
                      </a:cubicBezTo>
                      <a:close/>
                      <a:moveTo>
                        <a:pt x="3802380" y="82867"/>
                      </a:moveTo>
                      <a:cubicBezTo>
                        <a:pt x="3802380" y="82867"/>
                        <a:pt x="3802380" y="82867"/>
                        <a:pt x="3802380" y="82867"/>
                      </a:cubicBezTo>
                      <a:lnTo>
                        <a:pt x="3755708" y="82867"/>
                      </a:lnTo>
                      <a:cubicBezTo>
                        <a:pt x="3743325" y="82867"/>
                        <a:pt x="3732848" y="72390"/>
                        <a:pt x="3732848" y="60008"/>
                      </a:cubicBezTo>
                      <a:cubicBezTo>
                        <a:pt x="3732848" y="47625"/>
                        <a:pt x="3743325" y="37147"/>
                        <a:pt x="3755708" y="37147"/>
                      </a:cubicBezTo>
                      <a:cubicBezTo>
                        <a:pt x="3755708" y="37147"/>
                        <a:pt x="3755708" y="37147"/>
                        <a:pt x="3755708" y="37147"/>
                      </a:cubicBezTo>
                      <a:lnTo>
                        <a:pt x="3801428" y="37147"/>
                      </a:lnTo>
                      <a:cubicBezTo>
                        <a:pt x="3813810" y="37147"/>
                        <a:pt x="3824288" y="47625"/>
                        <a:pt x="3824288" y="60008"/>
                      </a:cubicBezTo>
                      <a:cubicBezTo>
                        <a:pt x="3825240" y="72390"/>
                        <a:pt x="3814763" y="82867"/>
                        <a:pt x="3802380" y="82867"/>
                      </a:cubicBezTo>
                      <a:close/>
                      <a:moveTo>
                        <a:pt x="3663315" y="80963"/>
                      </a:moveTo>
                      <a:cubicBezTo>
                        <a:pt x="3663315" y="80963"/>
                        <a:pt x="3663315" y="80963"/>
                        <a:pt x="3663315" y="80963"/>
                      </a:cubicBezTo>
                      <a:lnTo>
                        <a:pt x="3616643" y="80963"/>
                      </a:lnTo>
                      <a:cubicBezTo>
                        <a:pt x="3604260" y="80963"/>
                        <a:pt x="3593783" y="70485"/>
                        <a:pt x="3593783" y="58103"/>
                      </a:cubicBezTo>
                      <a:cubicBezTo>
                        <a:pt x="3593783" y="45720"/>
                        <a:pt x="3604260" y="35242"/>
                        <a:pt x="3616643" y="35242"/>
                      </a:cubicBezTo>
                      <a:lnTo>
                        <a:pt x="3662363" y="35242"/>
                      </a:lnTo>
                      <a:cubicBezTo>
                        <a:pt x="3674745" y="35242"/>
                        <a:pt x="3685223" y="45720"/>
                        <a:pt x="3685223" y="58103"/>
                      </a:cubicBezTo>
                      <a:cubicBezTo>
                        <a:pt x="3687128" y="71438"/>
                        <a:pt x="3676650" y="80963"/>
                        <a:pt x="3663315" y="80963"/>
                      </a:cubicBezTo>
                      <a:close/>
                      <a:moveTo>
                        <a:pt x="3525203" y="80010"/>
                      </a:moveTo>
                      <a:cubicBezTo>
                        <a:pt x="3525203" y="80010"/>
                        <a:pt x="3525203" y="80010"/>
                        <a:pt x="3525203" y="80010"/>
                      </a:cubicBezTo>
                      <a:lnTo>
                        <a:pt x="3478530" y="80010"/>
                      </a:lnTo>
                      <a:cubicBezTo>
                        <a:pt x="3466148" y="80010"/>
                        <a:pt x="3455670" y="69533"/>
                        <a:pt x="3455670" y="57150"/>
                      </a:cubicBezTo>
                      <a:cubicBezTo>
                        <a:pt x="3455670" y="44767"/>
                        <a:pt x="3466148" y="34290"/>
                        <a:pt x="3478530" y="34290"/>
                      </a:cubicBezTo>
                      <a:cubicBezTo>
                        <a:pt x="3478530" y="34290"/>
                        <a:pt x="3478530" y="34290"/>
                        <a:pt x="3478530" y="34290"/>
                      </a:cubicBezTo>
                      <a:lnTo>
                        <a:pt x="3524250" y="34290"/>
                      </a:lnTo>
                      <a:cubicBezTo>
                        <a:pt x="3536633" y="34290"/>
                        <a:pt x="3547110" y="44767"/>
                        <a:pt x="3547110" y="57150"/>
                      </a:cubicBezTo>
                      <a:cubicBezTo>
                        <a:pt x="3548063" y="69533"/>
                        <a:pt x="3538538" y="80010"/>
                        <a:pt x="3525203" y="80010"/>
                      </a:cubicBezTo>
                      <a:close/>
                      <a:moveTo>
                        <a:pt x="3387090" y="79058"/>
                      </a:moveTo>
                      <a:cubicBezTo>
                        <a:pt x="3387090" y="79058"/>
                        <a:pt x="3387090" y="79058"/>
                        <a:pt x="3387090" y="79058"/>
                      </a:cubicBezTo>
                      <a:lnTo>
                        <a:pt x="3340418" y="78105"/>
                      </a:lnTo>
                      <a:cubicBezTo>
                        <a:pt x="3328035" y="78105"/>
                        <a:pt x="3317558" y="67628"/>
                        <a:pt x="3317558" y="55245"/>
                      </a:cubicBezTo>
                      <a:cubicBezTo>
                        <a:pt x="3317558" y="42863"/>
                        <a:pt x="3328035" y="32385"/>
                        <a:pt x="3340418" y="32385"/>
                      </a:cubicBezTo>
                      <a:lnTo>
                        <a:pt x="3386138" y="33338"/>
                      </a:lnTo>
                      <a:cubicBezTo>
                        <a:pt x="3398520" y="33338"/>
                        <a:pt x="3408998" y="43815"/>
                        <a:pt x="3408998" y="56197"/>
                      </a:cubicBezTo>
                      <a:cubicBezTo>
                        <a:pt x="3409950" y="68580"/>
                        <a:pt x="3399473" y="79058"/>
                        <a:pt x="3387090" y="79058"/>
                      </a:cubicBezTo>
                      <a:close/>
                      <a:moveTo>
                        <a:pt x="3248978" y="77153"/>
                      </a:moveTo>
                      <a:cubicBezTo>
                        <a:pt x="3248978" y="77153"/>
                        <a:pt x="3248978" y="77153"/>
                        <a:pt x="3248978" y="77153"/>
                      </a:cubicBezTo>
                      <a:lnTo>
                        <a:pt x="3202305" y="76200"/>
                      </a:lnTo>
                      <a:cubicBezTo>
                        <a:pt x="3189923" y="76200"/>
                        <a:pt x="3179445" y="65722"/>
                        <a:pt x="3179445" y="52388"/>
                      </a:cubicBezTo>
                      <a:cubicBezTo>
                        <a:pt x="3179445" y="40005"/>
                        <a:pt x="3189923" y="29528"/>
                        <a:pt x="3202305" y="29528"/>
                      </a:cubicBezTo>
                      <a:cubicBezTo>
                        <a:pt x="3202305" y="29528"/>
                        <a:pt x="3202305" y="29528"/>
                        <a:pt x="3202305" y="29528"/>
                      </a:cubicBezTo>
                      <a:lnTo>
                        <a:pt x="3248025" y="30480"/>
                      </a:lnTo>
                      <a:cubicBezTo>
                        <a:pt x="3260408" y="30480"/>
                        <a:pt x="3270885" y="40958"/>
                        <a:pt x="3270885" y="54292"/>
                      </a:cubicBezTo>
                      <a:cubicBezTo>
                        <a:pt x="3271838" y="66675"/>
                        <a:pt x="3261360" y="77153"/>
                        <a:pt x="3248978" y="77153"/>
                      </a:cubicBezTo>
                      <a:close/>
                      <a:moveTo>
                        <a:pt x="3110865" y="75247"/>
                      </a:moveTo>
                      <a:cubicBezTo>
                        <a:pt x="3109913" y="75247"/>
                        <a:pt x="3109913" y="75247"/>
                        <a:pt x="3110865" y="75247"/>
                      </a:cubicBezTo>
                      <a:lnTo>
                        <a:pt x="3064193" y="74295"/>
                      </a:lnTo>
                      <a:cubicBezTo>
                        <a:pt x="3051810" y="74295"/>
                        <a:pt x="3041333" y="63817"/>
                        <a:pt x="3041333" y="50483"/>
                      </a:cubicBezTo>
                      <a:cubicBezTo>
                        <a:pt x="3041333" y="38100"/>
                        <a:pt x="3051810" y="27622"/>
                        <a:pt x="3065145" y="27622"/>
                      </a:cubicBezTo>
                      <a:lnTo>
                        <a:pt x="3110865" y="28575"/>
                      </a:lnTo>
                      <a:cubicBezTo>
                        <a:pt x="3123248" y="28575"/>
                        <a:pt x="3133725" y="39053"/>
                        <a:pt x="3133725" y="52388"/>
                      </a:cubicBezTo>
                      <a:cubicBezTo>
                        <a:pt x="3133725" y="65722"/>
                        <a:pt x="3123248" y="75247"/>
                        <a:pt x="3110865" y="75247"/>
                      </a:cubicBezTo>
                      <a:close/>
                      <a:moveTo>
                        <a:pt x="2971800" y="74295"/>
                      </a:moveTo>
                      <a:cubicBezTo>
                        <a:pt x="2971800" y="74295"/>
                        <a:pt x="2971800" y="74295"/>
                        <a:pt x="2971800" y="74295"/>
                      </a:cubicBezTo>
                      <a:lnTo>
                        <a:pt x="2925128" y="73342"/>
                      </a:lnTo>
                      <a:cubicBezTo>
                        <a:pt x="2912745" y="73342"/>
                        <a:pt x="2902268" y="62865"/>
                        <a:pt x="2902268" y="49530"/>
                      </a:cubicBezTo>
                      <a:cubicBezTo>
                        <a:pt x="2902268" y="37147"/>
                        <a:pt x="2912745" y="26670"/>
                        <a:pt x="2926080" y="26670"/>
                      </a:cubicBezTo>
                      <a:lnTo>
                        <a:pt x="2971800" y="27622"/>
                      </a:lnTo>
                      <a:cubicBezTo>
                        <a:pt x="2984183" y="27622"/>
                        <a:pt x="2994660" y="38100"/>
                        <a:pt x="2994660" y="51435"/>
                      </a:cubicBezTo>
                      <a:cubicBezTo>
                        <a:pt x="2994660" y="63817"/>
                        <a:pt x="2985135" y="74295"/>
                        <a:pt x="2971800" y="74295"/>
                      </a:cubicBezTo>
                      <a:close/>
                      <a:moveTo>
                        <a:pt x="2833688" y="72390"/>
                      </a:moveTo>
                      <a:cubicBezTo>
                        <a:pt x="2833688" y="72390"/>
                        <a:pt x="2833688" y="72390"/>
                        <a:pt x="2833688" y="72390"/>
                      </a:cubicBezTo>
                      <a:lnTo>
                        <a:pt x="2787015" y="71438"/>
                      </a:lnTo>
                      <a:cubicBezTo>
                        <a:pt x="2774633" y="71438"/>
                        <a:pt x="2764155" y="60960"/>
                        <a:pt x="2764155" y="47625"/>
                      </a:cubicBezTo>
                      <a:cubicBezTo>
                        <a:pt x="2764155" y="35242"/>
                        <a:pt x="2774633" y="24765"/>
                        <a:pt x="2787015" y="24765"/>
                      </a:cubicBezTo>
                      <a:cubicBezTo>
                        <a:pt x="2787015" y="24765"/>
                        <a:pt x="2787015" y="24765"/>
                        <a:pt x="2787015" y="24765"/>
                      </a:cubicBezTo>
                      <a:lnTo>
                        <a:pt x="2832735" y="25717"/>
                      </a:lnTo>
                      <a:cubicBezTo>
                        <a:pt x="2845118" y="25717"/>
                        <a:pt x="2855595" y="36195"/>
                        <a:pt x="2855595" y="49530"/>
                      </a:cubicBezTo>
                      <a:cubicBezTo>
                        <a:pt x="2856548" y="61913"/>
                        <a:pt x="2846070" y="72390"/>
                        <a:pt x="2833688" y="72390"/>
                      </a:cubicBezTo>
                      <a:close/>
                      <a:moveTo>
                        <a:pt x="2695575" y="70485"/>
                      </a:moveTo>
                      <a:cubicBezTo>
                        <a:pt x="2695575" y="70485"/>
                        <a:pt x="2695575" y="70485"/>
                        <a:pt x="2695575" y="70485"/>
                      </a:cubicBezTo>
                      <a:lnTo>
                        <a:pt x="2648903" y="69533"/>
                      </a:lnTo>
                      <a:cubicBezTo>
                        <a:pt x="2636520" y="69533"/>
                        <a:pt x="2626043" y="59055"/>
                        <a:pt x="2626043" y="45720"/>
                      </a:cubicBezTo>
                      <a:cubicBezTo>
                        <a:pt x="2626043" y="33338"/>
                        <a:pt x="2636520" y="22860"/>
                        <a:pt x="2648903" y="22860"/>
                      </a:cubicBezTo>
                      <a:cubicBezTo>
                        <a:pt x="2648903" y="22860"/>
                        <a:pt x="2648903" y="22860"/>
                        <a:pt x="2648903" y="22860"/>
                      </a:cubicBezTo>
                      <a:lnTo>
                        <a:pt x="2694623" y="23813"/>
                      </a:lnTo>
                      <a:cubicBezTo>
                        <a:pt x="2707005" y="23813"/>
                        <a:pt x="2717483" y="34290"/>
                        <a:pt x="2717483" y="47625"/>
                      </a:cubicBezTo>
                      <a:cubicBezTo>
                        <a:pt x="2718435" y="60960"/>
                        <a:pt x="2707958" y="70485"/>
                        <a:pt x="2695575" y="70485"/>
                      </a:cubicBezTo>
                      <a:close/>
                      <a:moveTo>
                        <a:pt x="2556510" y="69533"/>
                      </a:moveTo>
                      <a:cubicBezTo>
                        <a:pt x="2556510" y="69533"/>
                        <a:pt x="2556510" y="69533"/>
                        <a:pt x="2556510" y="69533"/>
                      </a:cubicBezTo>
                      <a:lnTo>
                        <a:pt x="2509838" y="68580"/>
                      </a:lnTo>
                      <a:cubicBezTo>
                        <a:pt x="2497455" y="68580"/>
                        <a:pt x="2486978" y="58103"/>
                        <a:pt x="2486978" y="44767"/>
                      </a:cubicBezTo>
                      <a:cubicBezTo>
                        <a:pt x="2486978" y="32385"/>
                        <a:pt x="2497455" y="21908"/>
                        <a:pt x="2509838" y="21908"/>
                      </a:cubicBezTo>
                      <a:cubicBezTo>
                        <a:pt x="2509838" y="21908"/>
                        <a:pt x="2509838" y="21908"/>
                        <a:pt x="2509838" y="21908"/>
                      </a:cubicBezTo>
                      <a:lnTo>
                        <a:pt x="2555558" y="22860"/>
                      </a:lnTo>
                      <a:cubicBezTo>
                        <a:pt x="2567940" y="22860"/>
                        <a:pt x="2578418" y="33338"/>
                        <a:pt x="2578418" y="46672"/>
                      </a:cubicBezTo>
                      <a:cubicBezTo>
                        <a:pt x="2580323" y="59055"/>
                        <a:pt x="2569845" y="69533"/>
                        <a:pt x="2556510" y="69533"/>
                      </a:cubicBezTo>
                      <a:close/>
                      <a:moveTo>
                        <a:pt x="2418398" y="67628"/>
                      </a:moveTo>
                      <a:cubicBezTo>
                        <a:pt x="2418398" y="67628"/>
                        <a:pt x="2418398" y="67628"/>
                        <a:pt x="2418398" y="67628"/>
                      </a:cubicBezTo>
                      <a:lnTo>
                        <a:pt x="2371725" y="66675"/>
                      </a:lnTo>
                      <a:cubicBezTo>
                        <a:pt x="2359343" y="66675"/>
                        <a:pt x="2348865" y="56197"/>
                        <a:pt x="2348865" y="43815"/>
                      </a:cubicBezTo>
                      <a:cubicBezTo>
                        <a:pt x="2348865" y="31433"/>
                        <a:pt x="2359343" y="20955"/>
                        <a:pt x="2371725" y="20955"/>
                      </a:cubicBezTo>
                      <a:cubicBezTo>
                        <a:pt x="2371725" y="20955"/>
                        <a:pt x="2371725" y="20955"/>
                        <a:pt x="2371725" y="20955"/>
                      </a:cubicBezTo>
                      <a:lnTo>
                        <a:pt x="2417445" y="21908"/>
                      </a:lnTo>
                      <a:cubicBezTo>
                        <a:pt x="2429828" y="21908"/>
                        <a:pt x="2440305" y="32385"/>
                        <a:pt x="2440305" y="45720"/>
                      </a:cubicBezTo>
                      <a:cubicBezTo>
                        <a:pt x="2441258" y="57150"/>
                        <a:pt x="2430780" y="67628"/>
                        <a:pt x="2418398" y="67628"/>
                      </a:cubicBezTo>
                      <a:close/>
                      <a:moveTo>
                        <a:pt x="2280285" y="65722"/>
                      </a:moveTo>
                      <a:cubicBezTo>
                        <a:pt x="2280285" y="65722"/>
                        <a:pt x="2280285" y="65722"/>
                        <a:pt x="2280285" y="65722"/>
                      </a:cubicBezTo>
                      <a:lnTo>
                        <a:pt x="2233613" y="64770"/>
                      </a:lnTo>
                      <a:cubicBezTo>
                        <a:pt x="2221230" y="64770"/>
                        <a:pt x="2210753" y="54292"/>
                        <a:pt x="2210753" y="40958"/>
                      </a:cubicBezTo>
                      <a:cubicBezTo>
                        <a:pt x="2210753" y="28575"/>
                        <a:pt x="2221230" y="18097"/>
                        <a:pt x="2234565" y="18097"/>
                      </a:cubicBezTo>
                      <a:lnTo>
                        <a:pt x="2280285" y="19050"/>
                      </a:lnTo>
                      <a:cubicBezTo>
                        <a:pt x="2292668" y="19050"/>
                        <a:pt x="2303145" y="29528"/>
                        <a:pt x="2303145" y="42863"/>
                      </a:cubicBezTo>
                      <a:cubicBezTo>
                        <a:pt x="2303145" y="55245"/>
                        <a:pt x="2292668" y="65722"/>
                        <a:pt x="2280285" y="65722"/>
                      </a:cubicBezTo>
                      <a:close/>
                      <a:moveTo>
                        <a:pt x="2142173" y="63817"/>
                      </a:moveTo>
                      <a:cubicBezTo>
                        <a:pt x="2142173" y="63817"/>
                        <a:pt x="2142173" y="63817"/>
                        <a:pt x="2142173" y="63817"/>
                      </a:cubicBezTo>
                      <a:lnTo>
                        <a:pt x="2095500" y="62865"/>
                      </a:lnTo>
                      <a:cubicBezTo>
                        <a:pt x="2083118" y="62865"/>
                        <a:pt x="2072640" y="52388"/>
                        <a:pt x="2072640" y="39053"/>
                      </a:cubicBezTo>
                      <a:cubicBezTo>
                        <a:pt x="2072640" y="26670"/>
                        <a:pt x="2083118" y="16192"/>
                        <a:pt x="2096453" y="16192"/>
                      </a:cubicBezTo>
                      <a:lnTo>
                        <a:pt x="2142173" y="17145"/>
                      </a:lnTo>
                      <a:cubicBezTo>
                        <a:pt x="2154555" y="17145"/>
                        <a:pt x="2165033" y="27622"/>
                        <a:pt x="2165033" y="40958"/>
                      </a:cubicBezTo>
                      <a:cubicBezTo>
                        <a:pt x="2165033" y="54292"/>
                        <a:pt x="2154555" y="63817"/>
                        <a:pt x="2142173" y="63817"/>
                      </a:cubicBezTo>
                      <a:close/>
                      <a:moveTo>
                        <a:pt x="2004060" y="62865"/>
                      </a:moveTo>
                      <a:cubicBezTo>
                        <a:pt x="2004060" y="62865"/>
                        <a:pt x="2004060" y="62865"/>
                        <a:pt x="2004060" y="62865"/>
                      </a:cubicBezTo>
                      <a:lnTo>
                        <a:pt x="1957388" y="61913"/>
                      </a:lnTo>
                      <a:cubicBezTo>
                        <a:pt x="1945005" y="61913"/>
                        <a:pt x="1934528" y="51435"/>
                        <a:pt x="1934528" y="38100"/>
                      </a:cubicBezTo>
                      <a:cubicBezTo>
                        <a:pt x="1934528" y="25717"/>
                        <a:pt x="1945005" y="15240"/>
                        <a:pt x="1958340" y="15240"/>
                      </a:cubicBezTo>
                      <a:lnTo>
                        <a:pt x="2004060" y="16192"/>
                      </a:lnTo>
                      <a:cubicBezTo>
                        <a:pt x="2016443" y="16192"/>
                        <a:pt x="2026920" y="26670"/>
                        <a:pt x="2026920" y="40005"/>
                      </a:cubicBezTo>
                      <a:cubicBezTo>
                        <a:pt x="2026920" y="52388"/>
                        <a:pt x="2016443" y="62865"/>
                        <a:pt x="2004060" y="62865"/>
                      </a:cubicBezTo>
                      <a:close/>
                      <a:moveTo>
                        <a:pt x="1865948" y="60960"/>
                      </a:moveTo>
                      <a:cubicBezTo>
                        <a:pt x="1865948" y="60960"/>
                        <a:pt x="1865948" y="60960"/>
                        <a:pt x="1865948" y="60960"/>
                      </a:cubicBezTo>
                      <a:lnTo>
                        <a:pt x="1819275" y="60008"/>
                      </a:lnTo>
                      <a:cubicBezTo>
                        <a:pt x="1806893" y="60008"/>
                        <a:pt x="1796415" y="49530"/>
                        <a:pt x="1796415" y="36195"/>
                      </a:cubicBezTo>
                      <a:cubicBezTo>
                        <a:pt x="1796415" y="23813"/>
                        <a:pt x="1806893" y="13335"/>
                        <a:pt x="1820228" y="13335"/>
                      </a:cubicBezTo>
                      <a:lnTo>
                        <a:pt x="1865948" y="14288"/>
                      </a:lnTo>
                      <a:cubicBezTo>
                        <a:pt x="1878330" y="14288"/>
                        <a:pt x="1888808" y="24765"/>
                        <a:pt x="1888808" y="38100"/>
                      </a:cubicBezTo>
                      <a:cubicBezTo>
                        <a:pt x="1888808" y="50483"/>
                        <a:pt x="1878330" y="60960"/>
                        <a:pt x="1865948" y="60960"/>
                      </a:cubicBezTo>
                      <a:close/>
                      <a:moveTo>
                        <a:pt x="1727835" y="59055"/>
                      </a:moveTo>
                      <a:cubicBezTo>
                        <a:pt x="1727835" y="59055"/>
                        <a:pt x="1727835" y="59055"/>
                        <a:pt x="1727835" y="59055"/>
                      </a:cubicBezTo>
                      <a:lnTo>
                        <a:pt x="1681163" y="58103"/>
                      </a:lnTo>
                      <a:cubicBezTo>
                        <a:pt x="1668780" y="58103"/>
                        <a:pt x="1658303" y="47625"/>
                        <a:pt x="1658303" y="34290"/>
                      </a:cubicBezTo>
                      <a:cubicBezTo>
                        <a:pt x="1658303" y="21908"/>
                        <a:pt x="1668780" y="11430"/>
                        <a:pt x="1681163" y="11430"/>
                      </a:cubicBezTo>
                      <a:cubicBezTo>
                        <a:pt x="1681163" y="11430"/>
                        <a:pt x="1681163" y="11430"/>
                        <a:pt x="1681163" y="11430"/>
                      </a:cubicBezTo>
                      <a:lnTo>
                        <a:pt x="1726883" y="12383"/>
                      </a:lnTo>
                      <a:cubicBezTo>
                        <a:pt x="1739265" y="12383"/>
                        <a:pt x="1749743" y="22860"/>
                        <a:pt x="1749743" y="36195"/>
                      </a:cubicBezTo>
                      <a:cubicBezTo>
                        <a:pt x="1750695" y="49530"/>
                        <a:pt x="1740218" y="59055"/>
                        <a:pt x="1727835" y="59055"/>
                      </a:cubicBezTo>
                      <a:close/>
                      <a:moveTo>
                        <a:pt x="1589723" y="58103"/>
                      </a:moveTo>
                      <a:cubicBezTo>
                        <a:pt x="1589723" y="58103"/>
                        <a:pt x="1589723" y="58103"/>
                        <a:pt x="1589723" y="58103"/>
                      </a:cubicBezTo>
                      <a:lnTo>
                        <a:pt x="1543050" y="57150"/>
                      </a:lnTo>
                      <a:cubicBezTo>
                        <a:pt x="1530668" y="57150"/>
                        <a:pt x="1520190" y="46672"/>
                        <a:pt x="1520190" y="34290"/>
                      </a:cubicBezTo>
                      <a:cubicBezTo>
                        <a:pt x="1520190" y="21908"/>
                        <a:pt x="1530668" y="11430"/>
                        <a:pt x="1543050" y="11430"/>
                      </a:cubicBezTo>
                      <a:cubicBezTo>
                        <a:pt x="1543050" y="11430"/>
                        <a:pt x="1543050" y="11430"/>
                        <a:pt x="1543050" y="11430"/>
                      </a:cubicBezTo>
                      <a:lnTo>
                        <a:pt x="1588770" y="12383"/>
                      </a:lnTo>
                      <a:cubicBezTo>
                        <a:pt x="1601153" y="12383"/>
                        <a:pt x="1611630" y="22860"/>
                        <a:pt x="1611630" y="36195"/>
                      </a:cubicBezTo>
                      <a:cubicBezTo>
                        <a:pt x="1612583" y="47625"/>
                        <a:pt x="1602105" y="58103"/>
                        <a:pt x="1589723" y="58103"/>
                      </a:cubicBezTo>
                      <a:close/>
                      <a:moveTo>
                        <a:pt x="1451610" y="56197"/>
                      </a:moveTo>
                      <a:cubicBezTo>
                        <a:pt x="1451610" y="56197"/>
                        <a:pt x="1450658" y="56197"/>
                        <a:pt x="1451610" y="56197"/>
                      </a:cubicBezTo>
                      <a:lnTo>
                        <a:pt x="1404938" y="55245"/>
                      </a:lnTo>
                      <a:cubicBezTo>
                        <a:pt x="1392555" y="55245"/>
                        <a:pt x="1382078" y="44767"/>
                        <a:pt x="1382078" y="32385"/>
                      </a:cubicBezTo>
                      <a:cubicBezTo>
                        <a:pt x="1382078" y="20003"/>
                        <a:pt x="1392555" y="9525"/>
                        <a:pt x="1404938" y="9525"/>
                      </a:cubicBezTo>
                      <a:lnTo>
                        <a:pt x="1450658" y="10478"/>
                      </a:lnTo>
                      <a:cubicBezTo>
                        <a:pt x="1463040" y="10478"/>
                        <a:pt x="1473518" y="20955"/>
                        <a:pt x="1473518" y="33338"/>
                      </a:cubicBezTo>
                      <a:cubicBezTo>
                        <a:pt x="1474470" y="45720"/>
                        <a:pt x="1463993" y="56197"/>
                        <a:pt x="1451610" y="56197"/>
                      </a:cubicBezTo>
                      <a:close/>
                      <a:moveTo>
                        <a:pt x="1313498" y="54292"/>
                      </a:moveTo>
                      <a:cubicBezTo>
                        <a:pt x="1312545" y="54292"/>
                        <a:pt x="1312545" y="54292"/>
                        <a:pt x="1313498" y="54292"/>
                      </a:cubicBezTo>
                      <a:lnTo>
                        <a:pt x="1266825" y="54292"/>
                      </a:lnTo>
                      <a:cubicBezTo>
                        <a:pt x="1254443" y="54292"/>
                        <a:pt x="1243965" y="43815"/>
                        <a:pt x="1243965" y="31433"/>
                      </a:cubicBezTo>
                      <a:cubicBezTo>
                        <a:pt x="1243965" y="19050"/>
                        <a:pt x="1254443" y="8572"/>
                        <a:pt x="1266825" y="8572"/>
                      </a:cubicBezTo>
                      <a:lnTo>
                        <a:pt x="1312545" y="8572"/>
                      </a:lnTo>
                      <a:cubicBezTo>
                        <a:pt x="1324928" y="8572"/>
                        <a:pt x="1335405" y="19050"/>
                        <a:pt x="1335405" y="31433"/>
                      </a:cubicBezTo>
                      <a:cubicBezTo>
                        <a:pt x="1336358" y="44767"/>
                        <a:pt x="1325880" y="54292"/>
                        <a:pt x="1313498" y="54292"/>
                      </a:cubicBezTo>
                      <a:close/>
                      <a:moveTo>
                        <a:pt x="1174433" y="53340"/>
                      </a:moveTo>
                      <a:cubicBezTo>
                        <a:pt x="1174433" y="53340"/>
                        <a:pt x="1174433" y="53340"/>
                        <a:pt x="1174433" y="53340"/>
                      </a:cubicBezTo>
                      <a:lnTo>
                        <a:pt x="1127760" y="53340"/>
                      </a:lnTo>
                      <a:cubicBezTo>
                        <a:pt x="1115378" y="53340"/>
                        <a:pt x="1104900" y="42863"/>
                        <a:pt x="1104900" y="30480"/>
                      </a:cubicBezTo>
                      <a:cubicBezTo>
                        <a:pt x="1104900" y="18097"/>
                        <a:pt x="1115378" y="7620"/>
                        <a:pt x="1127760" y="7620"/>
                      </a:cubicBezTo>
                      <a:cubicBezTo>
                        <a:pt x="1127760" y="7620"/>
                        <a:pt x="1127760" y="7620"/>
                        <a:pt x="1127760" y="7620"/>
                      </a:cubicBezTo>
                      <a:lnTo>
                        <a:pt x="1173480" y="7620"/>
                      </a:lnTo>
                      <a:cubicBezTo>
                        <a:pt x="1185863" y="7620"/>
                        <a:pt x="1196340" y="18097"/>
                        <a:pt x="1196340" y="30480"/>
                      </a:cubicBezTo>
                      <a:cubicBezTo>
                        <a:pt x="1198245" y="42863"/>
                        <a:pt x="1187768" y="53340"/>
                        <a:pt x="1174433" y="53340"/>
                      </a:cubicBezTo>
                      <a:close/>
                      <a:moveTo>
                        <a:pt x="1036320" y="52388"/>
                      </a:moveTo>
                      <a:cubicBezTo>
                        <a:pt x="1036320" y="52388"/>
                        <a:pt x="1036320" y="52388"/>
                        <a:pt x="1036320" y="52388"/>
                      </a:cubicBezTo>
                      <a:lnTo>
                        <a:pt x="989648" y="52388"/>
                      </a:lnTo>
                      <a:cubicBezTo>
                        <a:pt x="977265" y="52388"/>
                        <a:pt x="966788" y="41910"/>
                        <a:pt x="966788" y="29528"/>
                      </a:cubicBezTo>
                      <a:cubicBezTo>
                        <a:pt x="966788" y="17145"/>
                        <a:pt x="977265" y="6667"/>
                        <a:pt x="989648" y="6667"/>
                      </a:cubicBezTo>
                      <a:lnTo>
                        <a:pt x="1035368" y="6667"/>
                      </a:lnTo>
                      <a:cubicBezTo>
                        <a:pt x="1047750" y="6667"/>
                        <a:pt x="1058228" y="17145"/>
                        <a:pt x="1058228" y="29528"/>
                      </a:cubicBezTo>
                      <a:cubicBezTo>
                        <a:pt x="1059180" y="41910"/>
                        <a:pt x="1049655" y="52388"/>
                        <a:pt x="1036320" y="52388"/>
                      </a:cubicBezTo>
                      <a:close/>
                      <a:moveTo>
                        <a:pt x="898208" y="50483"/>
                      </a:moveTo>
                      <a:cubicBezTo>
                        <a:pt x="898208" y="50483"/>
                        <a:pt x="898208" y="50483"/>
                        <a:pt x="898208" y="50483"/>
                      </a:cubicBezTo>
                      <a:lnTo>
                        <a:pt x="851535" y="50483"/>
                      </a:lnTo>
                      <a:cubicBezTo>
                        <a:pt x="839153" y="50483"/>
                        <a:pt x="828675" y="40005"/>
                        <a:pt x="828675" y="27622"/>
                      </a:cubicBezTo>
                      <a:cubicBezTo>
                        <a:pt x="828675" y="15240"/>
                        <a:pt x="839153" y="4763"/>
                        <a:pt x="851535" y="4763"/>
                      </a:cubicBezTo>
                      <a:lnTo>
                        <a:pt x="897255" y="4763"/>
                      </a:lnTo>
                      <a:cubicBezTo>
                        <a:pt x="909638" y="4763"/>
                        <a:pt x="920115" y="15240"/>
                        <a:pt x="920115" y="27622"/>
                      </a:cubicBezTo>
                      <a:cubicBezTo>
                        <a:pt x="921068" y="40958"/>
                        <a:pt x="910590" y="50483"/>
                        <a:pt x="898208" y="50483"/>
                      </a:cubicBezTo>
                      <a:close/>
                      <a:moveTo>
                        <a:pt x="760095" y="49530"/>
                      </a:moveTo>
                      <a:cubicBezTo>
                        <a:pt x="760095" y="49530"/>
                        <a:pt x="760095" y="49530"/>
                        <a:pt x="760095" y="49530"/>
                      </a:cubicBezTo>
                      <a:lnTo>
                        <a:pt x="713423" y="49530"/>
                      </a:lnTo>
                      <a:cubicBezTo>
                        <a:pt x="701040" y="49530"/>
                        <a:pt x="690563" y="39053"/>
                        <a:pt x="690563" y="26670"/>
                      </a:cubicBezTo>
                      <a:cubicBezTo>
                        <a:pt x="690563" y="14288"/>
                        <a:pt x="701040" y="2858"/>
                        <a:pt x="713423" y="3810"/>
                      </a:cubicBezTo>
                      <a:lnTo>
                        <a:pt x="759143" y="3810"/>
                      </a:lnTo>
                      <a:cubicBezTo>
                        <a:pt x="771525" y="3810"/>
                        <a:pt x="782003" y="14288"/>
                        <a:pt x="782003" y="26670"/>
                      </a:cubicBezTo>
                      <a:cubicBezTo>
                        <a:pt x="782955" y="39053"/>
                        <a:pt x="772478" y="49530"/>
                        <a:pt x="760095" y="49530"/>
                      </a:cubicBezTo>
                      <a:close/>
                      <a:moveTo>
                        <a:pt x="621983" y="48578"/>
                      </a:moveTo>
                      <a:cubicBezTo>
                        <a:pt x="621983" y="48578"/>
                        <a:pt x="621983" y="48578"/>
                        <a:pt x="621983" y="48578"/>
                      </a:cubicBezTo>
                      <a:lnTo>
                        <a:pt x="575310" y="48578"/>
                      </a:lnTo>
                      <a:cubicBezTo>
                        <a:pt x="562928" y="48578"/>
                        <a:pt x="552450" y="38100"/>
                        <a:pt x="552450" y="25717"/>
                      </a:cubicBezTo>
                      <a:cubicBezTo>
                        <a:pt x="552450" y="13335"/>
                        <a:pt x="562928" y="2858"/>
                        <a:pt x="575310" y="2858"/>
                      </a:cubicBezTo>
                      <a:cubicBezTo>
                        <a:pt x="575310" y="2858"/>
                        <a:pt x="575310" y="2858"/>
                        <a:pt x="575310" y="2858"/>
                      </a:cubicBezTo>
                      <a:lnTo>
                        <a:pt x="621030" y="2858"/>
                      </a:lnTo>
                      <a:cubicBezTo>
                        <a:pt x="633413" y="2858"/>
                        <a:pt x="643890" y="13335"/>
                        <a:pt x="643890" y="25717"/>
                      </a:cubicBezTo>
                      <a:cubicBezTo>
                        <a:pt x="644843" y="38100"/>
                        <a:pt x="634365" y="48578"/>
                        <a:pt x="621983" y="48578"/>
                      </a:cubicBezTo>
                      <a:close/>
                      <a:moveTo>
                        <a:pt x="483870" y="47625"/>
                      </a:moveTo>
                      <a:cubicBezTo>
                        <a:pt x="483870" y="47625"/>
                        <a:pt x="483870" y="47625"/>
                        <a:pt x="483870" y="47625"/>
                      </a:cubicBezTo>
                      <a:lnTo>
                        <a:pt x="437198" y="47625"/>
                      </a:lnTo>
                      <a:cubicBezTo>
                        <a:pt x="424815" y="47625"/>
                        <a:pt x="414338" y="37147"/>
                        <a:pt x="414338" y="24765"/>
                      </a:cubicBezTo>
                      <a:cubicBezTo>
                        <a:pt x="414338" y="12383"/>
                        <a:pt x="424815" y="1905"/>
                        <a:pt x="437198" y="1905"/>
                      </a:cubicBezTo>
                      <a:lnTo>
                        <a:pt x="482917" y="1905"/>
                      </a:lnTo>
                      <a:cubicBezTo>
                        <a:pt x="495300" y="1905"/>
                        <a:pt x="505778" y="12383"/>
                        <a:pt x="505778" y="24765"/>
                      </a:cubicBezTo>
                      <a:cubicBezTo>
                        <a:pt x="506730" y="37147"/>
                        <a:pt x="496253" y="47625"/>
                        <a:pt x="483870" y="47625"/>
                      </a:cubicBezTo>
                      <a:close/>
                      <a:moveTo>
                        <a:pt x="345758" y="46672"/>
                      </a:moveTo>
                      <a:cubicBezTo>
                        <a:pt x="344805" y="46672"/>
                        <a:pt x="344805" y="46672"/>
                        <a:pt x="345758" y="46672"/>
                      </a:cubicBezTo>
                      <a:lnTo>
                        <a:pt x="299085" y="46672"/>
                      </a:lnTo>
                      <a:cubicBezTo>
                        <a:pt x="286703" y="46672"/>
                        <a:pt x="276225" y="36195"/>
                        <a:pt x="276225" y="23813"/>
                      </a:cubicBezTo>
                      <a:cubicBezTo>
                        <a:pt x="276225" y="11430"/>
                        <a:pt x="286703" y="953"/>
                        <a:pt x="299085" y="953"/>
                      </a:cubicBezTo>
                      <a:lnTo>
                        <a:pt x="344805" y="953"/>
                      </a:lnTo>
                      <a:cubicBezTo>
                        <a:pt x="357188" y="953"/>
                        <a:pt x="367665" y="11430"/>
                        <a:pt x="367665" y="23813"/>
                      </a:cubicBezTo>
                      <a:cubicBezTo>
                        <a:pt x="368618" y="37147"/>
                        <a:pt x="358140" y="46672"/>
                        <a:pt x="345758" y="46672"/>
                      </a:cubicBezTo>
                      <a:close/>
                      <a:moveTo>
                        <a:pt x="206693" y="46672"/>
                      </a:moveTo>
                      <a:cubicBezTo>
                        <a:pt x="206693" y="46672"/>
                        <a:pt x="206693" y="46672"/>
                        <a:pt x="206693" y="46672"/>
                      </a:cubicBezTo>
                      <a:lnTo>
                        <a:pt x="160973" y="46672"/>
                      </a:lnTo>
                      <a:lnTo>
                        <a:pt x="160973" y="23813"/>
                      </a:lnTo>
                      <a:lnTo>
                        <a:pt x="160973" y="953"/>
                      </a:lnTo>
                      <a:lnTo>
                        <a:pt x="206693" y="953"/>
                      </a:lnTo>
                      <a:cubicBezTo>
                        <a:pt x="219075" y="953"/>
                        <a:pt x="229552" y="11430"/>
                        <a:pt x="229552" y="23813"/>
                      </a:cubicBezTo>
                      <a:cubicBezTo>
                        <a:pt x="230505" y="36195"/>
                        <a:pt x="220027" y="46672"/>
                        <a:pt x="206693" y="46672"/>
                      </a:cubicBezTo>
                      <a:close/>
                      <a:moveTo>
                        <a:pt x="68580" y="45720"/>
                      </a:moveTo>
                      <a:cubicBezTo>
                        <a:pt x="68580" y="45720"/>
                        <a:pt x="68580" y="45720"/>
                        <a:pt x="68580" y="45720"/>
                      </a:cubicBezTo>
                      <a:lnTo>
                        <a:pt x="22860" y="45720"/>
                      </a:lnTo>
                      <a:cubicBezTo>
                        <a:pt x="10478" y="45720"/>
                        <a:pt x="0" y="35242"/>
                        <a:pt x="0" y="22860"/>
                      </a:cubicBezTo>
                      <a:cubicBezTo>
                        <a:pt x="0" y="10478"/>
                        <a:pt x="10478" y="0"/>
                        <a:pt x="22860" y="0"/>
                      </a:cubicBezTo>
                      <a:cubicBezTo>
                        <a:pt x="22860" y="0"/>
                        <a:pt x="22860" y="0"/>
                        <a:pt x="22860" y="0"/>
                      </a:cubicBezTo>
                      <a:lnTo>
                        <a:pt x="68580" y="0"/>
                      </a:lnTo>
                      <a:cubicBezTo>
                        <a:pt x="80963" y="0"/>
                        <a:pt x="91440" y="10478"/>
                        <a:pt x="91440" y="22860"/>
                      </a:cubicBezTo>
                      <a:cubicBezTo>
                        <a:pt x="91440" y="35242"/>
                        <a:pt x="80963" y="45720"/>
                        <a:pt x="68580" y="4572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5C69EEE2-4472-2BEF-A1E0-603DE35287FB}"/>
                    </a:ext>
                  </a:extLst>
                </p:cNvPr>
                <p:cNvSpPr/>
                <p:nvPr/>
              </p:nvSpPr>
              <p:spPr>
                <a:xfrm>
                  <a:off x="990152" y="5287120"/>
                  <a:ext cx="68580" cy="68579"/>
                </a:xfrm>
                <a:custGeom>
                  <a:avLst/>
                  <a:gdLst>
                    <a:gd name="connsiteX0" fmla="*/ 45720 w 68580"/>
                    <a:gd name="connsiteY0" fmla="*/ 68580 h 68579"/>
                    <a:gd name="connsiteX1" fmla="*/ 45720 w 68580"/>
                    <a:gd name="connsiteY1" fmla="*/ 68580 h 68579"/>
                    <a:gd name="connsiteX2" fmla="*/ 22860 w 68580"/>
                    <a:gd name="connsiteY2" fmla="*/ 68580 h 68579"/>
                    <a:gd name="connsiteX3" fmla="*/ 6668 w 68580"/>
                    <a:gd name="connsiteY3" fmla="*/ 61913 h 68579"/>
                    <a:gd name="connsiteX4" fmla="*/ 0 w 68580"/>
                    <a:gd name="connsiteY4" fmla="*/ 45720 h 68579"/>
                    <a:gd name="connsiteX5" fmla="*/ 0 w 68580"/>
                    <a:gd name="connsiteY5" fmla="*/ 22860 h 68579"/>
                    <a:gd name="connsiteX6" fmla="*/ 22860 w 68580"/>
                    <a:gd name="connsiteY6" fmla="*/ 0 h 68579"/>
                    <a:gd name="connsiteX7" fmla="*/ 22860 w 68580"/>
                    <a:gd name="connsiteY7" fmla="*/ 0 h 68579"/>
                    <a:gd name="connsiteX8" fmla="*/ 45720 w 68580"/>
                    <a:gd name="connsiteY8" fmla="*/ 22860 h 68579"/>
                    <a:gd name="connsiteX9" fmla="*/ 68580 w 68580"/>
                    <a:gd name="connsiteY9" fmla="*/ 45720 h 68579"/>
                    <a:gd name="connsiteX10" fmla="*/ 45720 w 68580"/>
                    <a:gd name="connsiteY10" fmla="*/ 68580 h 68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8580" h="68579">
                      <a:moveTo>
                        <a:pt x="45720" y="68580"/>
                      </a:moveTo>
                      <a:cubicBezTo>
                        <a:pt x="45720" y="68580"/>
                        <a:pt x="45720" y="68580"/>
                        <a:pt x="45720" y="68580"/>
                      </a:cubicBezTo>
                      <a:lnTo>
                        <a:pt x="22860" y="68580"/>
                      </a:lnTo>
                      <a:cubicBezTo>
                        <a:pt x="17145" y="68580"/>
                        <a:pt x="10478" y="65722"/>
                        <a:pt x="6668" y="61913"/>
                      </a:cubicBezTo>
                      <a:cubicBezTo>
                        <a:pt x="1905" y="57150"/>
                        <a:pt x="0" y="51435"/>
                        <a:pt x="0" y="45720"/>
                      </a:cubicBezTo>
                      <a:lnTo>
                        <a:pt x="0" y="22860"/>
                      </a:lnTo>
                      <a:cubicBezTo>
                        <a:pt x="0" y="10477"/>
                        <a:pt x="10478" y="0"/>
                        <a:pt x="22860" y="0"/>
                      </a:cubicBezTo>
                      <a:cubicBezTo>
                        <a:pt x="22860" y="0"/>
                        <a:pt x="22860" y="0"/>
                        <a:pt x="22860" y="0"/>
                      </a:cubicBezTo>
                      <a:cubicBezTo>
                        <a:pt x="35243" y="0"/>
                        <a:pt x="45720" y="10477"/>
                        <a:pt x="45720" y="22860"/>
                      </a:cubicBezTo>
                      <a:cubicBezTo>
                        <a:pt x="58103" y="22860"/>
                        <a:pt x="68580" y="33338"/>
                        <a:pt x="68580" y="45720"/>
                      </a:cubicBezTo>
                      <a:cubicBezTo>
                        <a:pt x="68580" y="58102"/>
                        <a:pt x="58103" y="68580"/>
                        <a:pt x="45720" y="6858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Hình tự do: Hình 16">
                  <a:extLst>
                    <a:ext uri="{FF2B5EF4-FFF2-40B4-BE49-F238E27FC236}">
                      <a16:creationId xmlns:a16="http://schemas.microsoft.com/office/drawing/2014/main" id="{9633CF41-9E75-532D-AB6F-72DE8E23FE2A}"/>
                    </a:ext>
                  </a:extLst>
                </p:cNvPr>
                <p:cNvSpPr/>
                <p:nvPr/>
              </p:nvSpPr>
              <p:spPr>
                <a:xfrm>
                  <a:off x="991105" y="3397360"/>
                  <a:ext cx="53340" cy="1844992"/>
                </a:xfrm>
                <a:custGeom>
                  <a:avLst/>
                  <a:gdLst>
                    <a:gd name="connsiteX0" fmla="*/ 22860 w 53340"/>
                    <a:gd name="connsiteY0" fmla="*/ 1844992 h 1844992"/>
                    <a:gd name="connsiteX1" fmla="*/ 22860 w 53340"/>
                    <a:gd name="connsiteY1" fmla="*/ 1844992 h 1844992"/>
                    <a:gd name="connsiteX2" fmla="*/ 0 w 53340"/>
                    <a:gd name="connsiteY2" fmla="*/ 1821180 h 1844992"/>
                    <a:gd name="connsiteX3" fmla="*/ 953 w 53340"/>
                    <a:gd name="connsiteY3" fmla="*/ 1776413 h 1844992"/>
                    <a:gd name="connsiteX4" fmla="*/ 23813 w 53340"/>
                    <a:gd name="connsiteY4" fmla="*/ 1753553 h 1844992"/>
                    <a:gd name="connsiteX5" fmla="*/ 23813 w 53340"/>
                    <a:gd name="connsiteY5" fmla="*/ 1753553 h 1844992"/>
                    <a:gd name="connsiteX6" fmla="*/ 46672 w 53340"/>
                    <a:gd name="connsiteY6" fmla="*/ 1776413 h 1844992"/>
                    <a:gd name="connsiteX7" fmla="*/ 45720 w 53340"/>
                    <a:gd name="connsiteY7" fmla="*/ 1821180 h 1844992"/>
                    <a:gd name="connsiteX8" fmla="*/ 22860 w 53340"/>
                    <a:gd name="connsiteY8" fmla="*/ 1844992 h 1844992"/>
                    <a:gd name="connsiteX9" fmla="*/ 24765 w 53340"/>
                    <a:gd name="connsiteY9" fmla="*/ 1709738 h 1844992"/>
                    <a:gd name="connsiteX10" fmla="*/ 24765 w 53340"/>
                    <a:gd name="connsiteY10" fmla="*/ 1709738 h 1844992"/>
                    <a:gd name="connsiteX11" fmla="*/ 1905 w 53340"/>
                    <a:gd name="connsiteY11" fmla="*/ 1686878 h 1844992"/>
                    <a:gd name="connsiteX12" fmla="*/ 1905 w 53340"/>
                    <a:gd name="connsiteY12" fmla="*/ 1642110 h 1844992"/>
                    <a:gd name="connsiteX13" fmla="*/ 24765 w 53340"/>
                    <a:gd name="connsiteY13" fmla="*/ 1619250 h 1844992"/>
                    <a:gd name="connsiteX14" fmla="*/ 24765 w 53340"/>
                    <a:gd name="connsiteY14" fmla="*/ 1619250 h 1844992"/>
                    <a:gd name="connsiteX15" fmla="*/ 47625 w 53340"/>
                    <a:gd name="connsiteY15" fmla="*/ 1642110 h 1844992"/>
                    <a:gd name="connsiteX16" fmla="*/ 47625 w 53340"/>
                    <a:gd name="connsiteY16" fmla="*/ 1686878 h 1844992"/>
                    <a:gd name="connsiteX17" fmla="*/ 24765 w 53340"/>
                    <a:gd name="connsiteY17" fmla="*/ 1709738 h 1844992"/>
                    <a:gd name="connsiteX18" fmla="*/ 25717 w 53340"/>
                    <a:gd name="connsiteY18" fmla="*/ 1575435 h 1844992"/>
                    <a:gd name="connsiteX19" fmla="*/ 25717 w 53340"/>
                    <a:gd name="connsiteY19" fmla="*/ 1575435 h 1844992"/>
                    <a:gd name="connsiteX20" fmla="*/ 2858 w 53340"/>
                    <a:gd name="connsiteY20" fmla="*/ 1552575 h 1844992"/>
                    <a:gd name="connsiteX21" fmla="*/ 2858 w 53340"/>
                    <a:gd name="connsiteY21" fmla="*/ 1507808 h 1844992"/>
                    <a:gd name="connsiteX22" fmla="*/ 25717 w 53340"/>
                    <a:gd name="connsiteY22" fmla="*/ 1484948 h 1844992"/>
                    <a:gd name="connsiteX23" fmla="*/ 25717 w 53340"/>
                    <a:gd name="connsiteY23" fmla="*/ 1484948 h 1844992"/>
                    <a:gd name="connsiteX24" fmla="*/ 48578 w 53340"/>
                    <a:gd name="connsiteY24" fmla="*/ 1507808 h 1844992"/>
                    <a:gd name="connsiteX25" fmla="*/ 48578 w 53340"/>
                    <a:gd name="connsiteY25" fmla="*/ 1552575 h 1844992"/>
                    <a:gd name="connsiteX26" fmla="*/ 25717 w 53340"/>
                    <a:gd name="connsiteY26" fmla="*/ 1575435 h 1844992"/>
                    <a:gd name="connsiteX27" fmla="*/ 25717 w 53340"/>
                    <a:gd name="connsiteY27" fmla="*/ 1440180 h 1844992"/>
                    <a:gd name="connsiteX28" fmla="*/ 25717 w 53340"/>
                    <a:gd name="connsiteY28" fmla="*/ 1440180 h 1844992"/>
                    <a:gd name="connsiteX29" fmla="*/ 2858 w 53340"/>
                    <a:gd name="connsiteY29" fmla="*/ 1417320 h 1844992"/>
                    <a:gd name="connsiteX30" fmla="*/ 2858 w 53340"/>
                    <a:gd name="connsiteY30" fmla="*/ 1372553 h 1844992"/>
                    <a:gd name="connsiteX31" fmla="*/ 25717 w 53340"/>
                    <a:gd name="connsiteY31" fmla="*/ 1372553 h 1844992"/>
                    <a:gd name="connsiteX32" fmla="*/ 48578 w 53340"/>
                    <a:gd name="connsiteY32" fmla="*/ 1372553 h 1844992"/>
                    <a:gd name="connsiteX33" fmla="*/ 48578 w 53340"/>
                    <a:gd name="connsiteY33" fmla="*/ 1417320 h 1844992"/>
                    <a:gd name="connsiteX34" fmla="*/ 25717 w 53340"/>
                    <a:gd name="connsiteY34" fmla="*/ 1440180 h 1844992"/>
                    <a:gd name="connsiteX35" fmla="*/ 26670 w 53340"/>
                    <a:gd name="connsiteY35" fmla="*/ 1304925 h 1844992"/>
                    <a:gd name="connsiteX36" fmla="*/ 26670 w 53340"/>
                    <a:gd name="connsiteY36" fmla="*/ 1304925 h 1844992"/>
                    <a:gd name="connsiteX37" fmla="*/ 3810 w 53340"/>
                    <a:gd name="connsiteY37" fmla="*/ 1282065 h 1844992"/>
                    <a:gd name="connsiteX38" fmla="*/ 3810 w 53340"/>
                    <a:gd name="connsiteY38" fmla="*/ 1237298 h 1844992"/>
                    <a:gd name="connsiteX39" fmla="*/ 26670 w 53340"/>
                    <a:gd name="connsiteY39" fmla="*/ 1214438 h 1844992"/>
                    <a:gd name="connsiteX40" fmla="*/ 26670 w 53340"/>
                    <a:gd name="connsiteY40" fmla="*/ 1214438 h 1844992"/>
                    <a:gd name="connsiteX41" fmla="*/ 49530 w 53340"/>
                    <a:gd name="connsiteY41" fmla="*/ 1237298 h 1844992"/>
                    <a:gd name="connsiteX42" fmla="*/ 49530 w 53340"/>
                    <a:gd name="connsiteY42" fmla="*/ 1282065 h 1844992"/>
                    <a:gd name="connsiteX43" fmla="*/ 26670 w 53340"/>
                    <a:gd name="connsiteY43" fmla="*/ 1304925 h 1844992"/>
                    <a:gd name="connsiteX44" fmla="*/ 26670 w 53340"/>
                    <a:gd name="connsiteY44" fmla="*/ 1169670 h 1844992"/>
                    <a:gd name="connsiteX45" fmla="*/ 3810 w 53340"/>
                    <a:gd name="connsiteY45" fmla="*/ 1146810 h 1844992"/>
                    <a:gd name="connsiteX46" fmla="*/ 3810 w 53340"/>
                    <a:gd name="connsiteY46" fmla="*/ 1102042 h 1844992"/>
                    <a:gd name="connsiteX47" fmla="*/ 26670 w 53340"/>
                    <a:gd name="connsiteY47" fmla="*/ 1079183 h 1844992"/>
                    <a:gd name="connsiteX48" fmla="*/ 49530 w 53340"/>
                    <a:gd name="connsiteY48" fmla="*/ 1102042 h 1844992"/>
                    <a:gd name="connsiteX49" fmla="*/ 49530 w 53340"/>
                    <a:gd name="connsiteY49" fmla="*/ 1146810 h 1844992"/>
                    <a:gd name="connsiteX50" fmla="*/ 26670 w 53340"/>
                    <a:gd name="connsiteY50" fmla="*/ 1169670 h 1844992"/>
                    <a:gd name="connsiteX51" fmla="*/ 26670 w 53340"/>
                    <a:gd name="connsiteY51" fmla="*/ 1035367 h 1844992"/>
                    <a:gd name="connsiteX52" fmla="*/ 3810 w 53340"/>
                    <a:gd name="connsiteY52" fmla="*/ 1012508 h 1844992"/>
                    <a:gd name="connsiteX53" fmla="*/ 3810 w 53340"/>
                    <a:gd name="connsiteY53" fmla="*/ 967740 h 1844992"/>
                    <a:gd name="connsiteX54" fmla="*/ 26670 w 53340"/>
                    <a:gd name="connsiteY54" fmla="*/ 944880 h 1844992"/>
                    <a:gd name="connsiteX55" fmla="*/ 26670 w 53340"/>
                    <a:gd name="connsiteY55" fmla="*/ 944880 h 1844992"/>
                    <a:gd name="connsiteX56" fmla="*/ 49530 w 53340"/>
                    <a:gd name="connsiteY56" fmla="*/ 967740 h 1844992"/>
                    <a:gd name="connsiteX57" fmla="*/ 49530 w 53340"/>
                    <a:gd name="connsiteY57" fmla="*/ 1012508 h 1844992"/>
                    <a:gd name="connsiteX58" fmla="*/ 26670 w 53340"/>
                    <a:gd name="connsiteY58" fmla="*/ 1035367 h 1844992"/>
                    <a:gd name="connsiteX59" fmla="*/ 26670 w 53340"/>
                    <a:gd name="connsiteY59" fmla="*/ 1035367 h 1844992"/>
                    <a:gd name="connsiteX60" fmla="*/ 26670 w 53340"/>
                    <a:gd name="connsiteY60" fmla="*/ 900112 h 1844992"/>
                    <a:gd name="connsiteX61" fmla="*/ 3810 w 53340"/>
                    <a:gd name="connsiteY61" fmla="*/ 877253 h 1844992"/>
                    <a:gd name="connsiteX62" fmla="*/ 3810 w 53340"/>
                    <a:gd name="connsiteY62" fmla="*/ 832485 h 1844992"/>
                    <a:gd name="connsiteX63" fmla="*/ 26670 w 53340"/>
                    <a:gd name="connsiteY63" fmla="*/ 809625 h 1844992"/>
                    <a:gd name="connsiteX64" fmla="*/ 26670 w 53340"/>
                    <a:gd name="connsiteY64" fmla="*/ 809625 h 1844992"/>
                    <a:gd name="connsiteX65" fmla="*/ 49530 w 53340"/>
                    <a:gd name="connsiteY65" fmla="*/ 832485 h 1844992"/>
                    <a:gd name="connsiteX66" fmla="*/ 49530 w 53340"/>
                    <a:gd name="connsiteY66" fmla="*/ 877253 h 1844992"/>
                    <a:gd name="connsiteX67" fmla="*/ 26670 w 53340"/>
                    <a:gd name="connsiteY67" fmla="*/ 900112 h 1844992"/>
                    <a:gd name="connsiteX68" fmla="*/ 26670 w 53340"/>
                    <a:gd name="connsiteY68" fmla="*/ 900112 h 1844992"/>
                    <a:gd name="connsiteX69" fmla="*/ 26670 w 53340"/>
                    <a:gd name="connsiteY69" fmla="*/ 764858 h 1844992"/>
                    <a:gd name="connsiteX70" fmla="*/ 3810 w 53340"/>
                    <a:gd name="connsiteY70" fmla="*/ 741998 h 1844992"/>
                    <a:gd name="connsiteX71" fmla="*/ 3810 w 53340"/>
                    <a:gd name="connsiteY71" fmla="*/ 697230 h 1844992"/>
                    <a:gd name="connsiteX72" fmla="*/ 26670 w 53340"/>
                    <a:gd name="connsiteY72" fmla="*/ 674370 h 1844992"/>
                    <a:gd name="connsiteX73" fmla="*/ 49530 w 53340"/>
                    <a:gd name="connsiteY73" fmla="*/ 697230 h 1844992"/>
                    <a:gd name="connsiteX74" fmla="*/ 49530 w 53340"/>
                    <a:gd name="connsiteY74" fmla="*/ 741998 h 1844992"/>
                    <a:gd name="connsiteX75" fmla="*/ 26670 w 53340"/>
                    <a:gd name="connsiteY75" fmla="*/ 764858 h 1844992"/>
                    <a:gd name="connsiteX76" fmla="*/ 26670 w 53340"/>
                    <a:gd name="connsiteY76" fmla="*/ 630555 h 1844992"/>
                    <a:gd name="connsiteX77" fmla="*/ 26670 w 53340"/>
                    <a:gd name="connsiteY77" fmla="*/ 630555 h 1844992"/>
                    <a:gd name="connsiteX78" fmla="*/ 3810 w 53340"/>
                    <a:gd name="connsiteY78" fmla="*/ 607695 h 1844992"/>
                    <a:gd name="connsiteX79" fmla="*/ 3810 w 53340"/>
                    <a:gd name="connsiteY79" fmla="*/ 562928 h 1844992"/>
                    <a:gd name="connsiteX80" fmla="*/ 26670 w 53340"/>
                    <a:gd name="connsiteY80" fmla="*/ 540068 h 1844992"/>
                    <a:gd name="connsiteX81" fmla="*/ 26670 w 53340"/>
                    <a:gd name="connsiteY81" fmla="*/ 540068 h 1844992"/>
                    <a:gd name="connsiteX82" fmla="*/ 49530 w 53340"/>
                    <a:gd name="connsiteY82" fmla="*/ 562928 h 1844992"/>
                    <a:gd name="connsiteX83" fmla="*/ 49530 w 53340"/>
                    <a:gd name="connsiteY83" fmla="*/ 607695 h 1844992"/>
                    <a:gd name="connsiteX84" fmla="*/ 26670 w 53340"/>
                    <a:gd name="connsiteY84" fmla="*/ 630555 h 1844992"/>
                    <a:gd name="connsiteX85" fmla="*/ 26670 w 53340"/>
                    <a:gd name="connsiteY85" fmla="*/ 495300 h 1844992"/>
                    <a:gd name="connsiteX86" fmla="*/ 26670 w 53340"/>
                    <a:gd name="connsiteY86" fmla="*/ 495300 h 1844992"/>
                    <a:gd name="connsiteX87" fmla="*/ 3810 w 53340"/>
                    <a:gd name="connsiteY87" fmla="*/ 472440 h 1844992"/>
                    <a:gd name="connsiteX88" fmla="*/ 3810 w 53340"/>
                    <a:gd name="connsiteY88" fmla="*/ 427672 h 1844992"/>
                    <a:gd name="connsiteX89" fmla="*/ 26670 w 53340"/>
                    <a:gd name="connsiteY89" fmla="*/ 404812 h 1844992"/>
                    <a:gd name="connsiteX90" fmla="*/ 26670 w 53340"/>
                    <a:gd name="connsiteY90" fmla="*/ 404812 h 1844992"/>
                    <a:gd name="connsiteX91" fmla="*/ 49530 w 53340"/>
                    <a:gd name="connsiteY91" fmla="*/ 427672 h 1844992"/>
                    <a:gd name="connsiteX92" fmla="*/ 49530 w 53340"/>
                    <a:gd name="connsiteY92" fmla="*/ 472440 h 1844992"/>
                    <a:gd name="connsiteX93" fmla="*/ 26670 w 53340"/>
                    <a:gd name="connsiteY93" fmla="*/ 495300 h 1844992"/>
                    <a:gd name="connsiteX94" fmla="*/ 26670 w 53340"/>
                    <a:gd name="connsiteY94" fmla="*/ 360045 h 1844992"/>
                    <a:gd name="connsiteX95" fmla="*/ 26670 w 53340"/>
                    <a:gd name="connsiteY95" fmla="*/ 360045 h 1844992"/>
                    <a:gd name="connsiteX96" fmla="*/ 3810 w 53340"/>
                    <a:gd name="connsiteY96" fmla="*/ 337185 h 1844992"/>
                    <a:gd name="connsiteX97" fmla="*/ 3810 w 53340"/>
                    <a:gd name="connsiteY97" fmla="*/ 292418 h 1844992"/>
                    <a:gd name="connsiteX98" fmla="*/ 26670 w 53340"/>
                    <a:gd name="connsiteY98" fmla="*/ 269558 h 1844992"/>
                    <a:gd name="connsiteX99" fmla="*/ 26670 w 53340"/>
                    <a:gd name="connsiteY99" fmla="*/ 269558 h 1844992"/>
                    <a:gd name="connsiteX100" fmla="*/ 49530 w 53340"/>
                    <a:gd name="connsiteY100" fmla="*/ 292418 h 1844992"/>
                    <a:gd name="connsiteX101" fmla="*/ 49530 w 53340"/>
                    <a:gd name="connsiteY101" fmla="*/ 337185 h 1844992"/>
                    <a:gd name="connsiteX102" fmla="*/ 26670 w 53340"/>
                    <a:gd name="connsiteY102" fmla="*/ 360045 h 1844992"/>
                    <a:gd name="connsiteX103" fmla="*/ 27622 w 53340"/>
                    <a:gd name="connsiteY103" fmla="*/ 224790 h 1844992"/>
                    <a:gd name="connsiteX104" fmla="*/ 27622 w 53340"/>
                    <a:gd name="connsiteY104" fmla="*/ 224790 h 1844992"/>
                    <a:gd name="connsiteX105" fmla="*/ 4763 w 53340"/>
                    <a:gd name="connsiteY105" fmla="*/ 201930 h 1844992"/>
                    <a:gd name="connsiteX106" fmla="*/ 4763 w 53340"/>
                    <a:gd name="connsiteY106" fmla="*/ 157163 h 1844992"/>
                    <a:gd name="connsiteX107" fmla="*/ 27622 w 53340"/>
                    <a:gd name="connsiteY107" fmla="*/ 134302 h 1844992"/>
                    <a:gd name="connsiteX108" fmla="*/ 27622 w 53340"/>
                    <a:gd name="connsiteY108" fmla="*/ 134302 h 1844992"/>
                    <a:gd name="connsiteX109" fmla="*/ 50483 w 53340"/>
                    <a:gd name="connsiteY109" fmla="*/ 157163 h 1844992"/>
                    <a:gd name="connsiteX110" fmla="*/ 50483 w 53340"/>
                    <a:gd name="connsiteY110" fmla="*/ 201930 h 1844992"/>
                    <a:gd name="connsiteX111" fmla="*/ 27622 w 53340"/>
                    <a:gd name="connsiteY111" fmla="*/ 224790 h 1844992"/>
                    <a:gd name="connsiteX112" fmla="*/ 28575 w 53340"/>
                    <a:gd name="connsiteY112" fmla="*/ 90488 h 1844992"/>
                    <a:gd name="connsiteX113" fmla="*/ 28575 w 53340"/>
                    <a:gd name="connsiteY113" fmla="*/ 90488 h 1844992"/>
                    <a:gd name="connsiteX114" fmla="*/ 5715 w 53340"/>
                    <a:gd name="connsiteY114" fmla="*/ 67627 h 1844992"/>
                    <a:gd name="connsiteX115" fmla="*/ 6667 w 53340"/>
                    <a:gd name="connsiteY115" fmla="*/ 22860 h 1844992"/>
                    <a:gd name="connsiteX116" fmla="*/ 30480 w 53340"/>
                    <a:gd name="connsiteY116" fmla="*/ 0 h 1844992"/>
                    <a:gd name="connsiteX117" fmla="*/ 53340 w 53340"/>
                    <a:gd name="connsiteY117" fmla="*/ 23813 h 1844992"/>
                    <a:gd name="connsiteX118" fmla="*/ 52388 w 53340"/>
                    <a:gd name="connsiteY118" fmla="*/ 68580 h 1844992"/>
                    <a:gd name="connsiteX119" fmla="*/ 28575 w 53340"/>
                    <a:gd name="connsiteY119" fmla="*/ 90488 h 18449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</a:cxnLst>
                  <a:rect l="l" t="t" r="r" b="b"/>
                  <a:pathLst>
                    <a:path w="53340" h="1844992">
                      <a:moveTo>
                        <a:pt x="22860" y="1844992"/>
                      </a:moveTo>
                      <a:cubicBezTo>
                        <a:pt x="22860" y="1844992"/>
                        <a:pt x="22860" y="1844992"/>
                        <a:pt x="22860" y="1844992"/>
                      </a:cubicBezTo>
                      <a:cubicBezTo>
                        <a:pt x="9525" y="1844992"/>
                        <a:pt x="0" y="1834515"/>
                        <a:pt x="0" y="1821180"/>
                      </a:cubicBezTo>
                      <a:lnTo>
                        <a:pt x="953" y="1776413"/>
                      </a:lnTo>
                      <a:cubicBezTo>
                        <a:pt x="953" y="1764030"/>
                        <a:pt x="11430" y="1753553"/>
                        <a:pt x="23813" y="1753553"/>
                      </a:cubicBezTo>
                      <a:cubicBezTo>
                        <a:pt x="23813" y="1753553"/>
                        <a:pt x="23813" y="1753553"/>
                        <a:pt x="23813" y="1753553"/>
                      </a:cubicBezTo>
                      <a:cubicBezTo>
                        <a:pt x="36195" y="1753553"/>
                        <a:pt x="46672" y="1764030"/>
                        <a:pt x="46672" y="1776413"/>
                      </a:cubicBezTo>
                      <a:lnTo>
                        <a:pt x="45720" y="1821180"/>
                      </a:lnTo>
                      <a:cubicBezTo>
                        <a:pt x="45720" y="1834515"/>
                        <a:pt x="36195" y="1844992"/>
                        <a:pt x="22860" y="1844992"/>
                      </a:cubicBezTo>
                      <a:close/>
                      <a:moveTo>
                        <a:pt x="24765" y="1709738"/>
                      </a:moveTo>
                      <a:cubicBezTo>
                        <a:pt x="24765" y="1709738"/>
                        <a:pt x="24765" y="1709738"/>
                        <a:pt x="24765" y="1709738"/>
                      </a:cubicBezTo>
                      <a:cubicBezTo>
                        <a:pt x="11430" y="1709738"/>
                        <a:pt x="1905" y="1699260"/>
                        <a:pt x="1905" y="1686878"/>
                      </a:cubicBezTo>
                      <a:lnTo>
                        <a:pt x="1905" y="1642110"/>
                      </a:lnTo>
                      <a:cubicBezTo>
                        <a:pt x="1905" y="1629728"/>
                        <a:pt x="12383" y="1619250"/>
                        <a:pt x="24765" y="1619250"/>
                      </a:cubicBezTo>
                      <a:cubicBezTo>
                        <a:pt x="24765" y="1619250"/>
                        <a:pt x="24765" y="1619250"/>
                        <a:pt x="24765" y="1619250"/>
                      </a:cubicBezTo>
                      <a:cubicBezTo>
                        <a:pt x="37147" y="1619250"/>
                        <a:pt x="47625" y="1629728"/>
                        <a:pt x="47625" y="1642110"/>
                      </a:cubicBezTo>
                      <a:lnTo>
                        <a:pt x="47625" y="1686878"/>
                      </a:lnTo>
                      <a:cubicBezTo>
                        <a:pt x="47625" y="1700213"/>
                        <a:pt x="37147" y="1709738"/>
                        <a:pt x="24765" y="1709738"/>
                      </a:cubicBezTo>
                      <a:close/>
                      <a:moveTo>
                        <a:pt x="25717" y="1575435"/>
                      </a:moveTo>
                      <a:cubicBezTo>
                        <a:pt x="25717" y="1575435"/>
                        <a:pt x="25717" y="1575435"/>
                        <a:pt x="25717" y="1575435"/>
                      </a:cubicBezTo>
                      <a:cubicBezTo>
                        <a:pt x="12383" y="1575435"/>
                        <a:pt x="2858" y="1564958"/>
                        <a:pt x="2858" y="1552575"/>
                      </a:cubicBezTo>
                      <a:lnTo>
                        <a:pt x="2858" y="1507808"/>
                      </a:lnTo>
                      <a:cubicBezTo>
                        <a:pt x="2858" y="1495425"/>
                        <a:pt x="13335" y="1484948"/>
                        <a:pt x="25717" y="1484948"/>
                      </a:cubicBezTo>
                      <a:cubicBezTo>
                        <a:pt x="25717" y="1484948"/>
                        <a:pt x="25717" y="1484948"/>
                        <a:pt x="25717" y="1484948"/>
                      </a:cubicBezTo>
                      <a:cubicBezTo>
                        <a:pt x="38100" y="1484948"/>
                        <a:pt x="48578" y="1495425"/>
                        <a:pt x="48578" y="1507808"/>
                      </a:cubicBezTo>
                      <a:lnTo>
                        <a:pt x="48578" y="1552575"/>
                      </a:lnTo>
                      <a:cubicBezTo>
                        <a:pt x="48578" y="1564958"/>
                        <a:pt x="38100" y="1575435"/>
                        <a:pt x="25717" y="1575435"/>
                      </a:cubicBezTo>
                      <a:close/>
                      <a:moveTo>
                        <a:pt x="25717" y="1440180"/>
                      </a:moveTo>
                      <a:cubicBezTo>
                        <a:pt x="25717" y="1440180"/>
                        <a:pt x="25717" y="1440180"/>
                        <a:pt x="25717" y="1440180"/>
                      </a:cubicBezTo>
                      <a:cubicBezTo>
                        <a:pt x="13335" y="1440180"/>
                        <a:pt x="2858" y="1429703"/>
                        <a:pt x="2858" y="1417320"/>
                      </a:cubicBezTo>
                      <a:lnTo>
                        <a:pt x="2858" y="1372553"/>
                      </a:lnTo>
                      <a:lnTo>
                        <a:pt x="25717" y="1372553"/>
                      </a:lnTo>
                      <a:lnTo>
                        <a:pt x="48578" y="1372553"/>
                      </a:lnTo>
                      <a:lnTo>
                        <a:pt x="48578" y="1417320"/>
                      </a:lnTo>
                      <a:cubicBezTo>
                        <a:pt x="48578" y="1429703"/>
                        <a:pt x="39053" y="1440180"/>
                        <a:pt x="25717" y="1440180"/>
                      </a:cubicBezTo>
                      <a:close/>
                      <a:moveTo>
                        <a:pt x="26670" y="1304925"/>
                      </a:moveTo>
                      <a:cubicBezTo>
                        <a:pt x="26670" y="1304925"/>
                        <a:pt x="26670" y="1304925"/>
                        <a:pt x="26670" y="1304925"/>
                      </a:cubicBezTo>
                      <a:cubicBezTo>
                        <a:pt x="14288" y="1304925"/>
                        <a:pt x="3810" y="1294448"/>
                        <a:pt x="3810" y="1282065"/>
                      </a:cubicBezTo>
                      <a:lnTo>
                        <a:pt x="3810" y="1237298"/>
                      </a:lnTo>
                      <a:cubicBezTo>
                        <a:pt x="3810" y="1224915"/>
                        <a:pt x="14288" y="1214438"/>
                        <a:pt x="26670" y="1214438"/>
                      </a:cubicBezTo>
                      <a:cubicBezTo>
                        <a:pt x="26670" y="1214438"/>
                        <a:pt x="26670" y="1214438"/>
                        <a:pt x="26670" y="1214438"/>
                      </a:cubicBezTo>
                      <a:cubicBezTo>
                        <a:pt x="39053" y="1214438"/>
                        <a:pt x="49530" y="1224915"/>
                        <a:pt x="49530" y="1237298"/>
                      </a:cubicBezTo>
                      <a:lnTo>
                        <a:pt x="49530" y="1282065"/>
                      </a:lnTo>
                      <a:cubicBezTo>
                        <a:pt x="49530" y="1294448"/>
                        <a:pt x="39053" y="1304925"/>
                        <a:pt x="26670" y="1304925"/>
                      </a:cubicBezTo>
                      <a:close/>
                      <a:moveTo>
                        <a:pt x="26670" y="1169670"/>
                      </a:moveTo>
                      <a:cubicBezTo>
                        <a:pt x="14288" y="1169670"/>
                        <a:pt x="3810" y="1159192"/>
                        <a:pt x="3810" y="1146810"/>
                      </a:cubicBezTo>
                      <a:lnTo>
                        <a:pt x="3810" y="1102042"/>
                      </a:lnTo>
                      <a:cubicBezTo>
                        <a:pt x="3810" y="1089660"/>
                        <a:pt x="14288" y="1079183"/>
                        <a:pt x="26670" y="1079183"/>
                      </a:cubicBezTo>
                      <a:cubicBezTo>
                        <a:pt x="39053" y="1079183"/>
                        <a:pt x="49530" y="1089660"/>
                        <a:pt x="49530" y="1102042"/>
                      </a:cubicBezTo>
                      <a:lnTo>
                        <a:pt x="49530" y="1146810"/>
                      </a:lnTo>
                      <a:cubicBezTo>
                        <a:pt x="49530" y="1160145"/>
                        <a:pt x="39053" y="1169670"/>
                        <a:pt x="26670" y="1169670"/>
                      </a:cubicBezTo>
                      <a:close/>
                      <a:moveTo>
                        <a:pt x="26670" y="1035367"/>
                      </a:moveTo>
                      <a:cubicBezTo>
                        <a:pt x="14288" y="1035367"/>
                        <a:pt x="3810" y="1024890"/>
                        <a:pt x="3810" y="1012508"/>
                      </a:cubicBezTo>
                      <a:lnTo>
                        <a:pt x="3810" y="967740"/>
                      </a:lnTo>
                      <a:cubicBezTo>
                        <a:pt x="3810" y="955358"/>
                        <a:pt x="14288" y="944880"/>
                        <a:pt x="26670" y="944880"/>
                      </a:cubicBezTo>
                      <a:cubicBezTo>
                        <a:pt x="26670" y="944880"/>
                        <a:pt x="26670" y="944880"/>
                        <a:pt x="26670" y="944880"/>
                      </a:cubicBezTo>
                      <a:cubicBezTo>
                        <a:pt x="39053" y="944880"/>
                        <a:pt x="49530" y="955358"/>
                        <a:pt x="49530" y="967740"/>
                      </a:cubicBezTo>
                      <a:lnTo>
                        <a:pt x="49530" y="1012508"/>
                      </a:lnTo>
                      <a:cubicBezTo>
                        <a:pt x="49530" y="1024890"/>
                        <a:pt x="39053" y="1035367"/>
                        <a:pt x="26670" y="1035367"/>
                      </a:cubicBezTo>
                      <a:cubicBezTo>
                        <a:pt x="26670" y="1035367"/>
                        <a:pt x="26670" y="1035367"/>
                        <a:pt x="26670" y="1035367"/>
                      </a:cubicBezTo>
                      <a:close/>
                      <a:moveTo>
                        <a:pt x="26670" y="900112"/>
                      </a:moveTo>
                      <a:cubicBezTo>
                        <a:pt x="14288" y="900112"/>
                        <a:pt x="3810" y="889635"/>
                        <a:pt x="3810" y="877253"/>
                      </a:cubicBezTo>
                      <a:lnTo>
                        <a:pt x="3810" y="832485"/>
                      </a:lnTo>
                      <a:cubicBezTo>
                        <a:pt x="3810" y="820103"/>
                        <a:pt x="14288" y="809625"/>
                        <a:pt x="26670" y="809625"/>
                      </a:cubicBezTo>
                      <a:cubicBezTo>
                        <a:pt x="26670" y="809625"/>
                        <a:pt x="26670" y="809625"/>
                        <a:pt x="26670" y="809625"/>
                      </a:cubicBezTo>
                      <a:cubicBezTo>
                        <a:pt x="39053" y="809625"/>
                        <a:pt x="49530" y="820103"/>
                        <a:pt x="49530" y="832485"/>
                      </a:cubicBezTo>
                      <a:lnTo>
                        <a:pt x="49530" y="877253"/>
                      </a:lnTo>
                      <a:cubicBezTo>
                        <a:pt x="49530" y="889635"/>
                        <a:pt x="39053" y="900112"/>
                        <a:pt x="26670" y="900112"/>
                      </a:cubicBezTo>
                      <a:cubicBezTo>
                        <a:pt x="26670" y="900112"/>
                        <a:pt x="26670" y="900112"/>
                        <a:pt x="26670" y="900112"/>
                      </a:cubicBezTo>
                      <a:close/>
                      <a:moveTo>
                        <a:pt x="26670" y="764858"/>
                      </a:moveTo>
                      <a:cubicBezTo>
                        <a:pt x="14288" y="764858"/>
                        <a:pt x="3810" y="754380"/>
                        <a:pt x="3810" y="741998"/>
                      </a:cubicBezTo>
                      <a:lnTo>
                        <a:pt x="3810" y="697230"/>
                      </a:lnTo>
                      <a:cubicBezTo>
                        <a:pt x="3810" y="684848"/>
                        <a:pt x="14288" y="674370"/>
                        <a:pt x="26670" y="674370"/>
                      </a:cubicBezTo>
                      <a:cubicBezTo>
                        <a:pt x="39053" y="674370"/>
                        <a:pt x="49530" y="684848"/>
                        <a:pt x="49530" y="697230"/>
                      </a:cubicBezTo>
                      <a:lnTo>
                        <a:pt x="49530" y="741998"/>
                      </a:lnTo>
                      <a:cubicBezTo>
                        <a:pt x="49530" y="754380"/>
                        <a:pt x="39053" y="764858"/>
                        <a:pt x="26670" y="764858"/>
                      </a:cubicBezTo>
                      <a:close/>
                      <a:moveTo>
                        <a:pt x="26670" y="630555"/>
                      </a:moveTo>
                      <a:cubicBezTo>
                        <a:pt x="26670" y="630555"/>
                        <a:pt x="26670" y="630555"/>
                        <a:pt x="26670" y="630555"/>
                      </a:cubicBezTo>
                      <a:cubicBezTo>
                        <a:pt x="14288" y="630555"/>
                        <a:pt x="3810" y="620078"/>
                        <a:pt x="3810" y="607695"/>
                      </a:cubicBezTo>
                      <a:lnTo>
                        <a:pt x="3810" y="562928"/>
                      </a:lnTo>
                      <a:cubicBezTo>
                        <a:pt x="3810" y="550545"/>
                        <a:pt x="14288" y="540068"/>
                        <a:pt x="26670" y="540068"/>
                      </a:cubicBezTo>
                      <a:cubicBezTo>
                        <a:pt x="26670" y="540068"/>
                        <a:pt x="26670" y="540068"/>
                        <a:pt x="26670" y="540068"/>
                      </a:cubicBezTo>
                      <a:cubicBezTo>
                        <a:pt x="39053" y="540068"/>
                        <a:pt x="49530" y="550545"/>
                        <a:pt x="49530" y="562928"/>
                      </a:cubicBezTo>
                      <a:lnTo>
                        <a:pt x="49530" y="607695"/>
                      </a:lnTo>
                      <a:cubicBezTo>
                        <a:pt x="49530" y="620078"/>
                        <a:pt x="39053" y="630555"/>
                        <a:pt x="26670" y="630555"/>
                      </a:cubicBezTo>
                      <a:close/>
                      <a:moveTo>
                        <a:pt x="26670" y="495300"/>
                      </a:moveTo>
                      <a:cubicBezTo>
                        <a:pt x="26670" y="495300"/>
                        <a:pt x="26670" y="495300"/>
                        <a:pt x="26670" y="495300"/>
                      </a:cubicBezTo>
                      <a:cubicBezTo>
                        <a:pt x="14288" y="495300"/>
                        <a:pt x="3810" y="484822"/>
                        <a:pt x="3810" y="472440"/>
                      </a:cubicBezTo>
                      <a:lnTo>
                        <a:pt x="3810" y="427672"/>
                      </a:lnTo>
                      <a:cubicBezTo>
                        <a:pt x="3810" y="415290"/>
                        <a:pt x="14288" y="404812"/>
                        <a:pt x="26670" y="404812"/>
                      </a:cubicBezTo>
                      <a:cubicBezTo>
                        <a:pt x="26670" y="404812"/>
                        <a:pt x="26670" y="404812"/>
                        <a:pt x="26670" y="404812"/>
                      </a:cubicBezTo>
                      <a:cubicBezTo>
                        <a:pt x="39053" y="404812"/>
                        <a:pt x="49530" y="415290"/>
                        <a:pt x="49530" y="427672"/>
                      </a:cubicBezTo>
                      <a:lnTo>
                        <a:pt x="49530" y="472440"/>
                      </a:lnTo>
                      <a:cubicBezTo>
                        <a:pt x="49530" y="484822"/>
                        <a:pt x="39053" y="495300"/>
                        <a:pt x="26670" y="495300"/>
                      </a:cubicBezTo>
                      <a:close/>
                      <a:moveTo>
                        <a:pt x="26670" y="360045"/>
                      </a:moveTo>
                      <a:cubicBezTo>
                        <a:pt x="26670" y="360045"/>
                        <a:pt x="26670" y="360045"/>
                        <a:pt x="26670" y="360045"/>
                      </a:cubicBezTo>
                      <a:cubicBezTo>
                        <a:pt x="14288" y="360045"/>
                        <a:pt x="3810" y="349568"/>
                        <a:pt x="3810" y="337185"/>
                      </a:cubicBezTo>
                      <a:lnTo>
                        <a:pt x="3810" y="292418"/>
                      </a:lnTo>
                      <a:cubicBezTo>
                        <a:pt x="3810" y="280035"/>
                        <a:pt x="14288" y="269558"/>
                        <a:pt x="26670" y="269558"/>
                      </a:cubicBezTo>
                      <a:cubicBezTo>
                        <a:pt x="26670" y="269558"/>
                        <a:pt x="26670" y="269558"/>
                        <a:pt x="26670" y="269558"/>
                      </a:cubicBezTo>
                      <a:cubicBezTo>
                        <a:pt x="39053" y="269558"/>
                        <a:pt x="49530" y="280035"/>
                        <a:pt x="49530" y="292418"/>
                      </a:cubicBezTo>
                      <a:lnTo>
                        <a:pt x="49530" y="337185"/>
                      </a:lnTo>
                      <a:cubicBezTo>
                        <a:pt x="50483" y="349568"/>
                        <a:pt x="40005" y="360045"/>
                        <a:pt x="26670" y="360045"/>
                      </a:cubicBezTo>
                      <a:close/>
                      <a:moveTo>
                        <a:pt x="27622" y="224790"/>
                      </a:moveTo>
                      <a:cubicBezTo>
                        <a:pt x="27622" y="224790"/>
                        <a:pt x="27622" y="224790"/>
                        <a:pt x="27622" y="224790"/>
                      </a:cubicBezTo>
                      <a:cubicBezTo>
                        <a:pt x="14288" y="224790"/>
                        <a:pt x="4763" y="214313"/>
                        <a:pt x="4763" y="201930"/>
                      </a:cubicBezTo>
                      <a:lnTo>
                        <a:pt x="4763" y="157163"/>
                      </a:lnTo>
                      <a:cubicBezTo>
                        <a:pt x="4763" y="144780"/>
                        <a:pt x="15240" y="134302"/>
                        <a:pt x="27622" y="134302"/>
                      </a:cubicBezTo>
                      <a:cubicBezTo>
                        <a:pt x="27622" y="134302"/>
                        <a:pt x="27622" y="134302"/>
                        <a:pt x="27622" y="134302"/>
                      </a:cubicBezTo>
                      <a:cubicBezTo>
                        <a:pt x="40005" y="134302"/>
                        <a:pt x="50483" y="144780"/>
                        <a:pt x="50483" y="157163"/>
                      </a:cubicBezTo>
                      <a:lnTo>
                        <a:pt x="50483" y="201930"/>
                      </a:lnTo>
                      <a:cubicBezTo>
                        <a:pt x="50483" y="215265"/>
                        <a:pt x="40005" y="224790"/>
                        <a:pt x="27622" y="224790"/>
                      </a:cubicBezTo>
                      <a:close/>
                      <a:moveTo>
                        <a:pt x="28575" y="90488"/>
                      </a:moveTo>
                      <a:cubicBezTo>
                        <a:pt x="28575" y="90488"/>
                        <a:pt x="28575" y="90488"/>
                        <a:pt x="28575" y="90488"/>
                      </a:cubicBezTo>
                      <a:cubicBezTo>
                        <a:pt x="15240" y="90488"/>
                        <a:pt x="5715" y="80010"/>
                        <a:pt x="5715" y="67627"/>
                      </a:cubicBezTo>
                      <a:lnTo>
                        <a:pt x="6667" y="22860"/>
                      </a:lnTo>
                      <a:cubicBezTo>
                        <a:pt x="6667" y="10477"/>
                        <a:pt x="17145" y="0"/>
                        <a:pt x="30480" y="0"/>
                      </a:cubicBezTo>
                      <a:cubicBezTo>
                        <a:pt x="42863" y="0"/>
                        <a:pt x="53340" y="10477"/>
                        <a:pt x="53340" y="23813"/>
                      </a:cubicBezTo>
                      <a:lnTo>
                        <a:pt x="52388" y="68580"/>
                      </a:lnTo>
                      <a:cubicBezTo>
                        <a:pt x="51435" y="80010"/>
                        <a:pt x="41910" y="90488"/>
                        <a:pt x="28575" y="9048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Hình tự do: Hình 17">
                  <a:extLst>
                    <a:ext uri="{FF2B5EF4-FFF2-40B4-BE49-F238E27FC236}">
                      <a16:creationId xmlns:a16="http://schemas.microsoft.com/office/drawing/2014/main" id="{A741A83F-6CD1-A5B9-823A-5B8840447662}"/>
                    </a:ext>
                  </a:extLst>
                </p:cNvPr>
                <p:cNvSpPr/>
                <p:nvPr/>
              </p:nvSpPr>
              <p:spPr>
                <a:xfrm>
                  <a:off x="998725" y="3283060"/>
                  <a:ext cx="68579" cy="69532"/>
                </a:xfrm>
                <a:custGeom>
                  <a:avLst/>
                  <a:gdLst>
                    <a:gd name="connsiteX0" fmla="*/ 22860 w 68579"/>
                    <a:gd name="connsiteY0" fmla="*/ 69533 h 69532"/>
                    <a:gd name="connsiteX1" fmla="*/ 22860 w 68579"/>
                    <a:gd name="connsiteY1" fmla="*/ 69533 h 69532"/>
                    <a:gd name="connsiteX2" fmla="*/ 0 w 68579"/>
                    <a:gd name="connsiteY2" fmla="*/ 45720 h 69532"/>
                    <a:gd name="connsiteX3" fmla="*/ 0 w 68579"/>
                    <a:gd name="connsiteY3" fmla="*/ 22860 h 69532"/>
                    <a:gd name="connsiteX4" fmla="*/ 22860 w 68579"/>
                    <a:gd name="connsiteY4" fmla="*/ 0 h 69532"/>
                    <a:gd name="connsiteX5" fmla="*/ 22860 w 68579"/>
                    <a:gd name="connsiteY5" fmla="*/ 0 h 69532"/>
                    <a:gd name="connsiteX6" fmla="*/ 45720 w 68579"/>
                    <a:gd name="connsiteY6" fmla="*/ 0 h 69532"/>
                    <a:gd name="connsiteX7" fmla="*/ 68580 w 68579"/>
                    <a:gd name="connsiteY7" fmla="*/ 22860 h 69532"/>
                    <a:gd name="connsiteX8" fmla="*/ 45720 w 68579"/>
                    <a:gd name="connsiteY8" fmla="*/ 45720 h 69532"/>
                    <a:gd name="connsiteX9" fmla="*/ 45720 w 68579"/>
                    <a:gd name="connsiteY9" fmla="*/ 45720 h 69532"/>
                    <a:gd name="connsiteX10" fmla="*/ 45720 w 68579"/>
                    <a:gd name="connsiteY10" fmla="*/ 45720 h 69532"/>
                    <a:gd name="connsiteX11" fmla="*/ 22860 w 68579"/>
                    <a:gd name="connsiteY11" fmla="*/ 69533 h 69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8579" h="69532">
                      <a:moveTo>
                        <a:pt x="22860" y="69533"/>
                      </a:moveTo>
                      <a:cubicBezTo>
                        <a:pt x="22860" y="69533"/>
                        <a:pt x="22860" y="69533"/>
                        <a:pt x="22860" y="69533"/>
                      </a:cubicBezTo>
                      <a:cubicBezTo>
                        <a:pt x="9525" y="69533"/>
                        <a:pt x="0" y="59055"/>
                        <a:pt x="0" y="45720"/>
                      </a:cubicBezTo>
                      <a:lnTo>
                        <a:pt x="0" y="22860"/>
                      </a:lnTo>
                      <a:cubicBezTo>
                        <a:pt x="0" y="10478"/>
                        <a:pt x="10477" y="0"/>
                        <a:pt x="22860" y="0"/>
                      </a:cubicBezTo>
                      <a:cubicBezTo>
                        <a:pt x="22860" y="0"/>
                        <a:pt x="22860" y="0"/>
                        <a:pt x="22860" y="0"/>
                      </a:cubicBezTo>
                      <a:lnTo>
                        <a:pt x="45720" y="0"/>
                      </a:lnTo>
                      <a:cubicBezTo>
                        <a:pt x="58102" y="0"/>
                        <a:pt x="68580" y="10478"/>
                        <a:pt x="68580" y="22860"/>
                      </a:cubicBezTo>
                      <a:cubicBezTo>
                        <a:pt x="68580" y="35243"/>
                        <a:pt x="58102" y="45720"/>
                        <a:pt x="45720" y="45720"/>
                      </a:cubicBezTo>
                      <a:cubicBezTo>
                        <a:pt x="45720" y="45720"/>
                        <a:pt x="45720" y="45720"/>
                        <a:pt x="45720" y="45720"/>
                      </a:cubicBezTo>
                      <a:lnTo>
                        <a:pt x="45720" y="45720"/>
                      </a:lnTo>
                      <a:cubicBezTo>
                        <a:pt x="45720" y="59055"/>
                        <a:pt x="35243" y="69533"/>
                        <a:pt x="22860" y="69533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9FDA7896-0D4F-C380-14B7-F10873B1285D}"/>
                    </a:ext>
                  </a:extLst>
                </p:cNvPr>
                <p:cNvSpPr/>
                <p:nvPr/>
              </p:nvSpPr>
              <p:spPr>
                <a:xfrm>
                  <a:off x="1114930" y="3284013"/>
                  <a:ext cx="5458424" cy="816292"/>
                </a:xfrm>
                <a:custGeom>
                  <a:avLst/>
                  <a:gdLst>
                    <a:gd name="connsiteX0" fmla="*/ 5435918 w 5458424"/>
                    <a:gd name="connsiteY0" fmla="*/ 816293 h 816292"/>
                    <a:gd name="connsiteX1" fmla="*/ 5419725 w 5458424"/>
                    <a:gd name="connsiteY1" fmla="*/ 809625 h 816292"/>
                    <a:gd name="connsiteX2" fmla="*/ 5386388 w 5458424"/>
                    <a:gd name="connsiteY2" fmla="*/ 778193 h 816292"/>
                    <a:gd name="connsiteX3" fmla="*/ 5385435 w 5458424"/>
                    <a:gd name="connsiteY3" fmla="*/ 745808 h 816292"/>
                    <a:gd name="connsiteX4" fmla="*/ 5417820 w 5458424"/>
                    <a:gd name="connsiteY4" fmla="*/ 744855 h 816292"/>
                    <a:gd name="connsiteX5" fmla="*/ 5451158 w 5458424"/>
                    <a:gd name="connsiteY5" fmla="*/ 776288 h 816292"/>
                    <a:gd name="connsiteX6" fmla="*/ 5452110 w 5458424"/>
                    <a:gd name="connsiteY6" fmla="*/ 808673 h 816292"/>
                    <a:gd name="connsiteX7" fmla="*/ 5435918 w 5458424"/>
                    <a:gd name="connsiteY7" fmla="*/ 816293 h 816292"/>
                    <a:gd name="connsiteX8" fmla="*/ 5335905 w 5458424"/>
                    <a:gd name="connsiteY8" fmla="*/ 720090 h 816292"/>
                    <a:gd name="connsiteX9" fmla="*/ 5319713 w 5458424"/>
                    <a:gd name="connsiteY9" fmla="*/ 713423 h 816292"/>
                    <a:gd name="connsiteX10" fmla="*/ 5286375 w 5458424"/>
                    <a:gd name="connsiteY10" fmla="*/ 681038 h 816292"/>
                    <a:gd name="connsiteX11" fmla="*/ 5285423 w 5458424"/>
                    <a:gd name="connsiteY11" fmla="*/ 648653 h 816292"/>
                    <a:gd name="connsiteX12" fmla="*/ 5317808 w 5458424"/>
                    <a:gd name="connsiteY12" fmla="*/ 647700 h 816292"/>
                    <a:gd name="connsiteX13" fmla="*/ 5351145 w 5458424"/>
                    <a:gd name="connsiteY13" fmla="*/ 680085 h 816292"/>
                    <a:gd name="connsiteX14" fmla="*/ 5352098 w 5458424"/>
                    <a:gd name="connsiteY14" fmla="*/ 712470 h 816292"/>
                    <a:gd name="connsiteX15" fmla="*/ 5335905 w 5458424"/>
                    <a:gd name="connsiteY15" fmla="*/ 720090 h 816292"/>
                    <a:gd name="connsiteX16" fmla="*/ 5236845 w 5458424"/>
                    <a:gd name="connsiteY16" fmla="*/ 623888 h 816292"/>
                    <a:gd name="connsiteX17" fmla="*/ 5220653 w 5458424"/>
                    <a:gd name="connsiteY17" fmla="*/ 617220 h 816292"/>
                    <a:gd name="connsiteX18" fmla="*/ 5187315 w 5458424"/>
                    <a:gd name="connsiteY18" fmla="*/ 584835 h 816292"/>
                    <a:gd name="connsiteX19" fmla="*/ 5187315 w 5458424"/>
                    <a:gd name="connsiteY19" fmla="*/ 552450 h 816292"/>
                    <a:gd name="connsiteX20" fmla="*/ 5219700 w 5458424"/>
                    <a:gd name="connsiteY20" fmla="*/ 552450 h 816292"/>
                    <a:gd name="connsiteX21" fmla="*/ 5253038 w 5458424"/>
                    <a:gd name="connsiteY21" fmla="*/ 584835 h 816292"/>
                    <a:gd name="connsiteX22" fmla="*/ 5253038 w 5458424"/>
                    <a:gd name="connsiteY22" fmla="*/ 617220 h 816292"/>
                    <a:gd name="connsiteX23" fmla="*/ 5236845 w 5458424"/>
                    <a:gd name="connsiteY23" fmla="*/ 623888 h 816292"/>
                    <a:gd name="connsiteX24" fmla="*/ 5137785 w 5458424"/>
                    <a:gd name="connsiteY24" fmla="*/ 527685 h 816292"/>
                    <a:gd name="connsiteX25" fmla="*/ 5121593 w 5458424"/>
                    <a:gd name="connsiteY25" fmla="*/ 521018 h 816292"/>
                    <a:gd name="connsiteX26" fmla="*/ 5088255 w 5458424"/>
                    <a:gd name="connsiteY26" fmla="*/ 488632 h 816292"/>
                    <a:gd name="connsiteX27" fmla="*/ 5088255 w 5458424"/>
                    <a:gd name="connsiteY27" fmla="*/ 456248 h 816292"/>
                    <a:gd name="connsiteX28" fmla="*/ 5120640 w 5458424"/>
                    <a:gd name="connsiteY28" fmla="*/ 456248 h 816292"/>
                    <a:gd name="connsiteX29" fmla="*/ 5153978 w 5458424"/>
                    <a:gd name="connsiteY29" fmla="*/ 488632 h 816292"/>
                    <a:gd name="connsiteX30" fmla="*/ 5153978 w 5458424"/>
                    <a:gd name="connsiteY30" fmla="*/ 521018 h 816292"/>
                    <a:gd name="connsiteX31" fmla="*/ 5137785 w 5458424"/>
                    <a:gd name="connsiteY31" fmla="*/ 527685 h 816292"/>
                    <a:gd name="connsiteX32" fmla="*/ 5038725 w 5458424"/>
                    <a:gd name="connsiteY32" fmla="*/ 430530 h 816292"/>
                    <a:gd name="connsiteX33" fmla="*/ 5022533 w 5458424"/>
                    <a:gd name="connsiteY33" fmla="*/ 423863 h 816292"/>
                    <a:gd name="connsiteX34" fmla="*/ 4989195 w 5458424"/>
                    <a:gd name="connsiteY34" fmla="*/ 391478 h 816292"/>
                    <a:gd name="connsiteX35" fmla="*/ 4989195 w 5458424"/>
                    <a:gd name="connsiteY35" fmla="*/ 359093 h 816292"/>
                    <a:gd name="connsiteX36" fmla="*/ 5021580 w 5458424"/>
                    <a:gd name="connsiteY36" fmla="*/ 359093 h 816292"/>
                    <a:gd name="connsiteX37" fmla="*/ 5054918 w 5458424"/>
                    <a:gd name="connsiteY37" fmla="*/ 391478 h 816292"/>
                    <a:gd name="connsiteX38" fmla="*/ 5054918 w 5458424"/>
                    <a:gd name="connsiteY38" fmla="*/ 423863 h 816292"/>
                    <a:gd name="connsiteX39" fmla="*/ 5038725 w 5458424"/>
                    <a:gd name="connsiteY39" fmla="*/ 430530 h 816292"/>
                    <a:gd name="connsiteX40" fmla="*/ 4939665 w 5458424"/>
                    <a:gd name="connsiteY40" fmla="*/ 334328 h 816292"/>
                    <a:gd name="connsiteX41" fmla="*/ 4923473 w 5458424"/>
                    <a:gd name="connsiteY41" fmla="*/ 327660 h 816292"/>
                    <a:gd name="connsiteX42" fmla="*/ 4890135 w 5458424"/>
                    <a:gd name="connsiteY42" fmla="*/ 295275 h 816292"/>
                    <a:gd name="connsiteX43" fmla="*/ 4889183 w 5458424"/>
                    <a:gd name="connsiteY43" fmla="*/ 262890 h 816292"/>
                    <a:gd name="connsiteX44" fmla="*/ 4921568 w 5458424"/>
                    <a:gd name="connsiteY44" fmla="*/ 261937 h 816292"/>
                    <a:gd name="connsiteX45" fmla="*/ 4954905 w 5458424"/>
                    <a:gd name="connsiteY45" fmla="*/ 294323 h 816292"/>
                    <a:gd name="connsiteX46" fmla="*/ 4955858 w 5458424"/>
                    <a:gd name="connsiteY46" fmla="*/ 326707 h 816292"/>
                    <a:gd name="connsiteX47" fmla="*/ 4939665 w 5458424"/>
                    <a:gd name="connsiteY47" fmla="*/ 334328 h 816292"/>
                    <a:gd name="connsiteX48" fmla="*/ 4840605 w 5458424"/>
                    <a:gd name="connsiteY48" fmla="*/ 238125 h 816292"/>
                    <a:gd name="connsiteX49" fmla="*/ 4824413 w 5458424"/>
                    <a:gd name="connsiteY49" fmla="*/ 231457 h 816292"/>
                    <a:gd name="connsiteX50" fmla="*/ 4791075 w 5458424"/>
                    <a:gd name="connsiteY50" fmla="*/ 200025 h 816292"/>
                    <a:gd name="connsiteX51" fmla="*/ 4790123 w 5458424"/>
                    <a:gd name="connsiteY51" fmla="*/ 167640 h 816292"/>
                    <a:gd name="connsiteX52" fmla="*/ 4822508 w 5458424"/>
                    <a:gd name="connsiteY52" fmla="*/ 166687 h 816292"/>
                    <a:gd name="connsiteX53" fmla="*/ 4855845 w 5458424"/>
                    <a:gd name="connsiteY53" fmla="*/ 199073 h 816292"/>
                    <a:gd name="connsiteX54" fmla="*/ 4856798 w 5458424"/>
                    <a:gd name="connsiteY54" fmla="*/ 231457 h 816292"/>
                    <a:gd name="connsiteX55" fmla="*/ 4840605 w 5458424"/>
                    <a:gd name="connsiteY55" fmla="*/ 238125 h 816292"/>
                    <a:gd name="connsiteX56" fmla="*/ 4739640 w 5458424"/>
                    <a:gd name="connsiteY56" fmla="*/ 142875 h 816292"/>
                    <a:gd name="connsiteX57" fmla="*/ 4723448 w 5458424"/>
                    <a:gd name="connsiteY57" fmla="*/ 136208 h 816292"/>
                    <a:gd name="connsiteX58" fmla="*/ 4690110 w 5458424"/>
                    <a:gd name="connsiteY58" fmla="*/ 104775 h 816292"/>
                    <a:gd name="connsiteX59" fmla="*/ 4689158 w 5458424"/>
                    <a:gd name="connsiteY59" fmla="*/ 72390 h 816292"/>
                    <a:gd name="connsiteX60" fmla="*/ 4721543 w 5458424"/>
                    <a:gd name="connsiteY60" fmla="*/ 71437 h 816292"/>
                    <a:gd name="connsiteX61" fmla="*/ 4754880 w 5458424"/>
                    <a:gd name="connsiteY61" fmla="*/ 102870 h 816292"/>
                    <a:gd name="connsiteX62" fmla="*/ 4755833 w 5458424"/>
                    <a:gd name="connsiteY62" fmla="*/ 135255 h 816292"/>
                    <a:gd name="connsiteX63" fmla="*/ 4739640 w 5458424"/>
                    <a:gd name="connsiteY63" fmla="*/ 142875 h 816292"/>
                    <a:gd name="connsiteX64" fmla="*/ 4635818 w 5458424"/>
                    <a:gd name="connsiteY64" fmla="*/ 57150 h 816292"/>
                    <a:gd name="connsiteX65" fmla="*/ 4635818 w 5458424"/>
                    <a:gd name="connsiteY65" fmla="*/ 57150 h 816292"/>
                    <a:gd name="connsiteX66" fmla="*/ 4590098 w 5458424"/>
                    <a:gd name="connsiteY66" fmla="*/ 57150 h 816292"/>
                    <a:gd name="connsiteX67" fmla="*/ 4567238 w 5458424"/>
                    <a:gd name="connsiteY67" fmla="*/ 34290 h 816292"/>
                    <a:gd name="connsiteX68" fmla="*/ 4590098 w 5458424"/>
                    <a:gd name="connsiteY68" fmla="*/ 11430 h 816292"/>
                    <a:gd name="connsiteX69" fmla="*/ 4590098 w 5458424"/>
                    <a:gd name="connsiteY69" fmla="*/ 11430 h 816292"/>
                    <a:gd name="connsiteX70" fmla="*/ 4635818 w 5458424"/>
                    <a:gd name="connsiteY70" fmla="*/ 11430 h 816292"/>
                    <a:gd name="connsiteX71" fmla="*/ 4658678 w 5458424"/>
                    <a:gd name="connsiteY71" fmla="*/ 34290 h 816292"/>
                    <a:gd name="connsiteX72" fmla="*/ 4635818 w 5458424"/>
                    <a:gd name="connsiteY72" fmla="*/ 57150 h 816292"/>
                    <a:gd name="connsiteX73" fmla="*/ 4496753 w 5458424"/>
                    <a:gd name="connsiteY73" fmla="*/ 56197 h 816292"/>
                    <a:gd name="connsiteX74" fmla="*/ 4496753 w 5458424"/>
                    <a:gd name="connsiteY74" fmla="*/ 56197 h 816292"/>
                    <a:gd name="connsiteX75" fmla="*/ 4451033 w 5458424"/>
                    <a:gd name="connsiteY75" fmla="*/ 56197 h 816292"/>
                    <a:gd name="connsiteX76" fmla="*/ 4428173 w 5458424"/>
                    <a:gd name="connsiteY76" fmla="*/ 33338 h 816292"/>
                    <a:gd name="connsiteX77" fmla="*/ 4451033 w 5458424"/>
                    <a:gd name="connsiteY77" fmla="*/ 10477 h 816292"/>
                    <a:gd name="connsiteX78" fmla="*/ 4451033 w 5458424"/>
                    <a:gd name="connsiteY78" fmla="*/ 10477 h 816292"/>
                    <a:gd name="connsiteX79" fmla="*/ 4496753 w 5458424"/>
                    <a:gd name="connsiteY79" fmla="*/ 10477 h 816292"/>
                    <a:gd name="connsiteX80" fmla="*/ 4519613 w 5458424"/>
                    <a:gd name="connsiteY80" fmla="*/ 33338 h 816292"/>
                    <a:gd name="connsiteX81" fmla="*/ 4496753 w 5458424"/>
                    <a:gd name="connsiteY81" fmla="*/ 56197 h 816292"/>
                    <a:gd name="connsiteX82" fmla="*/ 4358640 w 5458424"/>
                    <a:gd name="connsiteY82" fmla="*/ 56197 h 816292"/>
                    <a:gd name="connsiteX83" fmla="*/ 4358640 w 5458424"/>
                    <a:gd name="connsiteY83" fmla="*/ 56197 h 816292"/>
                    <a:gd name="connsiteX84" fmla="*/ 4312920 w 5458424"/>
                    <a:gd name="connsiteY84" fmla="*/ 56197 h 816292"/>
                    <a:gd name="connsiteX85" fmla="*/ 4290060 w 5458424"/>
                    <a:gd name="connsiteY85" fmla="*/ 33338 h 816292"/>
                    <a:gd name="connsiteX86" fmla="*/ 4312920 w 5458424"/>
                    <a:gd name="connsiteY86" fmla="*/ 10477 h 816292"/>
                    <a:gd name="connsiteX87" fmla="*/ 4312920 w 5458424"/>
                    <a:gd name="connsiteY87" fmla="*/ 10477 h 816292"/>
                    <a:gd name="connsiteX88" fmla="*/ 4358640 w 5458424"/>
                    <a:gd name="connsiteY88" fmla="*/ 10477 h 816292"/>
                    <a:gd name="connsiteX89" fmla="*/ 4381500 w 5458424"/>
                    <a:gd name="connsiteY89" fmla="*/ 33338 h 816292"/>
                    <a:gd name="connsiteX90" fmla="*/ 4358640 w 5458424"/>
                    <a:gd name="connsiteY90" fmla="*/ 56197 h 816292"/>
                    <a:gd name="connsiteX91" fmla="*/ 4220528 w 5458424"/>
                    <a:gd name="connsiteY91" fmla="*/ 55245 h 816292"/>
                    <a:gd name="connsiteX92" fmla="*/ 4220528 w 5458424"/>
                    <a:gd name="connsiteY92" fmla="*/ 55245 h 816292"/>
                    <a:gd name="connsiteX93" fmla="*/ 4174808 w 5458424"/>
                    <a:gd name="connsiteY93" fmla="*/ 55245 h 816292"/>
                    <a:gd name="connsiteX94" fmla="*/ 4151948 w 5458424"/>
                    <a:gd name="connsiteY94" fmla="*/ 32385 h 816292"/>
                    <a:gd name="connsiteX95" fmla="*/ 4174808 w 5458424"/>
                    <a:gd name="connsiteY95" fmla="*/ 9525 h 816292"/>
                    <a:gd name="connsiteX96" fmla="*/ 4220528 w 5458424"/>
                    <a:gd name="connsiteY96" fmla="*/ 9525 h 816292"/>
                    <a:gd name="connsiteX97" fmla="*/ 4243388 w 5458424"/>
                    <a:gd name="connsiteY97" fmla="*/ 32385 h 816292"/>
                    <a:gd name="connsiteX98" fmla="*/ 4220528 w 5458424"/>
                    <a:gd name="connsiteY98" fmla="*/ 55245 h 816292"/>
                    <a:gd name="connsiteX99" fmla="*/ 4081463 w 5458424"/>
                    <a:gd name="connsiteY99" fmla="*/ 55245 h 816292"/>
                    <a:gd name="connsiteX100" fmla="*/ 4081463 w 5458424"/>
                    <a:gd name="connsiteY100" fmla="*/ 55245 h 816292"/>
                    <a:gd name="connsiteX101" fmla="*/ 4035743 w 5458424"/>
                    <a:gd name="connsiteY101" fmla="*/ 55245 h 816292"/>
                    <a:gd name="connsiteX102" fmla="*/ 4012883 w 5458424"/>
                    <a:gd name="connsiteY102" fmla="*/ 32385 h 816292"/>
                    <a:gd name="connsiteX103" fmla="*/ 4035743 w 5458424"/>
                    <a:gd name="connsiteY103" fmla="*/ 9525 h 816292"/>
                    <a:gd name="connsiteX104" fmla="*/ 4035743 w 5458424"/>
                    <a:gd name="connsiteY104" fmla="*/ 9525 h 816292"/>
                    <a:gd name="connsiteX105" fmla="*/ 4081463 w 5458424"/>
                    <a:gd name="connsiteY105" fmla="*/ 9525 h 816292"/>
                    <a:gd name="connsiteX106" fmla="*/ 4104323 w 5458424"/>
                    <a:gd name="connsiteY106" fmla="*/ 32385 h 816292"/>
                    <a:gd name="connsiteX107" fmla="*/ 4081463 w 5458424"/>
                    <a:gd name="connsiteY107" fmla="*/ 55245 h 816292"/>
                    <a:gd name="connsiteX108" fmla="*/ 3943350 w 5458424"/>
                    <a:gd name="connsiteY108" fmla="*/ 55245 h 816292"/>
                    <a:gd name="connsiteX109" fmla="*/ 3943350 w 5458424"/>
                    <a:gd name="connsiteY109" fmla="*/ 55245 h 816292"/>
                    <a:gd name="connsiteX110" fmla="*/ 3897630 w 5458424"/>
                    <a:gd name="connsiteY110" fmla="*/ 55245 h 816292"/>
                    <a:gd name="connsiteX111" fmla="*/ 3874770 w 5458424"/>
                    <a:gd name="connsiteY111" fmla="*/ 32385 h 816292"/>
                    <a:gd name="connsiteX112" fmla="*/ 3897630 w 5458424"/>
                    <a:gd name="connsiteY112" fmla="*/ 9525 h 816292"/>
                    <a:gd name="connsiteX113" fmla="*/ 3897630 w 5458424"/>
                    <a:gd name="connsiteY113" fmla="*/ 9525 h 816292"/>
                    <a:gd name="connsiteX114" fmla="*/ 3943350 w 5458424"/>
                    <a:gd name="connsiteY114" fmla="*/ 9525 h 816292"/>
                    <a:gd name="connsiteX115" fmla="*/ 3966210 w 5458424"/>
                    <a:gd name="connsiteY115" fmla="*/ 32385 h 816292"/>
                    <a:gd name="connsiteX116" fmla="*/ 3943350 w 5458424"/>
                    <a:gd name="connsiteY116" fmla="*/ 55245 h 816292"/>
                    <a:gd name="connsiteX117" fmla="*/ 3805238 w 5458424"/>
                    <a:gd name="connsiteY117" fmla="*/ 54293 h 816292"/>
                    <a:gd name="connsiteX118" fmla="*/ 3805238 w 5458424"/>
                    <a:gd name="connsiteY118" fmla="*/ 54293 h 816292"/>
                    <a:gd name="connsiteX119" fmla="*/ 3759518 w 5458424"/>
                    <a:gd name="connsiteY119" fmla="*/ 54293 h 816292"/>
                    <a:gd name="connsiteX120" fmla="*/ 3736658 w 5458424"/>
                    <a:gd name="connsiteY120" fmla="*/ 31433 h 816292"/>
                    <a:gd name="connsiteX121" fmla="*/ 3759518 w 5458424"/>
                    <a:gd name="connsiteY121" fmla="*/ 8572 h 816292"/>
                    <a:gd name="connsiteX122" fmla="*/ 3759518 w 5458424"/>
                    <a:gd name="connsiteY122" fmla="*/ 8572 h 816292"/>
                    <a:gd name="connsiteX123" fmla="*/ 3805238 w 5458424"/>
                    <a:gd name="connsiteY123" fmla="*/ 8572 h 816292"/>
                    <a:gd name="connsiteX124" fmla="*/ 3828098 w 5458424"/>
                    <a:gd name="connsiteY124" fmla="*/ 31433 h 816292"/>
                    <a:gd name="connsiteX125" fmla="*/ 3805238 w 5458424"/>
                    <a:gd name="connsiteY125" fmla="*/ 54293 h 816292"/>
                    <a:gd name="connsiteX126" fmla="*/ 3667125 w 5458424"/>
                    <a:gd name="connsiteY126" fmla="*/ 54293 h 816292"/>
                    <a:gd name="connsiteX127" fmla="*/ 3667125 w 5458424"/>
                    <a:gd name="connsiteY127" fmla="*/ 54293 h 816292"/>
                    <a:gd name="connsiteX128" fmla="*/ 3621405 w 5458424"/>
                    <a:gd name="connsiteY128" fmla="*/ 54293 h 816292"/>
                    <a:gd name="connsiteX129" fmla="*/ 3598545 w 5458424"/>
                    <a:gd name="connsiteY129" fmla="*/ 31433 h 816292"/>
                    <a:gd name="connsiteX130" fmla="*/ 3621405 w 5458424"/>
                    <a:gd name="connsiteY130" fmla="*/ 8572 h 816292"/>
                    <a:gd name="connsiteX131" fmla="*/ 3621405 w 5458424"/>
                    <a:gd name="connsiteY131" fmla="*/ 8572 h 816292"/>
                    <a:gd name="connsiteX132" fmla="*/ 3667125 w 5458424"/>
                    <a:gd name="connsiteY132" fmla="*/ 8572 h 816292"/>
                    <a:gd name="connsiteX133" fmla="*/ 3689985 w 5458424"/>
                    <a:gd name="connsiteY133" fmla="*/ 31433 h 816292"/>
                    <a:gd name="connsiteX134" fmla="*/ 3667125 w 5458424"/>
                    <a:gd name="connsiteY134" fmla="*/ 54293 h 816292"/>
                    <a:gd name="connsiteX135" fmla="*/ 3528060 w 5458424"/>
                    <a:gd name="connsiteY135" fmla="*/ 54293 h 816292"/>
                    <a:gd name="connsiteX136" fmla="*/ 3528060 w 5458424"/>
                    <a:gd name="connsiteY136" fmla="*/ 54293 h 816292"/>
                    <a:gd name="connsiteX137" fmla="*/ 3482340 w 5458424"/>
                    <a:gd name="connsiteY137" fmla="*/ 54293 h 816292"/>
                    <a:gd name="connsiteX138" fmla="*/ 3459480 w 5458424"/>
                    <a:gd name="connsiteY138" fmla="*/ 31433 h 816292"/>
                    <a:gd name="connsiteX139" fmla="*/ 3482340 w 5458424"/>
                    <a:gd name="connsiteY139" fmla="*/ 8572 h 816292"/>
                    <a:gd name="connsiteX140" fmla="*/ 3482340 w 5458424"/>
                    <a:gd name="connsiteY140" fmla="*/ 8572 h 816292"/>
                    <a:gd name="connsiteX141" fmla="*/ 3528060 w 5458424"/>
                    <a:gd name="connsiteY141" fmla="*/ 8572 h 816292"/>
                    <a:gd name="connsiteX142" fmla="*/ 3550920 w 5458424"/>
                    <a:gd name="connsiteY142" fmla="*/ 31433 h 816292"/>
                    <a:gd name="connsiteX143" fmla="*/ 3528060 w 5458424"/>
                    <a:gd name="connsiteY143" fmla="*/ 54293 h 816292"/>
                    <a:gd name="connsiteX144" fmla="*/ 3389948 w 5458424"/>
                    <a:gd name="connsiteY144" fmla="*/ 53340 h 816292"/>
                    <a:gd name="connsiteX145" fmla="*/ 3389948 w 5458424"/>
                    <a:gd name="connsiteY145" fmla="*/ 53340 h 816292"/>
                    <a:gd name="connsiteX146" fmla="*/ 3344228 w 5458424"/>
                    <a:gd name="connsiteY146" fmla="*/ 53340 h 816292"/>
                    <a:gd name="connsiteX147" fmla="*/ 3321368 w 5458424"/>
                    <a:gd name="connsiteY147" fmla="*/ 30480 h 816292"/>
                    <a:gd name="connsiteX148" fmla="*/ 3344228 w 5458424"/>
                    <a:gd name="connsiteY148" fmla="*/ 7620 h 816292"/>
                    <a:gd name="connsiteX149" fmla="*/ 3344228 w 5458424"/>
                    <a:gd name="connsiteY149" fmla="*/ 7620 h 816292"/>
                    <a:gd name="connsiteX150" fmla="*/ 3389948 w 5458424"/>
                    <a:gd name="connsiteY150" fmla="*/ 7620 h 816292"/>
                    <a:gd name="connsiteX151" fmla="*/ 3412808 w 5458424"/>
                    <a:gd name="connsiteY151" fmla="*/ 30480 h 816292"/>
                    <a:gd name="connsiteX152" fmla="*/ 3389948 w 5458424"/>
                    <a:gd name="connsiteY152" fmla="*/ 53340 h 816292"/>
                    <a:gd name="connsiteX153" fmla="*/ 3251835 w 5458424"/>
                    <a:gd name="connsiteY153" fmla="*/ 53340 h 816292"/>
                    <a:gd name="connsiteX154" fmla="*/ 3251835 w 5458424"/>
                    <a:gd name="connsiteY154" fmla="*/ 53340 h 816292"/>
                    <a:gd name="connsiteX155" fmla="*/ 3206115 w 5458424"/>
                    <a:gd name="connsiteY155" fmla="*/ 53340 h 816292"/>
                    <a:gd name="connsiteX156" fmla="*/ 3183255 w 5458424"/>
                    <a:gd name="connsiteY156" fmla="*/ 30480 h 816292"/>
                    <a:gd name="connsiteX157" fmla="*/ 3206115 w 5458424"/>
                    <a:gd name="connsiteY157" fmla="*/ 7620 h 816292"/>
                    <a:gd name="connsiteX158" fmla="*/ 3206115 w 5458424"/>
                    <a:gd name="connsiteY158" fmla="*/ 7620 h 816292"/>
                    <a:gd name="connsiteX159" fmla="*/ 3251835 w 5458424"/>
                    <a:gd name="connsiteY159" fmla="*/ 7620 h 816292"/>
                    <a:gd name="connsiteX160" fmla="*/ 3274695 w 5458424"/>
                    <a:gd name="connsiteY160" fmla="*/ 30480 h 816292"/>
                    <a:gd name="connsiteX161" fmla="*/ 3251835 w 5458424"/>
                    <a:gd name="connsiteY161" fmla="*/ 53340 h 816292"/>
                    <a:gd name="connsiteX162" fmla="*/ 3112770 w 5458424"/>
                    <a:gd name="connsiteY162" fmla="*/ 53340 h 816292"/>
                    <a:gd name="connsiteX163" fmla="*/ 3112770 w 5458424"/>
                    <a:gd name="connsiteY163" fmla="*/ 53340 h 816292"/>
                    <a:gd name="connsiteX164" fmla="*/ 3067050 w 5458424"/>
                    <a:gd name="connsiteY164" fmla="*/ 53340 h 816292"/>
                    <a:gd name="connsiteX165" fmla="*/ 3044190 w 5458424"/>
                    <a:gd name="connsiteY165" fmla="*/ 30480 h 816292"/>
                    <a:gd name="connsiteX166" fmla="*/ 3067050 w 5458424"/>
                    <a:gd name="connsiteY166" fmla="*/ 7620 h 816292"/>
                    <a:gd name="connsiteX167" fmla="*/ 3067050 w 5458424"/>
                    <a:gd name="connsiteY167" fmla="*/ 7620 h 816292"/>
                    <a:gd name="connsiteX168" fmla="*/ 3112770 w 5458424"/>
                    <a:gd name="connsiteY168" fmla="*/ 7620 h 816292"/>
                    <a:gd name="connsiteX169" fmla="*/ 3135630 w 5458424"/>
                    <a:gd name="connsiteY169" fmla="*/ 30480 h 816292"/>
                    <a:gd name="connsiteX170" fmla="*/ 3112770 w 5458424"/>
                    <a:gd name="connsiteY170" fmla="*/ 53340 h 816292"/>
                    <a:gd name="connsiteX171" fmla="*/ 2974658 w 5458424"/>
                    <a:gd name="connsiteY171" fmla="*/ 52388 h 816292"/>
                    <a:gd name="connsiteX172" fmla="*/ 2974658 w 5458424"/>
                    <a:gd name="connsiteY172" fmla="*/ 52388 h 816292"/>
                    <a:gd name="connsiteX173" fmla="*/ 2928938 w 5458424"/>
                    <a:gd name="connsiteY173" fmla="*/ 52388 h 816292"/>
                    <a:gd name="connsiteX174" fmla="*/ 2906078 w 5458424"/>
                    <a:gd name="connsiteY174" fmla="*/ 29527 h 816292"/>
                    <a:gd name="connsiteX175" fmla="*/ 2928938 w 5458424"/>
                    <a:gd name="connsiteY175" fmla="*/ 6667 h 816292"/>
                    <a:gd name="connsiteX176" fmla="*/ 2974658 w 5458424"/>
                    <a:gd name="connsiteY176" fmla="*/ 6667 h 816292"/>
                    <a:gd name="connsiteX177" fmla="*/ 2997518 w 5458424"/>
                    <a:gd name="connsiteY177" fmla="*/ 29527 h 816292"/>
                    <a:gd name="connsiteX178" fmla="*/ 2974658 w 5458424"/>
                    <a:gd name="connsiteY178" fmla="*/ 52388 h 816292"/>
                    <a:gd name="connsiteX179" fmla="*/ 2836545 w 5458424"/>
                    <a:gd name="connsiteY179" fmla="*/ 52388 h 816292"/>
                    <a:gd name="connsiteX180" fmla="*/ 2836545 w 5458424"/>
                    <a:gd name="connsiteY180" fmla="*/ 52388 h 816292"/>
                    <a:gd name="connsiteX181" fmla="*/ 2790825 w 5458424"/>
                    <a:gd name="connsiteY181" fmla="*/ 52388 h 816292"/>
                    <a:gd name="connsiteX182" fmla="*/ 2767965 w 5458424"/>
                    <a:gd name="connsiteY182" fmla="*/ 29527 h 816292"/>
                    <a:gd name="connsiteX183" fmla="*/ 2790825 w 5458424"/>
                    <a:gd name="connsiteY183" fmla="*/ 6667 h 816292"/>
                    <a:gd name="connsiteX184" fmla="*/ 2790825 w 5458424"/>
                    <a:gd name="connsiteY184" fmla="*/ 6667 h 816292"/>
                    <a:gd name="connsiteX185" fmla="*/ 2836545 w 5458424"/>
                    <a:gd name="connsiteY185" fmla="*/ 6667 h 816292"/>
                    <a:gd name="connsiteX186" fmla="*/ 2859405 w 5458424"/>
                    <a:gd name="connsiteY186" fmla="*/ 29527 h 816292"/>
                    <a:gd name="connsiteX187" fmla="*/ 2836545 w 5458424"/>
                    <a:gd name="connsiteY187" fmla="*/ 52388 h 816292"/>
                    <a:gd name="connsiteX188" fmla="*/ 2698433 w 5458424"/>
                    <a:gd name="connsiteY188" fmla="*/ 52388 h 816292"/>
                    <a:gd name="connsiteX189" fmla="*/ 2698433 w 5458424"/>
                    <a:gd name="connsiteY189" fmla="*/ 52388 h 816292"/>
                    <a:gd name="connsiteX190" fmla="*/ 2652713 w 5458424"/>
                    <a:gd name="connsiteY190" fmla="*/ 52388 h 816292"/>
                    <a:gd name="connsiteX191" fmla="*/ 2629853 w 5458424"/>
                    <a:gd name="connsiteY191" fmla="*/ 29527 h 816292"/>
                    <a:gd name="connsiteX192" fmla="*/ 2652713 w 5458424"/>
                    <a:gd name="connsiteY192" fmla="*/ 6667 h 816292"/>
                    <a:gd name="connsiteX193" fmla="*/ 2652713 w 5458424"/>
                    <a:gd name="connsiteY193" fmla="*/ 6667 h 816292"/>
                    <a:gd name="connsiteX194" fmla="*/ 2698433 w 5458424"/>
                    <a:gd name="connsiteY194" fmla="*/ 6667 h 816292"/>
                    <a:gd name="connsiteX195" fmla="*/ 2721293 w 5458424"/>
                    <a:gd name="connsiteY195" fmla="*/ 29527 h 816292"/>
                    <a:gd name="connsiteX196" fmla="*/ 2698433 w 5458424"/>
                    <a:gd name="connsiteY196" fmla="*/ 52388 h 816292"/>
                    <a:gd name="connsiteX197" fmla="*/ 2559368 w 5458424"/>
                    <a:gd name="connsiteY197" fmla="*/ 51435 h 816292"/>
                    <a:gd name="connsiteX198" fmla="*/ 2559368 w 5458424"/>
                    <a:gd name="connsiteY198" fmla="*/ 51435 h 816292"/>
                    <a:gd name="connsiteX199" fmla="*/ 2513648 w 5458424"/>
                    <a:gd name="connsiteY199" fmla="*/ 51435 h 816292"/>
                    <a:gd name="connsiteX200" fmla="*/ 2490788 w 5458424"/>
                    <a:gd name="connsiteY200" fmla="*/ 28575 h 816292"/>
                    <a:gd name="connsiteX201" fmla="*/ 2513648 w 5458424"/>
                    <a:gd name="connsiteY201" fmla="*/ 5715 h 816292"/>
                    <a:gd name="connsiteX202" fmla="*/ 2513648 w 5458424"/>
                    <a:gd name="connsiteY202" fmla="*/ 5715 h 816292"/>
                    <a:gd name="connsiteX203" fmla="*/ 2559368 w 5458424"/>
                    <a:gd name="connsiteY203" fmla="*/ 5715 h 816292"/>
                    <a:gd name="connsiteX204" fmla="*/ 2582228 w 5458424"/>
                    <a:gd name="connsiteY204" fmla="*/ 28575 h 816292"/>
                    <a:gd name="connsiteX205" fmla="*/ 2559368 w 5458424"/>
                    <a:gd name="connsiteY205" fmla="*/ 51435 h 816292"/>
                    <a:gd name="connsiteX206" fmla="*/ 2421255 w 5458424"/>
                    <a:gd name="connsiteY206" fmla="*/ 51435 h 816292"/>
                    <a:gd name="connsiteX207" fmla="*/ 2421255 w 5458424"/>
                    <a:gd name="connsiteY207" fmla="*/ 51435 h 816292"/>
                    <a:gd name="connsiteX208" fmla="*/ 2375535 w 5458424"/>
                    <a:gd name="connsiteY208" fmla="*/ 51435 h 816292"/>
                    <a:gd name="connsiteX209" fmla="*/ 2352675 w 5458424"/>
                    <a:gd name="connsiteY209" fmla="*/ 28575 h 816292"/>
                    <a:gd name="connsiteX210" fmla="*/ 2375535 w 5458424"/>
                    <a:gd name="connsiteY210" fmla="*/ 5715 h 816292"/>
                    <a:gd name="connsiteX211" fmla="*/ 2375535 w 5458424"/>
                    <a:gd name="connsiteY211" fmla="*/ 5715 h 816292"/>
                    <a:gd name="connsiteX212" fmla="*/ 2421255 w 5458424"/>
                    <a:gd name="connsiteY212" fmla="*/ 5715 h 816292"/>
                    <a:gd name="connsiteX213" fmla="*/ 2444115 w 5458424"/>
                    <a:gd name="connsiteY213" fmla="*/ 28575 h 816292"/>
                    <a:gd name="connsiteX214" fmla="*/ 2421255 w 5458424"/>
                    <a:gd name="connsiteY214" fmla="*/ 51435 h 816292"/>
                    <a:gd name="connsiteX215" fmla="*/ 2283143 w 5458424"/>
                    <a:gd name="connsiteY215" fmla="*/ 51435 h 816292"/>
                    <a:gd name="connsiteX216" fmla="*/ 2283143 w 5458424"/>
                    <a:gd name="connsiteY216" fmla="*/ 51435 h 816292"/>
                    <a:gd name="connsiteX217" fmla="*/ 2237423 w 5458424"/>
                    <a:gd name="connsiteY217" fmla="*/ 51435 h 816292"/>
                    <a:gd name="connsiteX218" fmla="*/ 2214563 w 5458424"/>
                    <a:gd name="connsiteY218" fmla="*/ 28575 h 816292"/>
                    <a:gd name="connsiteX219" fmla="*/ 2237423 w 5458424"/>
                    <a:gd name="connsiteY219" fmla="*/ 5715 h 816292"/>
                    <a:gd name="connsiteX220" fmla="*/ 2237423 w 5458424"/>
                    <a:gd name="connsiteY220" fmla="*/ 5715 h 816292"/>
                    <a:gd name="connsiteX221" fmla="*/ 2283143 w 5458424"/>
                    <a:gd name="connsiteY221" fmla="*/ 5715 h 816292"/>
                    <a:gd name="connsiteX222" fmla="*/ 2306003 w 5458424"/>
                    <a:gd name="connsiteY222" fmla="*/ 28575 h 816292"/>
                    <a:gd name="connsiteX223" fmla="*/ 2283143 w 5458424"/>
                    <a:gd name="connsiteY223" fmla="*/ 51435 h 816292"/>
                    <a:gd name="connsiteX224" fmla="*/ 2144078 w 5458424"/>
                    <a:gd name="connsiteY224" fmla="*/ 50483 h 816292"/>
                    <a:gd name="connsiteX225" fmla="*/ 2144078 w 5458424"/>
                    <a:gd name="connsiteY225" fmla="*/ 50483 h 816292"/>
                    <a:gd name="connsiteX226" fmla="*/ 2098358 w 5458424"/>
                    <a:gd name="connsiteY226" fmla="*/ 50483 h 816292"/>
                    <a:gd name="connsiteX227" fmla="*/ 2075498 w 5458424"/>
                    <a:gd name="connsiteY227" fmla="*/ 27622 h 816292"/>
                    <a:gd name="connsiteX228" fmla="*/ 2098358 w 5458424"/>
                    <a:gd name="connsiteY228" fmla="*/ 4763 h 816292"/>
                    <a:gd name="connsiteX229" fmla="*/ 2098358 w 5458424"/>
                    <a:gd name="connsiteY229" fmla="*/ 4763 h 816292"/>
                    <a:gd name="connsiteX230" fmla="*/ 2144078 w 5458424"/>
                    <a:gd name="connsiteY230" fmla="*/ 4763 h 816292"/>
                    <a:gd name="connsiteX231" fmla="*/ 2166938 w 5458424"/>
                    <a:gd name="connsiteY231" fmla="*/ 27622 h 816292"/>
                    <a:gd name="connsiteX232" fmla="*/ 2144078 w 5458424"/>
                    <a:gd name="connsiteY232" fmla="*/ 50483 h 816292"/>
                    <a:gd name="connsiteX233" fmla="*/ 2005965 w 5458424"/>
                    <a:gd name="connsiteY233" fmla="*/ 50483 h 816292"/>
                    <a:gd name="connsiteX234" fmla="*/ 2005965 w 5458424"/>
                    <a:gd name="connsiteY234" fmla="*/ 50483 h 816292"/>
                    <a:gd name="connsiteX235" fmla="*/ 1960245 w 5458424"/>
                    <a:gd name="connsiteY235" fmla="*/ 50483 h 816292"/>
                    <a:gd name="connsiteX236" fmla="*/ 1937385 w 5458424"/>
                    <a:gd name="connsiteY236" fmla="*/ 27622 h 816292"/>
                    <a:gd name="connsiteX237" fmla="*/ 1960245 w 5458424"/>
                    <a:gd name="connsiteY237" fmla="*/ 4763 h 816292"/>
                    <a:gd name="connsiteX238" fmla="*/ 1960245 w 5458424"/>
                    <a:gd name="connsiteY238" fmla="*/ 4763 h 816292"/>
                    <a:gd name="connsiteX239" fmla="*/ 2005965 w 5458424"/>
                    <a:gd name="connsiteY239" fmla="*/ 4763 h 816292"/>
                    <a:gd name="connsiteX240" fmla="*/ 2028825 w 5458424"/>
                    <a:gd name="connsiteY240" fmla="*/ 27622 h 816292"/>
                    <a:gd name="connsiteX241" fmla="*/ 2005965 w 5458424"/>
                    <a:gd name="connsiteY241" fmla="*/ 50483 h 816292"/>
                    <a:gd name="connsiteX242" fmla="*/ 1867853 w 5458424"/>
                    <a:gd name="connsiteY242" fmla="*/ 50483 h 816292"/>
                    <a:gd name="connsiteX243" fmla="*/ 1867853 w 5458424"/>
                    <a:gd name="connsiteY243" fmla="*/ 50483 h 816292"/>
                    <a:gd name="connsiteX244" fmla="*/ 1822133 w 5458424"/>
                    <a:gd name="connsiteY244" fmla="*/ 50483 h 816292"/>
                    <a:gd name="connsiteX245" fmla="*/ 1799273 w 5458424"/>
                    <a:gd name="connsiteY245" fmla="*/ 27622 h 816292"/>
                    <a:gd name="connsiteX246" fmla="*/ 1822133 w 5458424"/>
                    <a:gd name="connsiteY246" fmla="*/ 4763 h 816292"/>
                    <a:gd name="connsiteX247" fmla="*/ 1822133 w 5458424"/>
                    <a:gd name="connsiteY247" fmla="*/ 4763 h 816292"/>
                    <a:gd name="connsiteX248" fmla="*/ 1867853 w 5458424"/>
                    <a:gd name="connsiteY248" fmla="*/ 4763 h 816292"/>
                    <a:gd name="connsiteX249" fmla="*/ 1890713 w 5458424"/>
                    <a:gd name="connsiteY249" fmla="*/ 27622 h 816292"/>
                    <a:gd name="connsiteX250" fmla="*/ 1867853 w 5458424"/>
                    <a:gd name="connsiteY250" fmla="*/ 50483 h 816292"/>
                    <a:gd name="connsiteX251" fmla="*/ 1728788 w 5458424"/>
                    <a:gd name="connsiteY251" fmla="*/ 49530 h 816292"/>
                    <a:gd name="connsiteX252" fmla="*/ 1728788 w 5458424"/>
                    <a:gd name="connsiteY252" fmla="*/ 49530 h 816292"/>
                    <a:gd name="connsiteX253" fmla="*/ 1683068 w 5458424"/>
                    <a:gd name="connsiteY253" fmla="*/ 49530 h 816292"/>
                    <a:gd name="connsiteX254" fmla="*/ 1660208 w 5458424"/>
                    <a:gd name="connsiteY254" fmla="*/ 26670 h 816292"/>
                    <a:gd name="connsiteX255" fmla="*/ 1683068 w 5458424"/>
                    <a:gd name="connsiteY255" fmla="*/ 3810 h 816292"/>
                    <a:gd name="connsiteX256" fmla="*/ 1683068 w 5458424"/>
                    <a:gd name="connsiteY256" fmla="*/ 3810 h 816292"/>
                    <a:gd name="connsiteX257" fmla="*/ 1728788 w 5458424"/>
                    <a:gd name="connsiteY257" fmla="*/ 3810 h 816292"/>
                    <a:gd name="connsiteX258" fmla="*/ 1751648 w 5458424"/>
                    <a:gd name="connsiteY258" fmla="*/ 26670 h 816292"/>
                    <a:gd name="connsiteX259" fmla="*/ 1728788 w 5458424"/>
                    <a:gd name="connsiteY259" fmla="*/ 49530 h 816292"/>
                    <a:gd name="connsiteX260" fmla="*/ 1590675 w 5458424"/>
                    <a:gd name="connsiteY260" fmla="*/ 49530 h 816292"/>
                    <a:gd name="connsiteX261" fmla="*/ 1590675 w 5458424"/>
                    <a:gd name="connsiteY261" fmla="*/ 49530 h 816292"/>
                    <a:gd name="connsiteX262" fmla="*/ 1544955 w 5458424"/>
                    <a:gd name="connsiteY262" fmla="*/ 49530 h 816292"/>
                    <a:gd name="connsiteX263" fmla="*/ 1522095 w 5458424"/>
                    <a:gd name="connsiteY263" fmla="*/ 26670 h 816292"/>
                    <a:gd name="connsiteX264" fmla="*/ 1544955 w 5458424"/>
                    <a:gd name="connsiteY264" fmla="*/ 3810 h 816292"/>
                    <a:gd name="connsiteX265" fmla="*/ 1544955 w 5458424"/>
                    <a:gd name="connsiteY265" fmla="*/ 3810 h 816292"/>
                    <a:gd name="connsiteX266" fmla="*/ 1590675 w 5458424"/>
                    <a:gd name="connsiteY266" fmla="*/ 3810 h 816292"/>
                    <a:gd name="connsiteX267" fmla="*/ 1613535 w 5458424"/>
                    <a:gd name="connsiteY267" fmla="*/ 26670 h 816292"/>
                    <a:gd name="connsiteX268" fmla="*/ 1590675 w 5458424"/>
                    <a:gd name="connsiteY268" fmla="*/ 49530 h 816292"/>
                    <a:gd name="connsiteX269" fmla="*/ 1452563 w 5458424"/>
                    <a:gd name="connsiteY269" fmla="*/ 49530 h 816292"/>
                    <a:gd name="connsiteX270" fmla="*/ 1452563 w 5458424"/>
                    <a:gd name="connsiteY270" fmla="*/ 49530 h 816292"/>
                    <a:gd name="connsiteX271" fmla="*/ 1406843 w 5458424"/>
                    <a:gd name="connsiteY271" fmla="*/ 49530 h 816292"/>
                    <a:gd name="connsiteX272" fmla="*/ 1383983 w 5458424"/>
                    <a:gd name="connsiteY272" fmla="*/ 26670 h 816292"/>
                    <a:gd name="connsiteX273" fmla="*/ 1406843 w 5458424"/>
                    <a:gd name="connsiteY273" fmla="*/ 3810 h 816292"/>
                    <a:gd name="connsiteX274" fmla="*/ 1406843 w 5458424"/>
                    <a:gd name="connsiteY274" fmla="*/ 3810 h 816292"/>
                    <a:gd name="connsiteX275" fmla="*/ 1452563 w 5458424"/>
                    <a:gd name="connsiteY275" fmla="*/ 3810 h 816292"/>
                    <a:gd name="connsiteX276" fmla="*/ 1475423 w 5458424"/>
                    <a:gd name="connsiteY276" fmla="*/ 26670 h 816292"/>
                    <a:gd name="connsiteX277" fmla="*/ 1452563 w 5458424"/>
                    <a:gd name="connsiteY277" fmla="*/ 49530 h 816292"/>
                    <a:gd name="connsiteX278" fmla="*/ 1314450 w 5458424"/>
                    <a:gd name="connsiteY278" fmla="*/ 48577 h 816292"/>
                    <a:gd name="connsiteX279" fmla="*/ 1314450 w 5458424"/>
                    <a:gd name="connsiteY279" fmla="*/ 48577 h 816292"/>
                    <a:gd name="connsiteX280" fmla="*/ 1268730 w 5458424"/>
                    <a:gd name="connsiteY280" fmla="*/ 48577 h 816292"/>
                    <a:gd name="connsiteX281" fmla="*/ 1245870 w 5458424"/>
                    <a:gd name="connsiteY281" fmla="*/ 25717 h 816292"/>
                    <a:gd name="connsiteX282" fmla="*/ 1268730 w 5458424"/>
                    <a:gd name="connsiteY282" fmla="*/ 2858 h 816292"/>
                    <a:gd name="connsiteX283" fmla="*/ 1268730 w 5458424"/>
                    <a:gd name="connsiteY283" fmla="*/ 2858 h 816292"/>
                    <a:gd name="connsiteX284" fmla="*/ 1314450 w 5458424"/>
                    <a:gd name="connsiteY284" fmla="*/ 2858 h 816292"/>
                    <a:gd name="connsiteX285" fmla="*/ 1337310 w 5458424"/>
                    <a:gd name="connsiteY285" fmla="*/ 25717 h 816292"/>
                    <a:gd name="connsiteX286" fmla="*/ 1314450 w 5458424"/>
                    <a:gd name="connsiteY286" fmla="*/ 48577 h 816292"/>
                    <a:gd name="connsiteX287" fmla="*/ 1175385 w 5458424"/>
                    <a:gd name="connsiteY287" fmla="*/ 48577 h 816292"/>
                    <a:gd name="connsiteX288" fmla="*/ 1175385 w 5458424"/>
                    <a:gd name="connsiteY288" fmla="*/ 48577 h 816292"/>
                    <a:gd name="connsiteX289" fmla="*/ 1129665 w 5458424"/>
                    <a:gd name="connsiteY289" fmla="*/ 48577 h 816292"/>
                    <a:gd name="connsiteX290" fmla="*/ 1106805 w 5458424"/>
                    <a:gd name="connsiteY290" fmla="*/ 25717 h 816292"/>
                    <a:gd name="connsiteX291" fmla="*/ 1129665 w 5458424"/>
                    <a:gd name="connsiteY291" fmla="*/ 2858 h 816292"/>
                    <a:gd name="connsiteX292" fmla="*/ 1129665 w 5458424"/>
                    <a:gd name="connsiteY292" fmla="*/ 2858 h 816292"/>
                    <a:gd name="connsiteX293" fmla="*/ 1175385 w 5458424"/>
                    <a:gd name="connsiteY293" fmla="*/ 2858 h 816292"/>
                    <a:gd name="connsiteX294" fmla="*/ 1198245 w 5458424"/>
                    <a:gd name="connsiteY294" fmla="*/ 25717 h 816292"/>
                    <a:gd name="connsiteX295" fmla="*/ 1175385 w 5458424"/>
                    <a:gd name="connsiteY295" fmla="*/ 48577 h 816292"/>
                    <a:gd name="connsiteX296" fmla="*/ 1037272 w 5458424"/>
                    <a:gd name="connsiteY296" fmla="*/ 48577 h 816292"/>
                    <a:gd name="connsiteX297" fmla="*/ 1037272 w 5458424"/>
                    <a:gd name="connsiteY297" fmla="*/ 48577 h 816292"/>
                    <a:gd name="connsiteX298" fmla="*/ 991553 w 5458424"/>
                    <a:gd name="connsiteY298" fmla="*/ 48577 h 816292"/>
                    <a:gd name="connsiteX299" fmla="*/ 968693 w 5458424"/>
                    <a:gd name="connsiteY299" fmla="*/ 25717 h 816292"/>
                    <a:gd name="connsiteX300" fmla="*/ 991553 w 5458424"/>
                    <a:gd name="connsiteY300" fmla="*/ 2858 h 816292"/>
                    <a:gd name="connsiteX301" fmla="*/ 991553 w 5458424"/>
                    <a:gd name="connsiteY301" fmla="*/ 2858 h 816292"/>
                    <a:gd name="connsiteX302" fmla="*/ 1037272 w 5458424"/>
                    <a:gd name="connsiteY302" fmla="*/ 2858 h 816292"/>
                    <a:gd name="connsiteX303" fmla="*/ 1060133 w 5458424"/>
                    <a:gd name="connsiteY303" fmla="*/ 25717 h 816292"/>
                    <a:gd name="connsiteX304" fmla="*/ 1037272 w 5458424"/>
                    <a:gd name="connsiteY304" fmla="*/ 48577 h 816292"/>
                    <a:gd name="connsiteX305" fmla="*/ 899160 w 5458424"/>
                    <a:gd name="connsiteY305" fmla="*/ 47625 h 816292"/>
                    <a:gd name="connsiteX306" fmla="*/ 899160 w 5458424"/>
                    <a:gd name="connsiteY306" fmla="*/ 47625 h 816292"/>
                    <a:gd name="connsiteX307" fmla="*/ 853440 w 5458424"/>
                    <a:gd name="connsiteY307" fmla="*/ 47625 h 816292"/>
                    <a:gd name="connsiteX308" fmla="*/ 830580 w 5458424"/>
                    <a:gd name="connsiteY308" fmla="*/ 24765 h 816292"/>
                    <a:gd name="connsiteX309" fmla="*/ 853440 w 5458424"/>
                    <a:gd name="connsiteY309" fmla="*/ 1905 h 816292"/>
                    <a:gd name="connsiteX310" fmla="*/ 853440 w 5458424"/>
                    <a:gd name="connsiteY310" fmla="*/ 1905 h 816292"/>
                    <a:gd name="connsiteX311" fmla="*/ 899160 w 5458424"/>
                    <a:gd name="connsiteY311" fmla="*/ 1905 h 816292"/>
                    <a:gd name="connsiteX312" fmla="*/ 922020 w 5458424"/>
                    <a:gd name="connsiteY312" fmla="*/ 24765 h 816292"/>
                    <a:gd name="connsiteX313" fmla="*/ 899160 w 5458424"/>
                    <a:gd name="connsiteY313" fmla="*/ 47625 h 816292"/>
                    <a:gd name="connsiteX314" fmla="*/ 760095 w 5458424"/>
                    <a:gd name="connsiteY314" fmla="*/ 47625 h 816292"/>
                    <a:gd name="connsiteX315" fmla="*/ 760095 w 5458424"/>
                    <a:gd name="connsiteY315" fmla="*/ 47625 h 816292"/>
                    <a:gd name="connsiteX316" fmla="*/ 714375 w 5458424"/>
                    <a:gd name="connsiteY316" fmla="*/ 47625 h 816292"/>
                    <a:gd name="connsiteX317" fmla="*/ 691515 w 5458424"/>
                    <a:gd name="connsiteY317" fmla="*/ 24765 h 816292"/>
                    <a:gd name="connsiteX318" fmla="*/ 714375 w 5458424"/>
                    <a:gd name="connsiteY318" fmla="*/ 1905 h 816292"/>
                    <a:gd name="connsiteX319" fmla="*/ 714375 w 5458424"/>
                    <a:gd name="connsiteY319" fmla="*/ 1905 h 816292"/>
                    <a:gd name="connsiteX320" fmla="*/ 760095 w 5458424"/>
                    <a:gd name="connsiteY320" fmla="*/ 1905 h 816292"/>
                    <a:gd name="connsiteX321" fmla="*/ 782955 w 5458424"/>
                    <a:gd name="connsiteY321" fmla="*/ 24765 h 816292"/>
                    <a:gd name="connsiteX322" fmla="*/ 760095 w 5458424"/>
                    <a:gd name="connsiteY322" fmla="*/ 47625 h 816292"/>
                    <a:gd name="connsiteX323" fmla="*/ 621983 w 5458424"/>
                    <a:gd name="connsiteY323" fmla="*/ 46672 h 816292"/>
                    <a:gd name="connsiteX324" fmla="*/ 621983 w 5458424"/>
                    <a:gd name="connsiteY324" fmla="*/ 46672 h 816292"/>
                    <a:gd name="connsiteX325" fmla="*/ 576263 w 5458424"/>
                    <a:gd name="connsiteY325" fmla="*/ 46672 h 816292"/>
                    <a:gd name="connsiteX326" fmla="*/ 553403 w 5458424"/>
                    <a:gd name="connsiteY326" fmla="*/ 23813 h 816292"/>
                    <a:gd name="connsiteX327" fmla="*/ 576263 w 5458424"/>
                    <a:gd name="connsiteY327" fmla="*/ 952 h 816292"/>
                    <a:gd name="connsiteX328" fmla="*/ 576263 w 5458424"/>
                    <a:gd name="connsiteY328" fmla="*/ 952 h 816292"/>
                    <a:gd name="connsiteX329" fmla="*/ 621983 w 5458424"/>
                    <a:gd name="connsiteY329" fmla="*/ 952 h 816292"/>
                    <a:gd name="connsiteX330" fmla="*/ 644843 w 5458424"/>
                    <a:gd name="connsiteY330" fmla="*/ 23813 h 816292"/>
                    <a:gd name="connsiteX331" fmla="*/ 621983 w 5458424"/>
                    <a:gd name="connsiteY331" fmla="*/ 46672 h 816292"/>
                    <a:gd name="connsiteX332" fmla="*/ 483870 w 5458424"/>
                    <a:gd name="connsiteY332" fmla="*/ 46672 h 816292"/>
                    <a:gd name="connsiteX333" fmla="*/ 483870 w 5458424"/>
                    <a:gd name="connsiteY333" fmla="*/ 46672 h 816292"/>
                    <a:gd name="connsiteX334" fmla="*/ 438150 w 5458424"/>
                    <a:gd name="connsiteY334" fmla="*/ 46672 h 816292"/>
                    <a:gd name="connsiteX335" fmla="*/ 415290 w 5458424"/>
                    <a:gd name="connsiteY335" fmla="*/ 23813 h 816292"/>
                    <a:gd name="connsiteX336" fmla="*/ 438150 w 5458424"/>
                    <a:gd name="connsiteY336" fmla="*/ 952 h 816292"/>
                    <a:gd name="connsiteX337" fmla="*/ 438150 w 5458424"/>
                    <a:gd name="connsiteY337" fmla="*/ 952 h 816292"/>
                    <a:gd name="connsiteX338" fmla="*/ 483870 w 5458424"/>
                    <a:gd name="connsiteY338" fmla="*/ 952 h 816292"/>
                    <a:gd name="connsiteX339" fmla="*/ 506730 w 5458424"/>
                    <a:gd name="connsiteY339" fmla="*/ 23813 h 816292"/>
                    <a:gd name="connsiteX340" fmla="*/ 483870 w 5458424"/>
                    <a:gd name="connsiteY340" fmla="*/ 46672 h 816292"/>
                    <a:gd name="connsiteX341" fmla="*/ 345758 w 5458424"/>
                    <a:gd name="connsiteY341" fmla="*/ 46672 h 816292"/>
                    <a:gd name="connsiteX342" fmla="*/ 345758 w 5458424"/>
                    <a:gd name="connsiteY342" fmla="*/ 46672 h 816292"/>
                    <a:gd name="connsiteX343" fmla="*/ 300038 w 5458424"/>
                    <a:gd name="connsiteY343" fmla="*/ 46672 h 816292"/>
                    <a:gd name="connsiteX344" fmla="*/ 277178 w 5458424"/>
                    <a:gd name="connsiteY344" fmla="*/ 23813 h 816292"/>
                    <a:gd name="connsiteX345" fmla="*/ 300038 w 5458424"/>
                    <a:gd name="connsiteY345" fmla="*/ 952 h 816292"/>
                    <a:gd name="connsiteX346" fmla="*/ 300038 w 5458424"/>
                    <a:gd name="connsiteY346" fmla="*/ 952 h 816292"/>
                    <a:gd name="connsiteX347" fmla="*/ 345758 w 5458424"/>
                    <a:gd name="connsiteY347" fmla="*/ 952 h 816292"/>
                    <a:gd name="connsiteX348" fmla="*/ 368618 w 5458424"/>
                    <a:gd name="connsiteY348" fmla="*/ 23813 h 816292"/>
                    <a:gd name="connsiteX349" fmla="*/ 345758 w 5458424"/>
                    <a:gd name="connsiteY349" fmla="*/ 46672 h 816292"/>
                    <a:gd name="connsiteX350" fmla="*/ 206693 w 5458424"/>
                    <a:gd name="connsiteY350" fmla="*/ 45720 h 816292"/>
                    <a:gd name="connsiteX351" fmla="*/ 206693 w 5458424"/>
                    <a:gd name="connsiteY351" fmla="*/ 45720 h 816292"/>
                    <a:gd name="connsiteX352" fmla="*/ 160973 w 5458424"/>
                    <a:gd name="connsiteY352" fmla="*/ 45720 h 816292"/>
                    <a:gd name="connsiteX353" fmla="*/ 138113 w 5458424"/>
                    <a:gd name="connsiteY353" fmla="*/ 22860 h 816292"/>
                    <a:gd name="connsiteX354" fmla="*/ 160973 w 5458424"/>
                    <a:gd name="connsiteY354" fmla="*/ 0 h 816292"/>
                    <a:gd name="connsiteX355" fmla="*/ 160973 w 5458424"/>
                    <a:gd name="connsiteY355" fmla="*/ 0 h 816292"/>
                    <a:gd name="connsiteX356" fmla="*/ 206693 w 5458424"/>
                    <a:gd name="connsiteY356" fmla="*/ 0 h 816292"/>
                    <a:gd name="connsiteX357" fmla="*/ 229552 w 5458424"/>
                    <a:gd name="connsiteY357" fmla="*/ 22860 h 816292"/>
                    <a:gd name="connsiteX358" fmla="*/ 206693 w 5458424"/>
                    <a:gd name="connsiteY358" fmla="*/ 45720 h 816292"/>
                    <a:gd name="connsiteX359" fmla="*/ 68580 w 5458424"/>
                    <a:gd name="connsiteY359" fmla="*/ 45720 h 816292"/>
                    <a:gd name="connsiteX360" fmla="*/ 68580 w 5458424"/>
                    <a:gd name="connsiteY360" fmla="*/ 45720 h 816292"/>
                    <a:gd name="connsiteX361" fmla="*/ 22860 w 5458424"/>
                    <a:gd name="connsiteY361" fmla="*/ 45720 h 816292"/>
                    <a:gd name="connsiteX362" fmla="*/ 0 w 5458424"/>
                    <a:gd name="connsiteY362" fmla="*/ 22860 h 816292"/>
                    <a:gd name="connsiteX363" fmla="*/ 22860 w 5458424"/>
                    <a:gd name="connsiteY363" fmla="*/ 0 h 816292"/>
                    <a:gd name="connsiteX364" fmla="*/ 68580 w 5458424"/>
                    <a:gd name="connsiteY364" fmla="*/ 0 h 816292"/>
                    <a:gd name="connsiteX365" fmla="*/ 91440 w 5458424"/>
                    <a:gd name="connsiteY365" fmla="*/ 22860 h 816292"/>
                    <a:gd name="connsiteX366" fmla="*/ 68580 w 5458424"/>
                    <a:gd name="connsiteY366" fmla="*/ 45720 h 816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</a:cxnLst>
                  <a:rect l="l" t="t" r="r" b="b"/>
                  <a:pathLst>
                    <a:path w="5458424" h="816292">
                      <a:moveTo>
                        <a:pt x="5435918" y="816293"/>
                      </a:moveTo>
                      <a:cubicBezTo>
                        <a:pt x="5430203" y="816293"/>
                        <a:pt x="5424488" y="814388"/>
                        <a:pt x="5419725" y="809625"/>
                      </a:cubicBezTo>
                      <a:cubicBezTo>
                        <a:pt x="5408295" y="799148"/>
                        <a:pt x="5397818" y="788670"/>
                        <a:pt x="5386388" y="778193"/>
                      </a:cubicBezTo>
                      <a:cubicBezTo>
                        <a:pt x="5376863" y="769620"/>
                        <a:pt x="5376863" y="754380"/>
                        <a:pt x="5385435" y="745808"/>
                      </a:cubicBezTo>
                      <a:cubicBezTo>
                        <a:pt x="5394008" y="736283"/>
                        <a:pt x="5409248" y="736283"/>
                        <a:pt x="5417820" y="744855"/>
                      </a:cubicBezTo>
                      <a:cubicBezTo>
                        <a:pt x="5429250" y="755333"/>
                        <a:pt x="5439728" y="765810"/>
                        <a:pt x="5451158" y="776288"/>
                      </a:cubicBezTo>
                      <a:cubicBezTo>
                        <a:pt x="5460683" y="784860"/>
                        <a:pt x="5460683" y="800100"/>
                        <a:pt x="5452110" y="808673"/>
                      </a:cubicBezTo>
                      <a:cubicBezTo>
                        <a:pt x="5448300" y="813435"/>
                        <a:pt x="5442585" y="816293"/>
                        <a:pt x="5435918" y="816293"/>
                      </a:cubicBezTo>
                      <a:close/>
                      <a:moveTo>
                        <a:pt x="5335905" y="720090"/>
                      </a:moveTo>
                      <a:cubicBezTo>
                        <a:pt x="5330190" y="720090"/>
                        <a:pt x="5324475" y="718185"/>
                        <a:pt x="5319713" y="713423"/>
                      </a:cubicBezTo>
                      <a:cubicBezTo>
                        <a:pt x="5308283" y="702945"/>
                        <a:pt x="5297805" y="692468"/>
                        <a:pt x="5286375" y="681038"/>
                      </a:cubicBezTo>
                      <a:cubicBezTo>
                        <a:pt x="5276850" y="672465"/>
                        <a:pt x="5276850" y="657225"/>
                        <a:pt x="5285423" y="648653"/>
                      </a:cubicBezTo>
                      <a:cubicBezTo>
                        <a:pt x="5293995" y="639128"/>
                        <a:pt x="5309235" y="639128"/>
                        <a:pt x="5317808" y="647700"/>
                      </a:cubicBezTo>
                      <a:cubicBezTo>
                        <a:pt x="5329238" y="658178"/>
                        <a:pt x="5339715" y="668655"/>
                        <a:pt x="5351145" y="680085"/>
                      </a:cubicBezTo>
                      <a:cubicBezTo>
                        <a:pt x="5360670" y="688658"/>
                        <a:pt x="5360670" y="703898"/>
                        <a:pt x="5352098" y="712470"/>
                      </a:cubicBezTo>
                      <a:cubicBezTo>
                        <a:pt x="5348288" y="718185"/>
                        <a:pt x="5342573" y="720090"/>
                        <a:pt x="5335905" y="720090"/>
                      </a:cubicBezTo>
                      <a:close/>
                      <a:moveTo>
                        <a:pt x="5236845" y="623888"/>
                      </a:moveTo>
                      <a:cubicBezTo>
                        <a:pt x="5231130" y="623888"/>
                        <a:pt x="5225415" y="621983"/>
                        <a:pt x="5220653" y="617220"/>
                      </a:cubicBezTo>
                      <a:lnTo>
                        <a:pt x="5187315" y="584835"/>
                      </a:lnTo>
                      <a:cubicBezTo>
                        <a:pt x="5177790" y="576263"/>
                        <a:pt x="5177790" y="561023"/>
                        <a:pt x="5187315" y="552450"/>
                      </a:cubicBezTo>
                      <a:cubicBezTo>
                        <a:pt x="5195888" y="542925"/>
                        <a:pt x="5211128" y="542925"/>
                        <a:pt x="5219700" y="552450"/>
                      </a:cubicBezTo>
                      <a:lnTo>
                        <a:pt x="5253038" y="584835"/>
                      </a:lnTo>
                      <a:cubicBezTo>
                        <a:pt x="5262563" y="593408"/>
                        <a:pt x="5262563" y="608648"/>
                        <a:pt x="5253038" y="617220"/>
                      </a:cubicBezTo>
                      <a:cubicBezTo>
                        <a:pt x="5249228" y="621983"/>
                        <a:pt x="5242560" y="623888"/>
                        <a:pt x="5236845" y="623888"/>
                      </a:cubicBezTo>
                      <a:close/>
                      <a:moveTo>
                        <a:pt x="5137785" y="527685"/>
                      </a:moveTo>
                      <a:cubicBezTo>
                        <a:pt x="5132070" y="527685"/>
                        <a:pt x="5126355" y="525780"/>
                        <a:pt x="5121593" y="521018"/>
                      </a:cubicBezTo>
                      <a:lnTo>
                        <a:pt x="5088255" y="488632"/>
                      </a:lnTo>
                      <a:cubicBezTo>
                        <a:pt x="5078730" y="480060"/>
                        <a:pt x="5078730" y="464820"/>
                        <a:pt x="5088255" y="456248"/>
                      </a:cubicBezTo>
                      <a:cubicBezTo>
                        <a:pt x="5096828" y="446723"/>
                        <a:pt x="5112068" y="446723"/>
                        <a:pt x="5120640" y="456248"/>
                      </a:cubicBezTo>
                      <a:lnTo>
                        <a:pt x="5153978" y="488632"/>
                      </a:lnTo>
                      <a:cubicBezTo>
                        <a:pt x="5163503" y="497205"/>
                        <a:pt x="5163503" y="512445"/>
                        <a:pt x="5153978" y="521018"/>
                      </a:cubicBezTo>
                      <a:cubicBezTo>
                        <a:pt x="5150168" y="524828"/>
                        <a:pt x="5143500" y="527685"/>
                        <a:pt x="5137785" y="527685"/>
                      </a:cubicBezTo>
                      <a:close/>
                      <a:moveTo>
                        <a:pt x="5038725" y="430530"/>
                      </a:moveTo>
                      <a:cubicBezTo>
                        <a:pt x="5033010" y="430530"/>
                        <a:pt x="5027295" y="428625"/>
                        <a:pt x="5022533" y="423863"/>
                      </a:cubicBezTo>
                      <a:lnTo>
                        <a:pt x="4989195" y="391478"/>
                      </a:lnTo>
                      <a:cubicBezTo>
                        <a:pt x="4979670" y="382905"/>
                        <a:pt x="4979670" y="367665"/>
                        <a:pt x="4989195" y="359093"/>
                      </a:cubicBezTo>
                      <a:cubicBezTo>
                        <a:pt x="4997768" y="349568"/>
                        <a:pt x="5013008" y="349568"/>
                        <a:pt x="5021580" y="359093"/>
                      </a:cubicBezTo>
                      <a:lnTo>
                        <a:pt x="5054918" y="391478"/>
                      </a:lnTo>
                      <a:cubicBezTo>
                        <a:pt x="5064443" y="400050"/>
                        <a:pt x="5064443" y="415290"/>
                        <a:pt x="5054918" y="423863"/>
                      </a:cubicBezTo>
                      <a:cubicBezTo>
                        <a:pt x="5051108" y="428625"/>
                        <a:pt x="5044440" y="430530"/>
                        <a:pt x="5038725" y="430530"/>
                      </a:cubicBezTo>
                      <a:close/>
                      <a:moveTo>
                        <a:pt x="4939665" y="334328"/>
                      </a:moveTo>
                      <a:cubicBezTo>
                        <a:pt x="4933950" y="334328"/>
                        <a:pt x="4928235" y="332423"/>
                        <a:pt x="4923473" y="327660"/>
                      </a:cubicBezTo>
                      <a:lnTo>
                        <a:pt x="4890135" y="295275"/>
                      </a:lnTo>
                      <a:cubicBezTo>
                        <a:pt x="4880610" y="286703"/>
                        <a:pt x="4880610" y="271463"/>
                        <a:pt x="4889183" y="262890"/>
                      </a:cubicBezTo>
                      <a:cubicBezTo>
                        <a:pt x="4897755" y="253365"/>
                        <a:pt x="4912995" y="253365"/>
                        <a:pt x="4921568" y="261937"/>
                      </a:cubicBezTo>
                      <a:lnTo>
                        <a:pt x="4954905" y="294323"/>
                      </a:lnTo>
                      <a:cubicBezTo>
                        <a:pt x="4964430" y="302895"/>
                        <a:pt x="4964430" y="318135"/>
                        <a:pt x="4955858" y="326707"/>
                      </a:cubicBezTo>
                      <a:cubicBezTo>
                        <a:pt x="4952048" y="331470"/>
                        <a:pt x="4945380" y="334328"/>
                        <a:pt x="4939665" y="334328"/>
                      </a:cubicBezTo>
                      <a:close/>
                      <a:moveTo>
                        <a:pt x="4840605" y="238125"/>
                      </a:moveTo>
                      <a:cubicBezTo>
                        <a:pt x="4834890" y="238125"/>
                        <a:pt x="4829175" y="236220"/>
                        <a:pt x="4824413" y="231457"/>
                      </a:cubicBezTo>
                      <a:cubicBezTo>
                        <a:pt x="4812983" y="220980"/>
                        <a:pt x="4802505" y="210503"/>
                        <a:pt x="4791075" y="200025"/>
                      </a:cubicBezTo>
                      <a:cubicBezTo>
                        <a:pt x="4781550" y="191453"/>
                        <a:pt x="4781550" y="176212"/>
                        <a:pt x="4790123" y="167640"/>
                      </a:cubicBezTo>
                      <a:cubicBezTo>
                        <a:pt x="4798695" y="158115"/>
                        <a:pt x="4813935" y="158115"/>
                        <a:pt x="4822508" y="166687"/>
                      </a:cubicBezTo>
                      <a:cubicBezTo>
                        <a:pt x="4833938" y="177165"/>
                        <a:pt x="4844415" y="187643"/>
                        <a:pt x="4855845" y="199073"/>
                      </a:cubicBezTo>
                      <a:cubicBezTo>
                        <a:pt x="4865370" y="207645"/>
                        <a:pt x="4865370" y="222885"/>
                        <a:pt x="4856798" y="231457"/>
                      </a:cubicBezTo>
                      <a:cubicBezTo>
                        <a:pt x="4852035" y="235268"/>
                        <a:pt x="4846320" y="238125"/>
                        <a:pt x="4840605" y="238125"/>
                      </a:cubicBezTo>
                      <a:close/>
                      <a:moveTo>
                        <a:pt x="4739640" y="142875"/>
                      </a:moveTo>
                      <a:cubicBezTo>
                        <a:pt x="4733925" y="142875"/>
                        <a:pt x="4728210" y="140970"/>
                        <a:pt x="4723448" y="136208"/>
                      </a:cubicBezTo>
                      <a:cubicBezTo>
                        <a:pt x="4712018" y="125730"/>
                        <a:pt x="4701540" y="115252"/>
                        <a:pt x="4690110" y="104775"/>
                      </a:cubicBezTo>
                      <a:cubicBezTo>
                        <a:pt x="4680585" y="96202"/>
                        <a:pt x="4680585" y="81915"/>
                        <a:pt x="4689158" y="72390"/>
                      </a:cubicBezTo>
                      <a:cubicBezTo>
                        <a:pt x="4697730" y="62865"/>
                        <a:pt x="4712970" y="62865"/>
                        <a:pt x="4721543" y="71437"/>
                      </a:cubicBezTo>
                      <a:cubicBezTo>
                        <a:pt x="4732973" y="81915"/>
                        <a:pt x="4744403" y="92393"/>
                        <a:pt x="4754880" y="102870"/>
                      </a:cubicBezTo>
                      <a:cubicBezTo>
                        <a:pt x="4764405" y="111443"/>
                        <a:pt x="4764405" y="126683"/>
                        <a:pt x="4755833" y="135255"/>
                      </a:cubicBezTo>
                      <a:cubicBezTo>
                        <a:pt x="4752023" y="140018"/>
                        <a:pt x="4746308" y="142875"/>
                        <a:pt x="4739640" y="142875"/>
                      </a:cubicBezTo>
                      <a:close/>
                      <a:moveTo>
                        <a:pt x="4635818" y="57150"/>
                      </a:moveTo>
                      <a:cubicBezTo>
                        <a:pt x="4635818" y="57150"/>
                        <a:pt x="4635818" y="57150"/>
                        <a:pt x="4635818" y="57150"/>
                      </a:cubicBezTo>
                      <a:lnTo>
                        <a:pt x="4590098" y="57150"/>
                      </a:lnTo>
                      <a:cubicBezTo>
                        <a:pt x="4577715" y="57150"/>
                        <a:pt x="4567238" y="46672"/>
                        <a:pt x="4567238" y="34290"/>
                      </a:cubicBezTo>
                      <a:cubicBezTo>
                        <a:pt x="4567238" y="21908"/>
                        <a:pt x="4577715" y="11430"/>
                        <a:pt x="4590098" y="11430"/>
                      </a:cubicBezTo>
                      <a:cubicBezTo>
                        <a:pt x="4590098" y="11430"/>
                        <a:pt x="4590098" y="11430"/>
                        <a:pt x="4590098" y="11430"/>
                      </a:cubicBezTo>
                      <a:lnTo>
                        <a:pt x="4635818" y="11430"/>
                      </a:lnTo>
                      <a:cubicBezTo>
                        <a:pt x="4648200" y="11430"/>
                        <a:pt x="4658678" y="21908"/>
                        <a:pt x="4658678" y="34290"/>
                      </a:cubicBezTo>
                      <a:cubicBezTo>
                        <a:pt x="4658678" y="46672"/>
                        <a:pt x="4648200" y="57150"/>
                        <a:pt x="4635818" y="57150"/>
                      </a:cubicBezTo>
                      <a:close/>
                      <a:moveTo>
                        <a:pt x="4496753" y="56197"/>
                      </a:moveTo>
                      <a:cubicBezTo>
                        <a:pt x="4496753" y="56197"/>
                        <a:pt x="4496753" y="56197"/>
                        <a:pt x="4496753" y="56197"/>
                      </a:cubicBezTo>
                      <a:lnTo>
                        <a:pt x="4451033" y="56197"/>
                      </a:lnTo>
                      <a:cubicBezTo>
                        <a:pt x="4438650" y="56197"/>
                        <a:pt x="4428173" y="45720"/>
                        <a:pt x="4428173" y="33338"/>
                      </a:cubicBezTo>
                      <a:cubicBezTo>
                        <a:pt x="4428173" y="20955"/>
                        <a:pt x="4438650" y="10477"/>
                        <a:pt x="4451033" y="10477"/>
                      </a:cubicBezTo>
                      <a:cubicBezTo>
                        <a:pt x="4451033" y="10477"/>
                        <a:pt x="4451033" y="10477"/>
                        <a:pt x="4451033" y="10477"/>
                      </a:cubicBezTo>
                      <a:lnTo>
                        <a:pt x="4496753" y="10477"/>
                      </a:lnTo>
                      <a:cubicBezTo>
                        <a:pt x="4509135" y="10477"/>
                        <a:pt x="4519613" y="20955"/>
                        <a:pt x="4519613" y="33338"/>
                      </a:cubicBezTo>
                      <a:cubicBezTo>
                        <a:pt x="4520565" y="45720"/>
                        <a:pt x="4510088" y="56197"/>
                        <a:pt x="4496753" y="56197"/>
                      </a:cubicBezTo>
                      <a:close/>
                      <a:moveTo>
                        <a:pt x="4358640" y="56197"/>
                      </a:moveTo>
                      <a:cubicBezTo>
                        <a:pt x="4358640" y="56197"/>
                        <a:pt x="4358640" y="56197"/>
                        <a:pt x="4358640" y="56197"/>
                      </a:cubicBezTo>
                      <a:lnTo>
                        <a:pt x="4312920" y="56197"/>
                      </a:lnTo>
                      <a:cubicBezTo>
                        <a:pt x="4300538" y="56197"/>
                        <a:pt x="4290060" y="45720"/>
                        <a:pt x="4290060" y="33338"/>
                      </a:cubicBezTo>
                      <a:cubicBezTo>
                        <a:pt x="4290060" y="20955"/>
                        <a:pt x="4300538" y="10477"/>
                        <a:pt x="4312920" y="10477"/>
                      </a:cubicBezTo>
                      <a:cubicBezTo>
                        <a:pt x="4312920" y="10477"/>
                        <a:pt x="4312920" y="10477"/>
                        <a:pt x="4312920" y="10477"/>
                      </a:cubicBezTo>
                      <a:lnTo>
                        <a:pt x="4358640" y="10477"/>
                      </a:lnTo>
                      <a:cubicBezTo>
                        <a:pt x="4371023" y="10477"/>
                        <a:pt x="4381500" y="20955"/>
                        <a:pt x="4381500" y="33338"/>
                      </a:cubicBezTo>
                      <a:cubicBezTo>
                        <a:pt x="4381500" y="45720"/>
                        <a:pt x="4371023" y="56197"/>
                        <a:pt x="4358640" y="56197"/>
                      </a:cubicBezTo>
                      <a:close/>
                      <a:moveTo>
                        <a:pt x="4220528" y="55245"/>
                      </a:moveTo>
                      <a:cubicBezTo>
                        <a:pt x="4220528" y="55245"/>
                        <a:pt x="4220528" y="55245"/>
                        <a:pt x="4220528" y="55245"/>
                      </a:cubicBezTo>
                      <a:lnTo>
                        <a:pt x="4174808" y="55245"/>
                      </a:lnTo>
                      <a:cubicBezTo>
                        <a:pt x="4162425" y="55245"/>
                        <a:pt x="4151948" y="44768"/>
                        <a:pt x="4151948" y="32385"/>
                      </a:cubicBezTo>
                      <a:cubicBezTo>
                        <a:pt x="4151948" y="20002"/>
                        <a:pt x="4162425" y="9525"/>
                        <a:pt x="4174808" y="9525"/>
                      </a:cubicBezTo>
                      <a:lnTo>
                        <a:pt x="4220528" y="9525"/>
                      </a:lnTo>
                      <a:cubicBezTo>
                        <a:pt x="4232910" y="9525"/>
                        <a:pt x="4243388" y="20002"/>
                        <a:pt x="4243388" y="32385"/>
                      </a:cubicBezTo>
                      <a:cubicBezTo>
                        <a:pt x="4243388" y="45720"/>
                        <a:pt x="4232910" y="55245"/>
                        <a:pt x="4220528" y="55245"/>
                      </a:cubicBezTo>
                      <a:close/>
                      <a:moveTo>
                        <a:pt x="4081463" y="55245"/>
                      </a:moveTo>
                      <a:cubicBezTo>
                        <a:pt x="4081463" y="55245"/>
                        <a:pt x="4081463" y="55245"/>
                        <a:pt x="4081463" y="55245"/>
                      </a:cubicBezTo>
                      <a:lnTo>
                        <a:pt x="4035743" y="55245"/>
                      </a:lnTo>
                      <a:cubicBezTo>
                        <a:pt x="4023360" y="55245"/>
                        <a:pt x="4012883" y="44768"/>
                        <a:pt x="4012883" y="32385"/>
                      </a:cubicBezTo>
                      <a:cubicBezTo>
                        <a:pt x="4012883" y="20002"/>
                        <a:pt x="4023360" y="9525"/>
                        <a:pt x="4035743" y="9525"/>
                      </a:cubicBezTo>
                      <a:cubicBezTo>
                        <a:pt x="4035743" y="9525"/>
                        <a:pt x="4035743" y="9525"/>
                        <a:pt x="4035743" y="9525"/>
                      </a:cubicBezTo>
                      <a:lnTo>
                        <a:pt x="4081463" y="9525"/>
                      </a:lnTo>
                      <a:cubicBezTo>
                        <a:pt x="4093845" y="9525"/>
                        <a:pt x="4104323" y="20002"/>
                        <a:pt x="4104323" y="32385"/>
                      </a:cubicBezTo>
                      <a:cubicBezTo>
                        <a:pt x="4105275" y="44768"/>
                        <a:pt x="4094798" y="55245"/>
                        <a:pt x="4081463" y="55245"/>
                      </a:cubicBezTo>
                      <a:close/>
                      <a:moveTo>
                        <a:pt x="3943350" y="55245"/>
                      </a:moveTo>
                      <a:cubicBezTo>
                        <a:pt x="3943350" y="55245"/>
                        <a:pt x="3943350" y="55245"/>
                        <a:pt x="3943350" y="55245"/>
                      </a:cubicBezTo>
                      <a:lnTo>
                        <a:pt x="3897630" y="55245"/>
                      </a:lnTo>
                      <a:cubicBezTo>
                        <a:pt x="3885248" y="55245"/>
                        <a:pt x="3874770" y="44768"/>
                        <a:pt x="3874770" y="32385"/>
                      </a:cubicBezTo>
                      <a:cubicBezTo>
                        <a:pt x="3874770" y="20002"/>
                        <a:pt x="3885248" y="9525"/>
                        <a:pt x="3897630" y="9525"/>
                      </a:cubicBezTo>
                      <a:cubicBezTo>
                        <a:pt x="3897630" y="9525"/>
                        <a:pt x="3897630" y="9525"/>
                        <a:pt x="3897630" y="9525"/>
                      </a:cubicBezTo>
                      <a:lnTo>
                        <a:pt x="3943350" y="9525"/>
                      </a:lnTo>
                      <a:cubicBezTo>
                        <a:pt x="3955733" y="9525"/>
                        <a:pt x="3966210" y="20002"/>
                        <a:pt x="3966210" y="32385"/>
                      </a:cubicBezTo>
                      <a:cubicBezTo>
                        <a:pt x="3966210" y="44768"/>
                        <a:pt x="3956685" y="55245"/>
                        <a:pt x="3943350" y="55245"/>
                      </a:cubicBezTo>
                      <a:close/>
                      <a:moveTo>
                        <a:pt x="3805238" y="54293"/>
                      </a:moveTo>
                      <a:cubicBezTo>
                        <a:pt x="3805238" y="54293"/>
                        <a:pt x="3805238" y="54293"/>
                        <a:pt x="3805238" y="54293"/>
                      </a:cubicBezTo>
                      <a:lnTo>
                        <a:pt x="3759518" y="54293"/>
                      </a:lnTo>
                      <a:cubicBezTo>
                        <a:pt x="3747135" y="54293"/>
                        <a:pt x="3736658" y="43815"/>
                        <a:pt x="3736658" y="31433"/>
                      </a:cubicBezTo>
                      <a:cubicBezTo>
                        <a:pt x="3736658" y="19050"/>
                        <a:pt x="3747135" y="8572"/>
                        <a:pt x="3759518" y="8572"/>
                      </a:cubicBezTo>
                      <a:cubicBezTo>
                        <a:pt x="3759518" y="8572"/>
                        <a:pt x="3759518" y="8572"/>
                        <a:pt x="3759518" y="8572"/>
                      </a:cubicBezTo>
                      <a:lnTo>
                        <a:pt x="3805238" y="8572"/>
                      </a:lnTo>
                      <a:cubicBezTo>
                        <a:pt x="3817620" y="8572"/>
                        <a:pt x="3828098" y="19050"/>
                        <a:pt x="3828098" y="31433"/>
                      </a:cubicBezTo>
                      <a:cubicBezTo>
                        <a:pt x="3828098" y="44768"/>
                        <a:pt x="3817620" y="54293"/>
                        <a:pt x="3805238" y="54293"/>
                      </a:cubicBezTo>
                      <a:close/>
                      <a:moveTo>
                        <a:pt x="3667125" y="54293"/>
                      </a:moveTo>
                      <a:cubicBezTo>
                        <a:pt x="3667125" y="54293"/>
                        <a:pt x="3667125" y="54293"/>
                        <a:pt x="3667125" y="54293"/>
                      </a:cubicBezTo>
                      <a:lnTo>
                        <a:pt x="3621405" y="54293"/>
                      </a:lnTo>
                      <a:cubicBezTo>
                        <a:pt x="3609023" y="54293"/>
                        <a:pt x="3598545" y="43815"/>
                        <a:pt x="3598545" y="31433"/>
                      </a:cubicBezTo>
                      <a:cubicBezTo>
                        <a:pt x="3598545" y="19050"/>
                        <a:pt x="3609023" y="8572"/>
                        <a:pt x="3621405" y="8572"/>
                      </a:cubicBezTo>
                      <a:cubicBezTo>
                        <a:pt x="3621405" y="8572"/>
                        <a:pt x="3621405" y="8572"/>
                        <a:pt x="3621405" y="8572"/>
                      </a:cubicBezTo>
                      <a:lnTo>
                        <a:pt x="3667125" y="8572"/>
                      </a:lnTo>
                      <a:cubicBezTo>
                        <a:pt x="3679508" y="8572"/>
                        <a:pt x="3689985" y="19050"/>
                        <a:pt x="3689985" y="31433"/>
                      </a:cubicBezTo>
                      <a:cubicBezTo>
                        <a:pt x="3689985" y="43815"/>
                        <a:pt x="3679508" y="54293"/>
                        <a:pt x="3667125" y="54293"/>
                      </a:cubicBezTo>
                      <a:close/>
                      <a:moveTo>
                        <a:pt x="3528060" y="54293"/>
                      </a:moveTo>
                      <a:cubicBezTo>
                        <a:pt x="3528060" y="54293"/>
                        <a:pt x="3528060" y="54293"/>
                        <a:pt x="3528060" y="54293"/>
                      </a:cubicBezTo>
                      <a:lnTo>
                        <a:pt x="3482340" y="54293"/>
                      </a:lnTo>
                      <a:cubicBezTo>
                        <a:pt x="3469958" y="54293"/>
                        <a:pt x="3459480" y="43815"/>
                        <a:pt x="3459480" y="31433"/>
                      </a:cubicBezTo>
                      <a:cubicBezTo>
                        <a:pt x="3459480" y="19050"/>
                        <a:pt x="3469958" y="8572"/>
                        <a:pt x="3482340" y="8572"/>
                      </a:cubicBezTo>
                      <a:cubicBezTo>
                        <a:pt x="3482340" y="8572"/>
                        <a:pt x="3482340" y="8572"/>
                        <a:pt x="3482340" y="8572"/>
                      </a:cubicBezTo>
                      <a:lnTo>
                        <a:pt x="3528060" y="8572"/>
                      </a:lnTo>
                      <a:cubicBezTo>
                        <a:pt x="3540443" y="8572"/>
                        <a:pt x="3550920" y="19050"/>
                        <a:pt x="3550920" y="31433"/>
                      </a:cubicBezTo>
                      <a:cubicBezTo>
                        <a:pt x="3551873" y="43815"/>
                        <a:pt x="3541395" y="54293"/>
                        <a:pt x="3528060" y="54293"/>
                      </a:cubicBezTo>
                      <a:close/>
                      <a:moveTo>
                        <a:pt x="3389948" y="53340"/>
                      </a:moveTo>
                      <a:cubicBezTo>
                        <a:pt x="3389948" y="53340"/>
                        <a:pt x="3389948" y="53340"/>
                        <a:pt x="3389948" y="53340"/>
                      </a:cubicBezTo>
                      <a:lnTo>
                        <a:pt x="3344228" y="53340"/>
                      </a:lnTo>
                      <a:cubicBezTo>
                        <a:pt x="3331845" y="53340"/>
                        <a:pt x="3321368" y="42863"/>
                        <a:pt x="3321368" y="30480"/>
                      </a:cubicBezTo>
                      <a:cubicBezTo>
                        <a:pt x="3321368" y="18097"/>
                        <a:pt x="3331845" y="7620"/>
                        <a:pt x="3344228" y="7620"/>
                      </a:cubicBezTo>
                      <a:cubicBezTo>
                        <a:pt x="3344228" y="7620"/>
                        <a:pt x="3344228" y="7620"/>
                        <a:pt x="3344228" y="7620"/>
                      </a:cubicBezTo>
                      <a:lnTo>
                        <a:pt x="3389948" y="7620"/>
                      </a:lnTo>
                      <a:cubicBezTo>
                        <a:pt x="3402330" y="7620"/>
                        <a:pt x="3412808" y="18097"/>
                        <a:pt x="3412808" y="30480"/>
                      </a:cubicBezTo>
                      <a:cubicBezTo>
                        <a:pt x="3412808" y="43815"/>
                        <a:pt x="3402330" y="53340"/>
                        <a:pt x="3389948" y="53340"/>
                      </a:cubicBezTo>
                      <a:close/>
                      <a:moveTo>
                        <a:pt x="3251835" y="53340"/>
                      </a:moveTo>
                      <a:cubicBezTo>
                        <a:pt x="3251835" y="53340"/>
                        <a:pt x="3251835" y="53340"/>
                        <a:pt x="3251835" y="53340"/>
                      </a:cubicBezTo>
                      <a:lnTo>
                        <a:pt x="3206115" y="53340"/>
                      </a:lnTo>
                      <a:cubicBezTo>
                        <a:pt x="3193733" y="53340"/>
                        <a:pt x="3183255" y="42863"/>
                        <a:pt x="3183255" y="30480"/>
                      </a:cubicBezTo>
                      <a:cubicBezTo>
                        <a:pt x="3183255" y="18097"/>
                        <a:pt x="3193733" y="7620"/>
                        <a:pt x="3206115" y="7620"/>
                      </a:cubicBezTo>
                      <a:cubicBezTo>
                        <a:pt x="3206115" y="7620"/>
                        <a:pt x="3206115" y="7620"/>
                        <a:pt x="3206115" y="7620"/>
                      </a:cubicBezTo>
                      <a:lnTo>
                        <a:pt x="3251835" y="7620"/>
                      </a:lnTo>
                      <a:cubicBezTo>
                        <a:pt x="3264218" y="7620"/>
                        <a:pt x="3274695" y="18097"/>
                        <a:pt x="3274695" y="30480"/>
                      </a:cubicBezTo>
                      <a:cubicBezTo>
                        <a:pt x="3274695" y="42863"/>
                        <a:pt x="3264218" y="53340"/>
                        <a:pt x="3251835" y="53340"/>
                      </a:cubicBezTo>
                      <a:close/>
                      <a:moveTo>
                        <a:pt x="3112770" y="53340"/>
                      </a:moveTo>
                      <a:cubicBezTo>
                        <a:pt x="3112770" y="53340"/>
                        <a:pt x="3112770" y="53340"/>
                        <a:pt x="3112770" y="53340"/>
                      </a:cubicBezTo>
                      <a:lnTo>
                        <a:pt x="3067050" y="53340"/>
                      </a:lnTo>
                      <a:cubicBezTo>
                        <a:pt x="3054668" y="53340"/>
                        <a:pt x="3044190" y="42863"/>
                        <a:pt x="3044190" y="30480"/>
                      </a:cubicBezTo>
                      <a:cubicBezTo>
                        <a:pt x="3044190" y="18097"/>
                        <a:pt x="3054668" y="7620"/>
                        <a:pt x="3067050" y="7620"/>
                      </a:cubicBezTo>
                      <a:cubicBezTo>
                        <a:pt x="3067050" y="7620"/>
                        <a:pt x="3067050" y="7620"/>
                        <a:pt x="3067050" y="7620"/>
                      </a:cubicBezTo>
                      <a:lnTo>
                        <a:pt x="3112770" y="7620"/>
                      </a:lnTo>
                      <a:cubicBezTo>
                        <a:pt x="3125153" y="7620"/>
                        <a:pt x="3135630" y="18097"/>
                        <a:pt x="3135630" y="30480"/>
                      </a:cubicBezTo>
                      <a:cubicBezTo>
                        <a:pt x="3136583" y="42863"/>
                        <a:pt x="3126105" y="53340"/>
                        <a:pt x="3112770" y="53340"/>
                      </a:cubicBezTo>
                      <a:close/>
                      <a:moveTo>
                        <a:pt x="2974658" y="52388"/>
                      </a:moveTo>
                      <a:cubicBezTo>
                        <a:pt x="2974658" y="52388"/>
                        <a:pt x="2974658" y="52388"/>
                        <a:pt x="2974658" y="52388"/>
                      </a:cubicBezTo>
                      <a:lnTo>
                        <a:pt x="2928938" y="52388"/>
                      </a:lnTo>
                      <a:cubicBezTo>
                        <a:pt x="2916555" y="52388"/>
                        <a:pt x="2906078" y="41910"/>
                        <a:pt x="2906078" y="29527"/>
                      </a:cubicBezTo>
                      <a:cubicBezTo>
                        <a:pt x="2906078" y="17145"/>
                        <a:pt x="2916555" y="5715"/>
                        <a:pt x="2928938" y="6667"/>
                      </a:cubicBezTo>
                      <a:lnTo>
                        <a:pt x="2974658" y="6667"/>
                      </a:lnTo>
                      <a:cubicBezTo>
                        <a:pt x="2987040" y="6667"/>
                        <a:pt x="2997518" y="17145"/>
                        <a:pt x="2997518" y="29527"/>
                      </a:cubicBezTo>
                      <a:cubicBezTo>
                        <a:pt x="2997518" y="42863"/>
                        <a:pt x="2987993" y="52388"/>
                        <a:pt x="2974658" y="52388"/>
                      </a:cubicBezTo>
                      <a:close/>
                      <a:moveTo>
                        <a:pt x="2836545" y="52388"/>
                      </a:moveTo>
                      <a:cubicBezTo>
                        <a:pt x="2836545" y="52388"/>
                        <a:pt x="2836545" y="52388"/>
                        <a:pt x="2836545" y="52388"/>
                      </a:cubicBezTo>
                      <a:lnTo>
                        <a:pt x="2790825" y="52388"/>
                      </a:lnTo>
                      <a:cubicBezTo>
                        <a:pt x="2778443" y="52388"/>
                        <a:pt x="2767965" y="41910"/>
                        <a:pt x="2767965" y="29527"/>
                      </a:cubicBezTo>
                      <a:cubicBezTo>
                        <a:pt x="2767965" y="17145"/>
                        <a:pt x="2778443" y="6667"/>
                        <a:pt x="2790825" y="6667"/>
                      </a:cubicBezTo>
                      <a:cubicBezTo>
                        <a:pt x="2790825" y="6667"/>
                        <a:pt x="2790825" y="6667"/>
                        <a:pt x="2790825" y="6667"/>
                      </a:cubicBezTo>
                      <a:lnTo>
                        <a:pt x="2836545" y="6667"/>
                      </a:lnTo>
                      <a:cubicBezTo>
                        <a:pt x="2848928" y="6667"/>
                        <a:pt x="2859405" y="17145"/>
                        <a:pt x="2859405" y="29527"/>
                      </a:cubicBezTo>
                      <a:cubicBezTo>
                        <a:pt x="2859405" y="41910"/>
                        <a:pt x="2848928" y="52388"/>
                        <a:pt x="2836545" y="52388"/>
                      </a:cubicBezTo>
                      <a:close/>
                      <a:moveTo>
                        <a:pt x="2698433" y="52388"/>
                      </a:moveTo>
                      <a:cubicBezTo>
                        <a:pt x="2698433" y="52388"/>
                        <a:pt x="2698433" y="52388"/>
                        <a:pt x="2698433" y="52388"/>
                      </a:cubicBezTo>
                      <a:lnTo>
                        <a:pt x="2652713" y="52388"/>
                      </a:lnTo>
                      <a:cubicBezTo>
                        <a:pt x="2640330" y="52388"/>
                        <a:pt x="2629853" y="41910"/>
                        <a:pt x="2629853" y="29527"/>
                      </a:cubicBezTo>
                      <a:cubicBezTo>
                        <a:pt x="2629853" y="17145"/>
                        <a:pt x="2640330" y="6667"/>
                        <a:pt x="2652713" y="6667"/>
                      </a:cubicBezTo>
                      <a:cubicBezTo>
                        <a:pt x="2652713" y="6667"/>
                        <a:pt x="2652713" y="6667"/>
                        <a:pt x="2652713" y="6667"/>
                      </a:cubicBezTo>
                      <a:lnTo>
                        <a:pt x="2698433" y="6667"/>
                      </a:lnTo>
                      <a:cubicBezTo>
                        <a:pt x="2710815" y="6667"/>
                        <a:pt x="2721293" y="17145"/>
                        <a:pt x="2721293" y="29527"/>
                      </a:cubicBezTo>
                      <a:cubicBezTo>
                        <a:pt x="2721293" y="41910"/>
                        <a:pt x="2710815" y="52388"/>
                        <a:pt x="2698433" y="52388"/>
                      </a:cubicBezTo>
                      <a:close/>
                      <a:moveTo>
                        <a:pt x="2559368" y="51435"/>
                      </a:moveTo>
                      <a:cubicBezTo>
                        <a:pt x="2559368" y="51435"/>
                        <a:pt x="2559368" y="51435"/>
                        <a:pt x="2559368" y="51435"/>
                      </a:cubicBezTo>
                      <a:lnTo>
                        <a:pt x="2513648" y="51435"/>
                      </a:lnTo>
                      <a:cubicBezTo>
                        <a:pt x="2501265" y="51435"/>
                        <a:pt x="2490788" y="40958"/>
                        <a:pt x="2490788" y="28575"/>
                      </a:cubicBezTo>
                      <a:cubicBezTo>
                        <a:pt x="2490788" y="16192"/>
                        <a:pt x="2501265" y="5715"/>
                        <a:pt x="2513648" y="5715"/>
                      </a:cubicBezTo>
                      <a:cubicBezTo>
                        <a:pt x="2513648" y="5715"/>
                        <a:pt x="2513648" y="5715"/>
                        <a:pt x="2513648" y="5715"/>
                      </a:cubicBezTo>
                      <a:lnTo>
                        <a:pt x="2559368" y="5715"/>
                      </a:lnTo>
                      <a:cubicBezTo>
                        <a:pt x="2571750" y="5715"/>
                        <a:pt x="2582228" y="16192"/>
                        <a:pt x="2582228" y="28575"/>
                      </a:cubicBezTo>
                      <a:cubicBezTo>
                        <a:pt x="2582228" y="41910"/>
                        <a:pt x="2572703" y="51435"/>
                        <a:pt x="2559368" y="51435"/>
                      </a:cubicBezTo>
                      <a:close/>
                      <a:moveTo>
                        <a:pt x="2421255" y="51435"/>
                      </a:moveTo>
                      <a:cubicBezTo>
                        <a:pt x="2421255" y="51435"/>
                        <a:pt x="2421255" y="51435"/>
                        <a:pt x="2421255" y="51435"/>
                      </a:cubicBezTo>
                      <a:lnTo>
                        <a:pt x="2375535" y="51435"/>
                      </a:lnTo>
                      <a:cubicBezTo>
                        <a:pt x="2363153" y="51435"/>
                        <a:pt x="2352675" y="40958"/>
                        <a:pt x="2352675" y="28575"/>
                      </a:cubicBezTo>
                      <a:cubicBezTo>
                        <a:pt x="2352675" y="16192"/>
                        <a:pt x="2363153" y="5715"/>
                        <a:pt x="2375535" y="5715"/>
                      </a:cubicBezTo>
                      <a:cubicBezTo>
                        <a:pt x="2375535" y="5715"/>
                        <a:pt x="2375535" y="5715"/>
                        <a:pt x="2375535" y="5715"/>
                      </a:cubicBezTo>
                      <a:lnTo>
                        <a:pt x="2421255" y="5715"/>
                      </a:lnTo>
                      <a:cubicBezTo>
                        <a:pt x="2433638" y="5715"/>
                        <a:pt x="2444115" y="16192"/>
                        <a:pt x="2444115" y="28575"/>
                      </a:cubicBezTo>
                      <a:cubicBezTo>
                        <a:pt x="2444115" y="40958"/>
                        <a:pt x="2433638" y="51435"/>
                        <a:pt x="2421255" y="51435"/>
                      </a:cubicBezTo>
                      <a:close/>
                      <a:moveTo>
                        <a:pt x="2283143" y="51435"/>
                      </a:moveTo>
                      <a:cubicBezTo>
                        <a:pt x="2283143" y="51435"/>
                        <a:pt x="2283143" y="51435"/>
                        <a:pt x="2283143" y="51435"/>
                      </a:cubicBezTo>
                      <a:lnTo>
                        <a:pt x="2237423" y="51435"/>
                      </a:lnTo>
                      <a:cubicBezTo>
                        <a:pt x="2225040" y="51435"/>
                        <a:pt x="2214563" y="40958"/>
                        <a:pt x="2214563" y="28575"/>
                      </a:cubicBezTo>
                      <a:cubicBezTo>
                        <a:pt x="2214563" y="16192"/>
                        <a:pt x="2225040" y="5715"/>
                        <a:pt x="2237423" y="5715"/>
                      </a:cubicBezTo>
                      <a:cubicBezTo>
                        <a:pt x="2237423" y="5715"/>
                        <a:pt x="2237423" y="5715"/>
                        <a:pt x="2237423" y="5715"/>
                      </a:cubicBezTo>
                      <a:lnTo>
                        <a:pt x="2283143" y="5715"/>
                      </a:lnTo>
                      <a:cubicBezTo>
                        <a:pt x="2295525" y="5715"/>
                        <a:pt x="2306003" y="16192"/>
                        <a:pt x="2306003" y="28575"/>
                      </a:cubicBezTo>
                      <a:cubicBezTo>
                        <a:pt x="2306003" y="40958"/>
                        <a:pt x="2295525" y="51435"/>
                        <a:pt x="2283143" y="51435"/>
                      </a:cubicBezTo>
                      <a:close/>
                      <a:moveTo>
                        <a:pt x="2144078" y="50483"/>
                      </a:moveTo>
                      <a:cubicBezTo>
                        <a:pt x="2144078" y="50483"/>
                        <a:pt x="2144078" y="50483"/>
                        <a:pt x="2144078" y="50483"/>
                      </a:cubicBezTo>
                      <a:lnTo>
                        <a:pt x="2098358" y="50483"/>
                      </a:lnTo>
                      <a:cubicBezTo>
                        <a:pt x="2085975" y="50483"/>
                        <a:pt x="2075498" y="40005"/>
                        <a:pt x="2075498" y="27622"/>
                      </a:cubicBezTo>
                      <a:cubicBezTo>
                        <a:pt x="2075498" y="15240"/>
                        <a:pt x="2085975" y="4763"/>
                        <a:pt x="2098358" y="4763"/>
                      </a:cubicBezTo>
                      <a:cubicBezTo>
                        <a:pt x="2098358" y="4763"/>
                        <a:pt x="2098358" y="4763"/>
                        <a:pt x="2098358" y="4763"/>
                      </a:cubicBezTo>
                      <a:lnTo>
                        <a:pt x="2144078" y="4763"/>
                      </a:lnTo>
                      <a:cubicBezTo>
                        <a:pt x="2156460" y="4763"/>
                        <a:pt x="2166938" y="15240"/>
                        <a:pt x="2166938" y="27622"/>
                      </a:cubicBezTo>
                      <a:cubicBezTo>
                        <a:pt x="2167890" y="40005"/>
                        <a:pt x="2157413" y="50483"/>
                        <a:pt x="2144078" y="50483"/>
                      </a:cubicBezTo>
                      <a:close/>
                      <a:moveTo>
                        <a:pt x="2005965" y="50483"/>
                      </a:moveTo>
                      <a:cubicBezTo>
                        <a:pt x="2005965" y="50483"/>
                        <a:pt x="2005965" y="50483"/>
                        <a:pt x="2005965" y="50483"/>
                      </a:cubicBezTo>
                      <a:lnTo>
                        <a:pt x="1960245" y="50483"/>
                      </a:lnTo>
                      <a:cubicBezTo>
                        <a:pt x="1947863" y="50483"/>
                        <a:pt x="1937385" y="40005"/>
                        <a:pt x="1937385" y="27622"/>
                      </a:cubicBezTo>
                      <a:cubicBezTo>
                        <a:pt x="1937385" y="15240"/>
                        <a:pt x="1947863" y="4763"/>
                        <a:pt x="1960245" y="4763"/>
                      </a:cubicBezTo>
                      <a:cubicBezTo>
                        <a:pt x="1960245" y="4763"/>
                        <a:pt x="1960245" y="4763"/>
                        <a:pt x="1960245" y="4763"/>
                      </a:cubicBezTo>
                      <a:lnTo>
                        <a:pt x="2005965" y="4763"/>
                      </a:lnTo>
                      <a:cubicBezTo>
                        <a:pt x="2018348" y="4763"/>
                        <a:pt x="2028825" y="15240"/>
                        <a:pt x="2028825" y="27622"/>
                      </a:cubicBezTo>
                      <a:cubicBezTo>
                        <a:pt x="2028825" y="40005"/>
                        <a:pt x="2018348" y="50483"/>
                        <a:pt x="2005965" y="50483"/>
                      </a:cubicBezTo>
                      <a:close/>
                      <a:moveTo>
                        <a:pt x="1867853" y="50483"/>
                      </a:moveTo>
                      <a:cubicBezTo>
                        <a:pt x="1867853" y="50483"/>
                        <a:pt x="1867853" y="50483"/>
                        <a:pt x="1867853" y="50483"/>
                      </a:cubicBezTo>
                      <a:lnTo>
                        <a:pt x="1822133" y="50483"/>
                      </a:lnTo>
                      <a:cubicBezTo>
                        <a:pt x="1809750" y="50483"/>
                        <a:pt x="1799273" y="40005"/>
                        <a:pt x="1799273" y="27622"/>
                      </a:cubicBezTo>
                      <a:cubicBezTo>
                        <a:pt x="1799273" y="15240"/>
                        <a:pt x="1809750" y="4763"/>
                        <a:pt x="1822133" y="4763"/>
                      </a:cubicBezTo>
                      <a:cubicBezTo>
                        <a:pt x="1822133" y="4763"/>
                        <a:pt x="1822133" y="4763"/>
                        <a:pt x="1822133" y="4763"/>
                      </a:cubicBezTo>
                      <a:lnTo>
                        <a:pt x="1867853" y="4763"/>
                      </a:lnTo>
                      <a:cubicBezTo>
                        <a:pt x="1880235" y="4763"/>
                        <a:pt x="1890713" y="15240"/>
                        <a:pt x="1890713" y="27622"/>
                      </a:cubicBezTo>
                      <a:cubicBezTo>
                        <a:pt x="1890713" y="40005"/>
                        <a:pt x="1880235" y="50483"/>
                        <a:pt x="1867853" y="50483"/>
                      </a:cubicBezTo>
                      <a:close/>
                      <a:moveTo>
                        <a:pt x="1728788" y="49530"/>
                      </a:moveTo>
                      <a:cubicBezTo>
                        <a:pt x="1728788" y="49530"/>
                        <a:pt x="1728788" y="49530"/>
                        <a:pt x="1728788" y="49530"/>
                      </a:cubicBezTo>
                      <a:lnTo>
                        <a:pt x="1683068" y="49530"/>
                      </a:lnTo>
                      <a:cubicBezTo>
                        <a:pt x="1670685" y="49530"/>
                        <a:pt x="1660208" y="39052"/>
                        <a:pt x="1660208" y="26670"/>
                      </a:cubicBezTo>
                      <a:cubicBezTo>
                        <a:pt x="1660208" y="14288"/>
                        <a:pt x="1670685" y="3810"/>
                        <a:pt x="1683068" y="3810"/>
                      </a:cubicBezTo>
                      <a:cubicBezTo>
                        <a:pt x="1683068" y="3810"/>
                        <a:pt x="1683068" y="3810"/>
                        <a:pt x="1683068" y="3810"/>
                      </a:cubicBezTo>
                      <a:lnTo>
                        <a:pt x="1728788" y="3810"/>
                      </a:lnTo>
                      <a:cubicBezTo>
                        <a:pt x="1741170" y="3810"/>
                        <a:pt x="1751648" y="14288"/>
                        <a:pt x="1751648" y="26670"/>
                      </a:cubicBezTo>
                      <a:cubicBezTo>
                        <a:pt x="1752600" y="39052"/>
                        <a:pt x="1742123" y="49530"/>
                        <a:pt x="1728788" y="49530"/>
                      </a:cubicBezTo>
                      <a:close/>
                      <a:moveTo>
                        <a:pt x="1590675" y="49530"/>
                      </a:moveTo>
                      <a:cubicBezTo>
                        <a:pt x="1590675" y="49530"/>
                        <a:pt x="1590675" y="49530"/>
                        <a:pt x="1590675" y="49530"/>
                      </a:cubicBezTo>
                      <a:lnTo>
                        <a:pt x="1544955" y="49530"/>
                      </a:lnTo>
                      <a:cubicBezTo>
                        <a:pt x="1532573" y="49530"/>
                        <a:pt x="1522095" y="39052"/>
                        <a:pt x="1522095" y="26670"/>
                      </a:cubicBezTo>
                      <a:cubicBezTo>
                        <a:pt x="1522095" y="14288"/>
                        <a:pt x="1532573" y="3810"/>
                        <a:pt x="1544955" y="3810"/>
                      </a:cubicBezTo>
                      <a:cubicBezTo>
                        <a:pt x="1544955" y="3810"/>
                        <a:pt x="1544955" y="3810"/>
                        <a:pt x="1544955" y="3810"/>
                      </a:cubicBezTo>
                      <a:lnTo>
                        <a:pt x="1590675" y="3810"/>
                      </a:lnTo>
                      <a:cubicBezTo>
                        <a:pt x="1603058" y="3810"/>
                        <a:pt x="1613535" y="14288"/>
                        <a:pt x="1613535" y="26670"/>
                      </a:cubicBezTo>
                      <a:cubicBezTo>
                        <a:pt x="1613535" y="39052"/>
                        <a:pt x="1604010" y="49530"/>
                        <a:pt x="1590675" y="49530"/>
                      </a:cubicBezTo>
                      <a:close/>
                      <a:moveTo>
                        <a:pt x="1452563" y="49530"/>
                      </a:moveTo>
                      <a:cubicBezTo>
                        <a:pt x="1452563" y="49530"/>
                        <a:pt x="1452563" y="49530"/>
                        <a:pt x="1452563" y="49530"/>
                      </a:cubicBezTo>
                      <a:lnTo>
                        <a:pt x="1406843" y="49530"/>
                      </a:lnTo>
                      <a:cubicBezTo>
                        <a:pt x="1394460" y="49530"/>
                        <a:pt x="1383983" y="39052"/>
                        <a:pt x="1383983" y="26670"/>
                      </a:cubicBezTo>
                      <a:cubicBezTo>
                        <a:pt x="1383983" y="14288"/>
                        <a:pt x="1394460" y="3810"/>
                        <a:pt x="1406843" y="3810"/>
                      </a:cubicBezTo>
                      <a:cubicBezTo>
                        <a:pt x="1406843" y="3810"/>
                        <a:pt x="1406843" y="3810"/>
                        <a:pt x="1406843" y="3810"/>
                      </a:cubicBezTo>
                      <a:lnTo>
                        <a:pt x="1452563" y="3810"/>
                      </a:lnTo>
                      <a:cubicBezTo>
                        <a:pt x="1464945" y="3810"/>
                        <a:pt x="1475423" y="14288"/>
                        <a:pt x="1475423" y="26670"/>
                      </a:cubicBezTo>
                      <a:cubicBezTo>
                        <a:pt x="1475423" y="39052"/>
                        <a:pt x="1464945" y="49530"/>
                        <a:pt x="1452563" y="49530"/>
                      </a:cubicBezTo>
                      <a:close/>
                      <a:moveTo>
                        <a:pt x="1314450" y="48577"/>
                      </a:moveTo>
                      <a:cubicBezTo>
                        <a:pt x="1314450" y="48577"/>
                        <a:pt x="1314450" y="48577"/>
                        <a:pt x="1314450" y="48577"/>
                      </a:cubicBezTo>
                      <a:lnTo>
                        <a:pt x="1268730" y="48577"/>
                      </a:lnTo>
                      <a:cubicBezTo>
                        <a:pt x="1256348" y="48577"/>
                        <a:pt x="1245870" y="38100"/>
                        <a:pt x="1245870" y="25717"/>
                      </a:cubicBezTo>
                      <a:cubicBezTo>
                        <a:pt x="1245870" y="13335"/>
                        <a:pt x="1256348" y="2858"/>
                        <a:pt x="1268730" y="2858"/>
                      </a:cubicBezTo>
                      <a:cubicBezTo>
                        <a:pt x="1268730" y="2858"/>
                        <a:pt x="1268730" y="2858"/>
                        <a:pt x="1268730" y="2858"/>
                      </a:cubicBezTo>
                      <a:lnTo>
                        <a:pt x="1314450" y="2858"/>
                      </a:lnTo>
                      <a:cubicBezTo>
                        <a:pt x="1326833" y="2858"/>
                        <a:pt x="1337310" y="13335"/>
                        <a:pt x="1337310" y="25717"/>
                      </a:cubicBezTo>
                      <a:cubicBezTo>
                        <a:pt x="1337310" y="38100"/>
                        <a:pt x="1326833" y="48577"/>
                        <a:pt x="1314450" y="48577"/>
                      </a:cubicBezTo>
                      <a:close/>
                      <a:moveTo>
                        <a:pt x="1175385" y="48577"/>
                      </a:moveTo>
                      <a:cubicBezTo>
                        <a:pt x="1175385" y="48577"/>
                        <a:pt x="1175385" y="48577"/>
                        <a:pt x="1175385" y="48577"/>
                      </a:cubicBezTo>
                      <a:lnTo>
                        <a:pt x="1129665" y="48577"/>
                      </a:lnTo>
                      <a:cubicBezTo>
                        <a:pt x="1117283" y="48577"/>
                        <a:pt x="1106805" y="38100"/>
                        <a:pt x="1106805" y="25717"/>
                      </a:cubicBezTo>
                      <a:cubicBezTo>
                        <a:pt x="1106805" y="13335"/>
                        <a:pt x="1117283" y="2858"/>
                        <a:pt x="1129665" y="2858"/>
                      </a:cubicBezTo>
                      <a:cubicBezTo>
                        <a:pt x="1129665" y="2858"/>
                        <a:pt x="1129665" y="2858"/>
                        <a:pt x="1129665" y="2858"/>
                      </a:cubicBezTo>
                      <a:lnTo>
                        <a:pt x="1175385" y="2858"/>
                      </a:lnTo>
                      <a:cubicBezTo>
                        <a:pt x="1187768" y="2858"/>
                        <a:pt x="1198245" y="13335"/>
                        <a:pt x="1198245" y="25717"/>
                      </a:cubicBezTo>
                      <a:cubicBezTo>
                        <a:pt x="1199198" y="38100"/>
                        <a:pt x="1188720" y="48577"/>
                        <a:pt x="1175385" y="48577"/>
                      </a:cubicBezTo>
                      <a:close/>
                      <a:moveTo>
                        <a:pt x="1037272" y="48577"/>
                      </a:moveTo>
                      <a:cubicBezTo>
                        <a:pt x="1037272" y="48577"/>
                        <a:pt x="1037272" y="48577"/>
                        <a:pt x="1037272" y="48577"/>
                      </a:cubicBezTo>
                      <a:lnTo>
                        <a:pt x="991553" y="48577"/>
                      </a:lnTo>
                      <a:cubicBezTo>
                        <a:pt x="979170" y="48577"/>
                        <a:pt x="968693" y="38100"/>
                        <a:pt x="968693" y="25717"/>
                      </a:cubicBezTo>
                      <a:cubicBezTo>
                        <a:pt x="968693" y="13335"/>
                        <a:pt x="979170" y="2858"/>
                        <a:pt x="991553" y="2858"/>
                      </a:cubicBezTo>
                      <a:cubicBezTo>
                        <a:pt x="991553" y="2858"/>
                        <a:pt x="991553" y="2858"/>
                        <a:pt x="991553" y="2858"/>
                      </a:cubicBezTo>
                      <a:lnTo>
                        <a:pt x="1037272" y="2858"/>
                      </a:lnTo>
                      <a:cubicBezTo>
                        <a:pt x="1049655" y="2858"/>
                        <a:pt x="1060133" y="13335"/>
                        <a:pt x="1060133" y="25717"/>
                      </a:cubicBezTo>
                      <a:cubicBezTo>
                        <a:pt x="1060133" y="38100"/>
                        <a:pt x="1049655" y="48577"/>
                        <a:pt x="1037272" y="48577"/>
                      </a:cubicBezTo>
                      <a:close/>
                      <a:moveTo>
                        <a:pt x="899160" y="47625"/>
                      </a:moveTo>
                      <a:cubicBezTo>
                        <a:pt x="899160" y="47625"/>
                        <a:pt x="899160" y="47625"/>
                        <a:pt x="899160" y="47625"/>
                      </a:cubicBezTo>
                      <a:lnTo>
                        <a:pt x="853440" y="47625"/>
                      </a:lnTo>
                      <a:cubicBezTo>
                        <a:pt x="841058" y="47625"/>
                        <a:pt x="830580" y="37147"/>
                        <a:pt x="830580" y="24765"/>
                      </a:cubicBezTo>
                      <a:cubicBezTo>
                        <a:pt x="830580" y="12383"/>
                        <a:pt x="841058" y="1905"/>
                        <a:pt x="853440" y="1905"/>
                      </a:cubicBezTo>
                      <a:cubicBezTo>
                        <a:pt x="853440" y="1905"/>
                        <a:pt x="853440" y="1905"/>
                        <a:pt x="853440" y="1905"/>
                      </a:cubicBezTo>
                      <a:lnTo>
                        <a:pt x="899160" y="1905"/>
                      </a:lnTo>
                      <a:cubicBezTo>
                        <a:pt x="911543" y="1905"/>
                        <a:pt x="922020" y="12383"/>
                        <a:pt x="922020" y="24765"/>
                      </a:cubicBezTo>
                      <a:cubicBezTo>
                        <a:pt x="922020" y="37147"/>
                        <a:pt x="911543" y="47625"/>
                        <a:pt x="899160" y="47625"/>
                      </a:cubicBezTo>
                      <a:close/>
                      <a:moveTo>
                        <a:pt x="760095" y="47625"/>
                      </a:moveTo>
                      <a:cubicBezTo>
                        <a:pt x="760095" y="47625"/>
                        <a:pt x="760095" y="47625"/>
                        <a:pt x="760095" y="47625"/>
                      </a:cubicBezTo>
                      <a:lnTo>
                        <a:pt x="714375" y="47625"/>
                      </a:lnTo>
                      <a:cubicBezTo>
                        <a:pt x="701993" y="47625"/>
                        <a:pt x="691515" y="37147"/>
                        <a:pt x="691515" y="24765"/>
                      </a:cubicBezTo>
                      <a:cubicBezTo>
                        <a:pt x="691515" y="12383"/>
                        <a:pt x="701993" y="1905"/>
                        <a:pt x="714375" y="1905"/>
                      </a:cubicBezTo>
                      <a:cubicBezTo>
                        <a:pt x="714375" y="1905"/>
                        <a:pt x="714375" y="1905"/>
                        <a:pt x="714375" y="1905"/>
                      </a:cubicBezTo>
                      <a:lnTo>
                        <a:pt x="760095" y="1905"/>
                      </a:lnTo>
                      <a:cubicBezTo>
                        <a:pt x="772478" y="1905"/>
                        <a:pt x="782955" y="12383"/>
                        <a:pt x="782955" y="24765"/>
                      </a:cubicBezTo>
                      <a:cubicBezTo>
                        <a:pt x="783908" y="37147"/>
                        <a:pt x="773430" y="47625"/>
                        <a:pt x="760095" y="47625"/>
                      </a:cubicBezTo>
                      <a:close/>
                      <a:moveTo>
                        <a:pt x="621983" y="46672"/>
                      </a:moveTo>
                      <a:cubicBezTo>
                        <a:pt x="621983" y="46672"/>
                        <a:pt x="621983" y="46672"/>
                        <a:pt x="621983" y="46672"/>
                      </a:cubicBezTo>
                      <a:lnTo>
                        <a:pt x="576263" y="46672"/>
                      </a:lnTo>
                      <a:cubicBezTo>
                        <a:pt x="563880" y="46672"/>
                        <a:pt x="553403" y="36195"/>
                        <a:pt x="553403" y="23813"/>
                      </a:cubicBezTo>
                      <a:cubicBezTo>
                        <a:pt x="553403" y="11430"/>
                        <a:pt x="563880" y="952"/>
                        <a:pt x="576263" y="952"/>
                      </a:cubicBezTo>
                      <a:cubicBezTo>
                        <a:pt x="576263" y="952"/>
                        <a:pt x="576263" y="952"/>
                        <a:pt x="576263" y="952"/>
                      </a:cubicBezTo>
                      <a:lnTo>
                        <a:pt x="621983" y="952"/>
                      </a:lnTo>
                      <a:cubicBezTo>
                        <a:pt x="634365" y="952"/>
                        <a:pt x="644843" y="11430"/>
                        <a:pt x="644843" y="23813"/>
                      </a:cubicBezTo>
                      <a:cubicBezTo>
                        <a:pt x="644843" y="37147"/>
                        <a:pt x="635318" y="46672"/>
                        <a:pt x="621983" y="46672"/>
                      </a:cubicBezTo>
                      <a:close/>
                      <a:moveTo>
                        <a:pt x="483870" y="46672"/>
                      </a:moveTo>
                      <a:cubicBezTo>
                        <a:pt x="483870" y="46672"/>
                        <a:pt x="483870" y="46672"/>
                        <a:pt x="483870" y="46672"/>
                      </a:cubicBezTo>
                      <a:lnTo>
                        <a:pt x="438150" y="46672"/>
                      </a:lnTo>
                      <a:cubicBezTo>
                        <a:pt x="425767" y="46672"/>
                        <a:pt x="415290" y="36195"/>
                        <a:pt x="415290" y="23813"/>
                      </a:cubicBezTo>
                      <a:cubicBezTo>
                        <a:pt x="415290" y="11430"/>
                        <a:pt x="425767" y="952"/>
                        <a:pt x="438150" y="952"/>
                      </a:cubicBezTo>
                      <a:cubicBezTo>
                        <a:pt x="438150" y="952"/>
                        <a:pt x="438150" y="952"/>
                        <a:pt x="438150" y="952"/>
                      </a:cubicBezTo>
                      <a:lnTo>
                        <a:pt x="483870" y="952"/>
                      </a:lnTo>
                      <a:cubicBezTo>
                        <a:pt x="496253" y="952"/>
                        <a:pt x="506730" y="11430"/>
                        <a:pt x="506730" y="23813"/>
                      </a:cubicBezTo>
                      <a:cubicBezTo>
                        <a:pt x="506730" y="36195"/>
                        <a:pt x="496253" y="46672"/>
                        <a:pt x="483870" y="46672"/>
                      </a:cubicBezTo>
                      <a:close/>
                      <a:moveTo>
                        <a:pt x="345758" y="46672"/>
                      </a:moveTo>
                      <a:cubicBezTo>
                        <a:pt x="345758" y="46672"/>
                        <a:pt x="345758" y="46672"/>
                        <a:pt x="345758" y="46672"/>
                      </a:cubicBezTo>
                      <a:lnTo>
                        <a:pt x="300038" y="46672"/>
                      </a:lnTo>
                      <a:cubicBezTo>
                        <a:pt x="287655" y="46672"/>
                        <a:pt x="277178" y="36195"/>
                        <a:pt x="277178" y="23813"/>
                      </a:cubicBezTo>
                      <a:cubicBezTo>
                        <a:pt x="277178" y="11430"/>
                        <a:pt x="287655" y="952"/>
                        <a:pt x="300038" y="952"/>
                      </a:cubicBezTo>
                      <a:cubicBezTo>
                        <a:pt x="300038" y="952"/>
                        <a:pt x="300038" y="952"/>
                        <a:pt x="300038" y="952"/>
                      </a:cubicBezTo>
                      <a:lnTo>
                        <a:pt x="345758" y="952"/>
                      </a:lnTo>
                      <a:cubicBezTo>
                        <a:pt x="358140" y="952"/>
                        <a:pt x="368618" y="11430"/>
                        <a:pt x="368618" y="23813"/>
                      </a:cubicBezTo>
                      <a:cubicBezTo>
                        <a:pt x="368618" y="36195"/>
                        <a:pt x="358140" y="46672"/>
                        <a:pt x="345758" y="46672"/>
                      </a:cubicBezTo>
                      <a:close/>
                      <a:moveTo>
                        <a:pt x="206693" y="45720"/>
                      </a:moveTo>
                      <a:cubicBezTo>
                        <a:pt x="206693" y="45720"/>
                        <a:pt x="206693" y="45720"/>
                        <a:pt x="206693" y="45720"/>
                      </a:cubicBezTo>
                      <a:lnTo>
                        <a:pt x="160973" y="45720"/>
                      </a:lnTo>
                      <a:cubicBezTo>
                        <a:pt x="148590" y="45720"/>
                        <a:pt x="138113" y="35243"/>
                        <a:pt x="138113" y="22860"/>
                      </a:cubicBezTo>
                      <a:cubicBezTo>
                        <a:pt x="138113" y="10477"/>
                        <a:pt x="148590" y="0"/>
                        <a:pt x="160973" y="0"/>
                      </a:cubicBezTo>
                      <a:cubicBezTo>
                        <a:pt x="160973" y="0"/>
                        <a:pt x="160973" y="0"/>
                        <a:pt x="160973" y="0"/>
                      </a:cubicBezTo>
                      <a:lnTo>
                        <a:pt x="206693" y="0"/>
                      </a:lnTo>
                      <a:cubicBezTo>
                        <a:pt x="219075" y="0"/>
                        <a:pt x="229552" y="10477"/>
                        <a:pt x="229552" y="22860"/>
                      </a:cubicBezTo>
                      <a:cubicBezTo>
                        <a:pt x="229552" y="36195"/>
                        <a:pt x="220027" y="45720"/>
                        <a:pt x="206693" y="45720"/>
                      </a:cubicBezTo>
                      <a:close/>
                      <a:moveTo>
                        <a:pt x="68580" y="45720"/>
                      </a:moveTo>
                      <a:cubicBezTo>
                        <a:pt x="68580" y="45720"/>
                        <a:pt x="68580" y="45720"/>
                        <a:pt x="68580" y="45720"/>
                      </a:cubicBezTo>
                      <a:lnTo>
                        <a:pt x="22860" y="45720"/>
                      </a:lnTo>
                      <a:cubicBezTo>
                        <a:pt x="10478" y="45720"/>
                        <a:pt x="0" y="35243"/>
                        <a:pt x="0" y="22860"/>
                      </a:cubicBezTo>
                      <a:cubicBezTo>
                        <a:pt x="0" y="10477"/>
                        <a:pt x="10478" y="0"/>
                        <a:pt x="22860" y="0"/>
                      </a:cubicBezTo>
                      <a:lnTo>
                        <a:pt x="68580" y="0"/>
                      </a:lnTo>
                      <a:cubicBezTo>
                        <a:pt x="80963" y="0"/>
                        <a:pt x="91440" y="10477"/>
                        <a:pt x="91440" y="22860"/>
                      </a:cubicBezTo>
                      <a:cubicBezTo>
                        <a:pt x="91440" y="35243"/>
                        <a:pt x="80963" y="45720"/>
                        <a:pt x="68580" y="4572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Hình tự do: Hình 19">
                  <a:extLst>
                    <a:ext uri="{FF2B5EF4-FFF2-40B4-BE49-F238E27FC236}">
                      <a16:creationId xmlns:a16="http://schemas.microsoft.com/office/drawing/2014/main" id="{6735A695-CF14-477E-FB62-40B7A2A8B9AC}"/>
                    </a:ext>
                  </a:extLst>
                </p:cNvPr>
                <p:cNvSpPr/>
                <p:nvPr/>
              </p:nvSpPr>
              <p:spPr>
                <a:xfrm>
                  <a:off x="6595967" y="4116850"/>
                  <a:ext cx="63203" cy="82515"/>
                </a:xfrm>
                <a:custGeom>
                  <a:avLst/>
                  <a:gdLst>
                    <a:gd name="connsiteX0" fmla="*/ 28223 w 63203"/>
                    <a:gd name="connsiteY0" fmla="*/ 82515 h 82515"/>
                    <a:gd name="connsiteX1" fmla="*/ 17745 w 63203"/>
                    <a:gd name="connsiteY1" fmla="*/ 79658 h 82515"/>
                    <a:gd name="connsiteX2" fmla="*/ 8220 w 63203"/>
                    <a:gd name="connsiteY2" fmla="*/ 48225 h 82515"/>
                    <a:gd name="connsiteX3" fmla="*/ 11077 w 63203"/>
                    <a:gd name="connsiteY3" fmla="*/ 43463 h 82515"/>
                    <a:gd name="connsiteX4" fmla="*/ 7268 w 63203"/>
                    <a:gd name="connsiteY4" fmla="*/ 39653 h 82515"/>
                    <a:gd name="connsiteX5" fmla="*/ 6315 w 63203"/>
                    <a:gd name="connsiteY5" fmla="*/ 7268 h 82515"/>
                    <a:gd name="connsiteX6" fmla="*/ 38700 w 63203"/>
                    <a:gd name="connsiteY6" fmla="*/ 6315 h 82515"/>
                    <a:gd name="connsiteX7" fmla="*/ 55845 w 63203"/>
                    <a:gd name="connsiteY7" fmla="*/ 22507 h 82515"/>
                    <a:gd name="connsiteX8" fmla="*/ 60607 w 63203"/>
                    <a:gd name="connsiteY8" fmla="*/ 50130 h 82515"/>
                    <a:gd name="connsiteX9" fmla="*/ 50130 w 63203"/>
                    <a:gd name="connsiteY9" fmla="*/ 70133 h 82515"/>
                    <a:gd name="connsiteX10" fmla="*/ 28223 w 63203"/>
                    <a:gd name="connsiteY10" fmla="*/ 82515 h 82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203" h="82515">
                      <a:moveTo>
                        <a:pt x="28223" y="82515"/>
                      </a:moveTo>
                      <a:cubicBezTo>
                        <a:pt x="24412" y="82515"/>
                        <a:pt x="20602" y="81563"/>
                        <a:pt x="17745" y="79658"/>
                      </a:cubicBezTo>
                      <a:cubicBezTo>
                        <a:pt x="6315" y="73943"/>
                        <a:pt x="2505" y="59655"/>
                        <a:pt x="8220" y="48225"/>
                      </a:cubicBezTo>
                      <a:lnTo>
                        <a:pt x="11077" y="43463"/>
                      </a:lnTo>
                      <a:lnTo>
                        <a:pt x="7268" y="39653"/>
                      </a:lnTo>
                      <a:cubicBezTo>
                        <a:pt x="-2257" y="31080"/>
                        <a:pt x="-2257" y="16793"/>
                        <a:pt x="6315" y="7268"/>
                      </a:cubicBezTo>
                      <a:cubicBezTo>
                        <a:pt x="14887" y="-2257"/>
                        <a:pt x="29175" y="-2257"/>
                        <a:pt x="38700" y="6315"/>
                      </a:cubicBezTo>
                      <a:lnTo>
                        <a:pt x="55845" y="22507"/>
                      </a:lnTo>
                      <a:cubicBezTo>
                        <a:pt x="63465" y="29175"/>
                        <a:pt x="65370" y="40605"/>
                        <a:pt x="60607" y="50130"/>
                      </a:cubicBezTo>
                      <a:lnTo>
                        <a:pt x="50130" y="70133"/>
                      </a:lnTo>
                      <a:cubicBezTo>
                        <a:pt x="44415" y="78705"/>
                        <a:pt x="36795" y="82515"/>
                        <a:pt x="28223" y="82515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Hình tự do: Hình 20">
                  <a:extLst>
                    <a:ext uri="{FF2B5EF4-FFF2-40B4-BE49-F238E27FC236}">
                      <a16:creationId xmlns:a16="http://schemas.microsoft.com/office/drawing/2014/main" id="{D1E753D1-0E5A-CD75-F28E-B8D010DE3544}"/>
                    </a:ext>
                  </a:extLst>
                </p:cNvPr>
                <p:cNvSpPr/>
                <p:nvPr/>
              </p:nvSpPr>
              <p:spPr>
                <a:xfrm>
                  <a:off x="6021489" y="4233887"/>
                  <a:ext cx="584371" cy="1062758"/>
                </a:xfrm>
                <a:custGeom>
                  <a:avLst/>
                  <a:gdLst>
                    <a:gd name="connsiteX0" fmla="*/ 22628 w 584371"/>
                    <a:gd name="connsiteY0" fmla="*/ 1062758 h 1062758"/>
                    <a:gd name="connsiteX1" fmla="*/ 12151 w 584371"/>
                    <a:gd name="connsiteY1" fmla="*/ 1059901 h 1062758"/>
                    <a:gd name="connsiteX2" fmla="*/ 2626 w 584371"/>
                    <a:gd name="connsiteY2" fmla="*/ 1028468 h 1062758"/>
                    <a:gd name="connsiteX3" fmla="*/ 24533 w 584371"/>
                    <a:gd name="connsiteY3" fmla="*/ 987511 h 1062758"/>
                    <a:gd name="connsiteX4" fmla="*/ 55966 w 584371"/>
                    <a:gd name="connsiteY4" fmla="*/ 977986 h 1062758"/>
                    <a:gd name="connsiteX5" fmla="*/ 65491 w 584371"/>
                    <a:gd name="connsiteY5" fmla="*/ 1009418 h 1062758"/>
                    <a:gd name="connsiteX6" fmla="*/ 43583 w 584371"/>
                    <a:gd name="connsiteY6" fmla="*/ 1050376 h 1062758"/>
                    <a:gd name="connsiteX7" fmla="*/ 22628 w 584371"/>
                    <a:gd name="connsiteY7" fmla="*/ 1062758 h 1062758"/>
                    <a:gd name="connsiteX8" fmla="*/ 87398 w 584371"/>
                    <a:gd name="connsiteY8" fmla="*/ 940838 h 1062758"/>
                    <a:gd name="connsiteX9" fmla="*/ 76921 w 584371"/>
                    <a:gd name="connsiteY9" fmla="*/ 937981 h 1062758"/>
                    <a:gd name="connsiteX10" fmla="*/ 67396 w 584371"/>
                    <a:gd name="connsiteY10" fmla="*/ 906548 h 1062758"/>
                    <a:gd name="connsiteX11" fmla="*/ 89303 w 584371"/>
                    <a:gd name="connsiteY11" fmla="*/ 865591 h 1062758"/>
                    <a:gd name="connsiteX12" fmla="*/ 120735 w 584371"/>
                    <a:gd name="connsiteY12" fmla="*/ 856066 h 1062758"/>
                    <a:gd name="connsiteX13" fmla="*/ 130260 w 584371"/>
                    <a:gd name="connsiteY13" fmla="*/ 887498 h 1062758"/>
                    <a:gd name="connsiteX14" fmla="*/ 108353 w 584371"/>
                    <a:gd name="connsiteY14" fmla="*/ 928456 h 1062758"/>
                    <a:gd name="connsiteX15" fmla="*/ 87398 w 584371"/>
                    <a:gd name="connsiteY15" fmla="*/ 940838 h 1062758"/>
                    <a:gd name="connsiteX16" fmla="*/ 152168 w 584371"/>
                    <a:gd name="connsiteY16" fmla="*/ 818918 h 1062758"/>
                    <a:gd name="connsiteX17" fmla="*/ 141691 w 584371"/>
                    <a:gd name="connsiteY17" fmla="*/ 816061 h 1062758"/>
                    <a:gd name="connsiteX18" fmla="*/ 132166 w 584371"/>
                    <a:gd name="connsiteY18" fmla="*/ 784628 h 1062758"/>
                    <a:gd name="connsiteX19" fmla="*/ 154073 w 584371"/>
                    <a:gd name="connsiteY19" fmla="*/ 743671 h 1062758"/>
                    <a:gd name="connsiteX20" fmla="*/ 185505 w 584371"/>
                    <a:gd name="connsiteY20" fmla="*/ 734146 h 1062758"/>
                    <a:gd name="connsiteX21" fmla="*/ 195030 w 584371"/>
                    <a:gd name="connsiteY21" fmla="*/ 765578 h 1062758"/>
                    <a:gd name="connsiteX22" fmla="*/ 173123 w 584371"/>
                    <a:gd name="connsiteY22" fmla="*/ 806536 h 1062758"/>
                    <a:gd name="connsiteX23" fmla="*/ 152168 w 584371"/>
                    <a:gd name="connsiteY23" fmla="*/ 818918 h 1062758"/>
                    <a:gd name="connsiteX24" fmla="*/ 215985 w 584371"/>
                    <a:gd name="connsiteY24" fmla="*/ 696998 h 1062758"/>
                    <a:gd name="connsiteX25" fmla="*/ 205508 w 584371"/>
                    <a:gd name="connsiteY25" fmla="*/ 694141 h 1062758"/>
                    <a:gd name="connsiteX26" fmla="*/ 195983 w 584371"/>
                    <a:gd name="connsiteY26" fmla="*/ 662708 h 1062758"/>
                    <a:gd name="connsiteX27" fmla="*/ 217891 w 584371"/>
                    <a:gd name="connsiteY27" fmla="*/ 621751 h 1062758"/>
                    <a:gd name="connsiteX28" fmla="*/ 249323 w 584371"/>
                    <a:gd name="connsiteY28" fmla="*/ 612226 h 1062758"/>
                    <a:gd name="connsiteX29" fmla="*/ 258848 w 584371"/>
                    <a:gd name="connsiteY29" fmla="*/ 643658 h 1062758"/>
                    <a:gd name="connsiteX30" fmla="*/ 236941 w 584371"/>
                    <a:gd name="connsiteY30" fmla="*/ 684616 h 1062758"/>
                    <a:gd name="connsiteX31" fmla="*/ 215985 w 584371"/>
                    <a:gd name="connsiteY31" fmla="*/ 696998 h 1062758"/>
                    <a:gd name="connsiteX32" fmla="*/ 280755 w 584371"/>
                    <a:gd name="connsiteY32" fmla="*/ 575078 h 1062758"/>
                    <a:gd name="connsiteX33" fmla="*/ 270278 w 584371"/>
                    <a:gd name="connsiteY33" fmla="*/ 572221 h 1062758"/>
                    <a:gd name="connsiteX34" fmla="*/ 260753 w 584371"/>
                    <a:gd name="connsiteY34" fmla="*/ 540788 h 1062758"/>
                    <a:gd name="connsiteX35" fmla="*/ 282660 w 584371"/>
                    <a:gd name="connsiteY35" fmla="*/ 499831 h 1062758"/>
                    <a:gd name="connsiteX36" fmla="*/ 314093 w 584371"/>
                    <a:gd name="connsiteY36" fmla="*/ 490306 h 1062758"/>
                    <a:gd name="connsiteX37" fmla="*/ 323618 w 584371"/>
                    <a:gd name="connsiteY37" fmla="*/ 521738 h 1062758"/>
                    <a:gd name="connsiteX38" fmla="*/ 301710 w 584371"/>
                    <a:gd name="connsiteY38" fmla="*/ 562696 h 1062758"/>
                    <a:gd name="connsiteX39" fmla="*/ 280755 w 584371"/>
                    <a:gd name="connsiteY39" fmla="*/ 575078 h 1062758"/>
                    <a:gd name="connsiteX40" fmla="*/ 345526 w 584371"/>
                    <a:gd name="connsiteY40" fmla="*/ 453158 h 1062758"/>
                    <a:gd name="connsiteX41" fmla="*/ 335048 w 584371"/>
                    <a:gd name="connsiteY41" fmla="*/ 450301 h 1062758"/>
                    <a:gd name="connsiteX42" fmla="*/ 325523 w 584371"/>
                    <a:gd name="connsiteY42" fmla="*/ 418868 h 1062758"/>
                    <a:gd name="connsiteX43" fmla="*/ 347430 w 584371"/>
                    <a:gd name="connsiteY43" fmla="*/ 377911 h 1062758"/>
                    <a:gd name="connsiteX44" fmla="*/ 378863 w 584371"/>
                    <a:gd name="connsiteY44" fmla="*/ 368386 h 1062758"/>
                    <a:gd name="connsiteX45" fmla="*/ 388388 w 584371"/>
                    <a:gd name="connsiteY45" fmla="*/ 399818 h 1062758"/>
                    <a:gd name="connsiteX46" fmla="*/ 366480 w 584371"/>
                    <a:gd name="connsiteY46" fmla="*/ 440776 h 1062758"/>
                    <a:gd name="connsiteX47" fmla="*/ 345526 w 584371"/>
                    <a:gd name="connsiteY47" fmla="*/ 453158 h 1062758"/>
                    <a:gd name="connsiteX48" fmla="*/ 409343 w 584371"/>
                    <a:gd name="connsiteY48" fmla="*/ 331238 h 1062758"/>
                    <a:gd name="connsiteX49" fmla="*/ 398866 w 584371"/>
                    <a:gd name="connsiteY49" fmla="*/ 328381 h 1062758"/>
                    <a:gd name="connsiteX50" fmla="*/ 389341 w 584371"/>
                    <a:gd name="connsiteY50" fmla="*/ 296948 h 1062758"/>
                    <a:gd name="connsiteX51" fmla="*/ 411248 w 584371"/>
                    <a:gd name="connsiteY51" fmla="*/ 255991 h 1062758"/>
                    <a:gd name="connsiteX52" fmla="*/ 442680 w 584371"/>
                    <a:gd name="connsiteY52" fmla="*/ 246466 h 1062758"/>
                    <a:gd name="connsiteX53" fmla="*/ 452205 w 584371"/>
                    <a:gd name="connsiteY53" fmla="*/ 277898 h 1062758"/>
                    <a:gd name="connsiteX54" fmla="*/ 430298 w 584371"/>
                    <a:gd name="connsiteY54" fmla="*/ 318856 h 1062758"/>
                    <a:gd name="connsiteX55" fmla="*/ 409343 w 584371"/>
                    <a:gd name="connsiteY55" fmla="*/ 331238 h 1062758"/>
                    <a:gd name="connsiteX56" fmla="*/ 474113 w 584371"/>
                    <a:gd name="connsiteY56" fmla="*/ 209318 h 1062758"/>
                    <a:gd name="connsiteX57" fmla="*/ 463635 w 584371"/>
                    <a:gd name="connsiteY57" fmla="*/ 206461 h 1062758"/>
                    <a:gd name="connsiteX58" fmla="*/ 454110 w 584371"/>
                    <a:gd name="connsiteY58" fmla="*/ 175028 h 1062758"/>
                    <a:gd name="connsiteX59" fmla="*/ 476018 w 584371"/>
                    <a:gd name="connsiteY59" fmla="*/ 134071 h 1062758"/>
                    <a:gd name="connsiteX60" fmla="*/ 507451 w 584371"/>
                    <a:gd name="connsiteY60" fmla="*/ 124546 h 1062758"/>
                    <a:gd name="connsiteX61" fmla="*/ 516976 w 584371"/>
                    <a:gd name="connsiteY61" fmla="*/ 155978 h 1062758"/>
                    <a:gd name="connsiteX62" fmla="*/ 495068 w 584371"/>
                    <a:gd name="connsiteY62" fmla="*/ 196936 h 1062758"/>
                    <a:gd name="connsiteX63" fmla="*/ 474113 w 584371"/>
                    <a:gd name="connsiteY63" fmla="*/ 209318 h 1062758"/>
                    <a:gd name="connsiteX64" fmla="*/ 538883 w 584371"/>
                    <a:gd name="connsiteY64" fmla="*/ 87398 h 1062758"/>
                    <a:gd name="connsiteX65" fmla="*/ 528405 w 584371"/>
                    <a:gd name="connsiteY65" fmla="*/ 84541 h 1062758"/>
                    <a:gd name="connsiteX66" fmla="*/ 518880 w 584371"/>
                    <a:gd name="connsiteY66" fmla="*/ 53108 h 1062758"/>
                    <a:gd name="connsiteX67" fmla="*/ 540788 w 584371"/>
                    <a:gd name="connsiteY67" fmla="*/ 12151 h 1062758"/>
                    <a:gd name="connsiteX68" fmla="*/ 572221 w 584371"/>
                    <a:gd name="connsiteY68" fmla="*/ 2626 h 1062758"/>
                    <a:gd name="connsiteX69" fmla="*/ 581746 w 584371"/>
                    <a:gd name="connsiteY69" fmla="*/ 34058 h 1062758"/>
                    <a:gd name="connsiteX70" fmla="*/ 559838 w 584371"/>
                    <a:gd name="connsiteY70" fmla="*/ 75016 h 1062758"/>
                    <a:gd name="connsiteX71" fmla="*/ 538883 w 584371"/>
                    <a:gd name="connsiteY71" fmla="*/ 87398 h 1062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584371" h="1062758">
                      <a:moveTo>
                        <a:pt x="22628" y="1062758"/>
                      </a:moveTo>
                      <a:cubicBezTo>
                        <a:pt x="18818" y="1062758"/>
                        <a:pt x="15008" y="1061806"/>
                        <a:pt x="12151" y="1059901"/>
                      </a:cubicBezTo>
                      <a:cubicBezTo>
                        <a:pt x="721" y="1054186"/>
                        <a:pt x="-3090" y="1039898"/>
                        <a:pt x="2626" y="1028468"/>
                      </a:cubicBezTo>
                      <a:lnTo>
                        <a:pt x="24533" y="987511"/>
                      </a:lnTo>
                      <a:cubicBezTo>
                        <a:pt x="30248" y="976081"/>
                        <a:pt x="44535" y="972271"/>
                        <a:pt x="55966" y="977986"/>
                      </a:cubicBezTo>
                      <a:cubicBezTo>
                        <a:pt x="67396" y="983701"/>
                        <a:pt x="71205" y="997988"/>
                        <a:pt x="65491" y="1009418"/>
                      </a:cubicBezTo>
                      <a:lnTo>
                        <a:pt x="43583" y="1050376"/>
                      </a:lnTo>
                      <a:cubicBezTo>
                        <a:pt x="38821" y="1057996"/>
                        <a:pt x="31201" y="1062758"/>
                        <a:pt x="22628" y="1062758"/>
                      </a:cubicBezTo>
                      <a:close/>
                      <a:moveTo>
                        <a:pt x="87398" y="940838"/>
                      </a:moveTo>
                      <a:cubicBezTo>
                        <a:pt x="83588" y="940838"/>
                        <a:pt x="79778" y="939886"/>
                        <a:pt x="76921" y="937981"/>
                      </a:cubicBezTo>
                      <a:cubicBezTo>
                        <a:pt x="65491" y="932266"/>
                        <a:pt x="61680" y="917978"/>
                        <a:pt x="67396" y="906548"/>
                      </a:cubicBezTo>
                      <a:lnTo>
                        <a:pt x="89303" y="865591"/>
                      </a:lnTo>
                      <a:cubicBezTo>
                        <a:pt x="95018" y="854161"/>
                        <a:pt x="109305" y="850351"/>
                        <a:pt x="120735" y="856066"/>
                      </a:cubicBezTo>
                      <a:cubicBezTo>
                        <a:pt x="132166" y="861781"/>
                        <a:pt x="135976" y="876068"/>
                        <a:pt x="130260" y="887498"/>
                      </a:cubicBezTo>
                      <a:lnTo>
                        <a:pt x="108353" y="928456"/>
                      </a:lnTo>
                      <a:cubicBezTo>
                        <a:pt x="103591" y="936076"/>
                        <a:pt x="95971" y="940838"/>
                        <a:pt x="87398" y="940838"/>
                      </a:cubicBezTo>
                      <a:close/>
                      <a:moveTo>
                        <a:pt x="152168" y="818918"/>
                      </a:moveTo>
                      <a:cubicBezTo>
                        <a:pt x="148358" y="818918"/>
                        <a:pt x="144548" y="817966"/>
                        <a:pt x="141691" y="816061"/>
                      </a:cubicBezTo>
                      <a:cubicBezTo>
                        <a:pt x="130260" y="810346"/>
                        <a:pt x="126451" y="796058"/>
                        <a:pt x="132166" y="784628"/>
                      </a:cubicBezTo>
                      <a:lnTo>
                        <a:pt x="154073" y="743671"/>
                      </a:lnTo>
                      <a:cubicBezTo>
                        <a:pt x="159788" y="732241"/>
                        <a:pt x="174076" y="728431"/>
                        <a:pt x="185505" y="734146"/>
                      </a:cubicBezTo>
                      <a:cubicBezTo>
                        <a:pt x="196935" y="739861"/>
                        <a:pt x="200746" y="754148"/>
                        <a:pt x="195030" y="765578"/>
                      </a:cubicBezTo>
                      <a:lnTo>
                        <a:pt x="173123" y="806536"/>
                      </a:lnTo>
                      <a:cubicBezTo>
                        <a:pt x="168360" y="814156"/>
                        <a:pt x="159788" y="818918"/>
                        <a:pt x="152168" y="818918"/>
                      </a:cubicBezTo>
                      <a:close/>
                      <a:moveTo>
                        <a:pt x="215985" y="696998"/>
                      </a:moveTo>
                      <a:cubicBezTo>
                        <a:pt x="212176" y="696998"/>
                        <a:pt x="208366" y="696046"/>
                        <a:pt x="205508" y="694141"/>
                      </a:cubicBezTo>
                      <a:cubicBezTo>
                        <a:pt x="194078" y="688426"/>
                        <a:pt x="190268" y="674138"/>
                        <a:pt x="195983" y="662708"/>
                      </a:cubicBezTo>
                      <a:lnTo>
                        <a:pt x="217891" y="621751"/>
                      </a:lnTo>
                      <a:cubicBezTo>
                        <a:pt x="223605" y="610321"/>
                        <a:pt x="237893" y="606511"/>
                        <a:pt x="249323" y="612226"/>
                      </a:cubicBezTo>
                      <a:cubicBezTo>
                        <a:pt x="260753" y="617941"/>
                        <a:pt x="264563" y="632228"/>
                        <a:pt x="258848" y="643658"/>
                      </a:cubicBezTo>
                      <a:lnTo>
                        <a:pt x="236941" y="684616"/>
                      </a:lnTo>
                      <a:cubicBezTo>
                        <a:pt x="232178" y="692236"/>
                        <a:pt x="224558" y="696998"/>
                        <a:pt x="215985" y="696998"/>
                      </a:cubicBezTo>
                      <a:close/>
                      <a:moveTo>
                        <a:pt x="280755" y="575078"/>
                      </a:moveTo>
                      <a:cubicBezTo>
                        <a:pt x="276946" y="575078"/>
                        <a:pt x="273135" y="574126"/>
                        <a:pt x="270278" y="572221"/>
                      </a:cubicBezTo>
                      <a:cubicBezTo>
                        <a:pt x="258848" y="566506"/>
                        <a:pt x="255038" y="552218"/>
                        <a:pt x="260753" y="540788"/>
                      </a:cubicBezTo>
                      <a:lnTo>
                        <a:pt x="282660" y="499831"/>
                      </a:lnTo>
                      <a:cubicBezTo>
                        <a:pt x="288376" y="488401"/>
                        <a:pt x="302663" y="484591"/>
                        <a:pt x="314093" y="490306"/>
                      </a:cubicBezTo>
                      <a:cubicBezTo>
                        <a:pt x="325523" y="496021"/>
                        <a:pt x="329333" y="510308"/>
                        <a:pt x="323618" y="521738"/>
                      </a:cubicBezTo>
                      <a:lnTo>
                        <a:pt x="301710" y="562696"/>
                      </a:lnTo>
                      <a:cubicBezTo>
                        <a:pt x="296948" y="570316"/>
                        <a:pt x="289328" y="575078"/>
                        <a:pt x="280755" y="575078"/>
                      </a:cubicBezTo>
                      <a:close/>
                      <a:moveTo>
                        <a:pt x="345526" y="453158"/>
                      </a:moveTo>
                      <a:cubicBezTo>
                        <a:pt x="341716" y="453158"/>
                        <a:pt x="337905" y="452206"/>
                        <a:pt x="335048" y="450301"/>
                      </a:cubicBezTo>
                      <a:cubicBezTo>
                        <a:pt x="323618" y="444586"/>
                        <a:pt x="319808" y="430298"/>
                        <a:pt x="325523" y="418868"/>
                      </a:cubicBezTo>
                      <a:lnTo>
                        <a:pt x="347430" y="377911"/>
                      </a:lnTo>
                      <a:cubicBezTo>
                        <a:pt x="353146" y="366481"/>
                        <a:pt x="367433" y="362671"/>
                        <a:pt x="378863" y="368386"/>
                      </a:cubicBezTo>
                      <a:cubicBezTo>
                        <a:pt x="390293" y="374101"/>
                        <a:pt x="394103" y="388388"/>
                        <a:pt x="388388" y="399818"/>
                      </a:cubicBezTo>
                      <a:lnTo>
                        <a:pt x="366480" y="440776"/>
                      </a:lnTo>
                      <a:cubicBezTo>
                        <a:pt x="361718" y="448396"/>
                        <a:pt x="353146" y="453158"/>
                        <a:pt x="345526" y="453158"/>
                      </a:cubicBezTo>
                      <a:close/>
                      <a:moveTo>
                        <a:pt x="409343" y="331238"/>
                      </a:moveTo>
                      <a:cubicBezTo>
                        <a:pt x="405533" y="331238"/>
                        <a:pt x="401723" y="330286"/>
                        <a:pt x="398866" y="328381"/>
                      </a:cubicBezTo>
                      <a:cubicBezTo>
                        <a:pt x="387435" y="322666"/>
                        <a:pt x="383626" y="308378"/>
                        <a:pt x="389341" y="296948"/>
                      </a:cubicBezTo>
                      <a:lnTo>
                        <a:pt x="411248" y="255991"/>
                      </a:lnTo>
                      <a:cubicBezTo>
                        <a:pt x="416963" y="244561"/>
                        <a:pt x="431251" y="240751"/>
                        <a:pt x="442680" y="246466"/>
                      </a:cubicBezTo>
                      <a:cubicBezTo>
                        <a:pt x="454110" y="252181"/>
                        <a:pt x="457921" y="266468"/>
                        <a:pt x="452205" y="277898"/>
                      </a:cubicBezTo>
                      <a:lnTo>
                        <a:pt x="430298" y="318856"/>
                      </a:lnTo>
                      <a:cubicBezTo>
                        <a:pt x="425535" y="326476"/>
                        <a:pt x="417916" y="331238"/>
                        <a:pt x="409343" y="331238"/>
                      </a:cubicBezTo>
                      <a:close/>
                      <a:moveTo>
                        <a:pt x="474113" y="209318"/>
                      </a:moveTo>
                      <a:cubicBezTo>
                        <a:pt x="470303" y="209318"/>
                        <a:pt x="466493" y="208366"/>
                        <a:pt x="463635" y="206461"/>
                      </a:cubicBezTo>
                      <a:cubicBezTo>
                        <a:pt x="452205" y="200746"/>
                        <a:pt x="448396" y="186458"/>
                        <a:pt x="454110" y="175028"/>
                      </a:cubicBezTo>
                      <a:lnTo>
                        <a:pt x="476018" y="134071"/>
                      </a:lnTo>
                      <a:cubicBezTo>
                        <a:pt x="481733" y="122641"/>
                        <a:pt x="496021" y="118831"/>
                        <a:pt x="507451" y="124546"/>
                      </a:cubicBezTo>
                      <a:cubicBezTo>
                        <a:pt x="518880" y="130261"/>
                        <a:pt x="522691" y="144548"/>
                        <a:pt x="516976" y="155978"/>
                      </a:cubicBezTo>
                      <a:lnTo>
                        <a:pt x="495068" y="196936"/>
                      </a:lnTo>
                      <a:cubicBezTo>
                        <a:pt x="490305" y="205508"/>
                        <a:pt x="482685" y="209318"/>
                        <a:pt x="474113" y="209318"/>
                      </a:cubicBezTo>
                      <a:close/>
                      <a:moveTo>
                        <a:pt x="538883" y="87398"/>
                      </a:moveTo>
                      <a:cubicBezTo>
                        <a:pt x="535073" y="87398"/>
                        <a:pt x="531263" y="86446"/>
                        <a:pt x="528405" y="84541"/>
                      </a:cubicBezTo>
                      <a:cubicBezTo>
                        <a:pt x="516976" y="78826"/>
                        <a:pt x="513166" y="64538"/>
                        <a:pt x="518880" y="53108"/>
                      </a:cubicBezTo>
                      <a:lnTo>
                        <a:pt x="540788" y="12151"/>
                      </a:lnTo>
                      <a:cubicBezTo>
                        <a:pt x="546503" y="721"/>
                        <a:pt x="560791" y="-3089"/>
                        <a:pt x="572221" y="2626"/>
                      </a:cubicBezTo>
                      <a:cubicBezTo>
                        <a:pt x="583651" y="8341"/>
                        <a:pt x="587461" y="22628"/>
                        <a:pt x="581746" y="34058"/>
                      </a:cubicBezTo>
                      <a:lnTo>
                        <a:pt x="559838" y="75016"/>
                      </a:lnTo>
                      <a:cubicBezTo>
                        <a:pt x="555076" y="83588"/>
                        <a:pt x="546503" y="87398"/>
                        <a:pt x="538883" y="8739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8C5DAE33-5561-B438-7C8C-D67F1B4C29FD}"/>
                </a:ext>
              </a:extLst>
            </p:cNvPr>
            <p:cNvSpPr txBox="1"/>
            <p:nvPr/>
          </p:nvSpPr>
          <p:spPr>
            <a:xfrm>
              <a:off x="1078243" y="3524455"/>
              <a:ext cx="8468711" cy="111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xét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vệ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sinh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môi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4" name="Đồ họa 6">
            <a:extLst>
              <a:ext uri="{FF2B5EF4-FFF2-40B4-BE49-F238E27FC236}">
                <a16:creationId xmlns:a16="http://schemas.microsoft.com/office/drawing/2014/main" id="{40D11A02-AE0B-5A53-9380-82EAF8E55320}"/>
              </a:ext>
            </a:extLst>
          </p:cNvPr>
          <p:cNvGrpSpPr/>
          <p:nvPr/>
        </p:nvGrpSpPr>
        <p:grpSpPr>
          <a:xfrm>
            <a:off x="3809030" y="3893067"/>
            <a:ext cx="4573940" cy="2574756"/>
            <a:chOff x="-31" y="155451"/>
            <a:chExt cx="11370884" cy="6264361"/>
          </a:xfrm>
        </p:grpSpPr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id="{CC325FCE-CA6F-1164-62F2-1E87A8F4F19C}"/>
                </a:ext>
              </a:extLst>
            </p:cNvPr>
            <p:cNvSpPr/>
            <p:nvPr/>
          </p:nvSpPr>
          <p:spPr>
            <a:xfrm>
              <a:off x="9726416" y="6109636"/>
              <a:ext cx="1586958" cy="306827"/>
            </a:xfrm>
            <a:custGeom>
              <a:avLst/>
              <a:gdLst>
                <a:gd name="connsiteX0" fmla="*/ 1586821 w 1586958"/>
                <a:gd name="connsiteY0" fmla="*/ 22398 h 306827"/>
                <a:gd name="connsiteX1" fmla="*/ 560479 w 1586958"/>
                <a:gd name="connsiteY1" fmla="*/ 306487 h 306827"/>
                <a:gd name="connsiteX2" fmla="*/ 5047 w 1586958"/>
                <a:gd name="connsiteY2" fmla="*/ 211232 h 306827"/>
                <a:gd name="connsiteX3" fmla="*/ 797276 w 1586958"/>
                <a:gd name="connsiteY3" fmla="*/ 73380 h 306827"/>
                <a:gd name="connsiteX4" fmla="*/ 1586821 w 1586958"/>
                <a:gd name="connsiteY4" fmla="*/ 22398 h 306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6958" h="306827">
                  <a:moveTo>
                    <a:pt x="1586821" y="22398"/>
                  </a:moveTo>
                  <a:cubicBezTo>
                    <a:pt x="1597889" y="78411"/>
                    <a:pt x="941164" y="287369"/>
                    <a:pt x="560479" y="306487"/>
                  </a:cubicBezTo>
                  <a:cubicBezTo>
                    <a:pt x="435372" y="312860"/>
                    <a:pt x="59383" y="228002"/>
                    <a:pt x="5047" y="211232"/>
                  </a:cubicBezTo>
                  <a:cubicBezTo>
                    <a:pt x="-49624" y="194461"/>
                    <a:pt x="348167" y="120337"/>
                    <a:pt x="797276" y="73380"/>
                  </a:cubicBezTo>
                  <a:cubicBezTo>
                    <a:pt x="1228272" y="28435"/>
                    <a:pt x="1575752" y="-33950"/>
                    <a:pt x="1586821" y="22398"/>
                  </a:cubicBezTo>
                  <a:close/>
                </a:path>
              </a:pathLst>
            </a:custGeom>
            <a:solidFill>
              <a:srgbClr val="000000"/>
            </a:solidFill>
            <a:ln w="3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6" name="Đồ họa 6">
              <a:extLst>
                <a:ext uri="{FF2B5EF4-FFF2-40B4-BE49-F238E27FC236}">
                  <a16:creationId xmlns:a16="http://schemas.microsoft.com/office/drawing/2014/main" id="{468CF129-C513-F73D-F543-483961864587}"/>
                </a:ext>
              </a:extLst>
            </p:cNvPr>
            <p:cNvGrpSpPr/>
            <p:nvPr/>
          </p:nvGrpSpPr>
          <p:grpSpPr>
            <a:xfrm>
              <a:off x="5023372" y="2935282"/>
              <a:ext cx="1684499" cy="2525605"/>
              <a:chOff x="5023372" y="2935282"/>
              <a:chExt cx="1684499" cy="2525605"/>
            </a:xfrm>
          </p:grpSpPr>
          <p:sp>
            <p:nvSpPr>
              <p:cNvPr id="454" name="Hình tự do: Hình 453">
                <a:extLst>
                  <a:ext uri="{FF2B5EF4-FFF2-40B4-BE49-F238E27FC236}">
                    <a16:creationId xmlns:a16="http://schemas.microsoft.com/office/drawing/2014/main" id="{08899358-AE32-8B9E-9251-B54186BF421F}"/>
                  </a:ext>
                </a:extLst>
              </p:cNvPr>
              <p:cNvSpPr/>
              <p:nvPr/>
            </p:nvSpPr>
            <p:spPr>
              <a:xfrm>
                <a:off x="5122316" y="5184178"/>
                <a:ext cx="1452642" cy="272014"/>
              </a:xfrm>
              <a:custGeom>
                <a:avLst/>
                <a:gdLst>
                  <a:gd name="connsiteX0" fmla="*/ 1298691 w 1452642"/>
                  <a:gd name="connsiteY0" fmla="*/ 0 h 272014"/>
                  <a:gd name="connsiteX1" fmla="*/ 176424 w 1452642"/>
                  <a:gd name="connsiteY1" fmla="*/ 0 h 272014"/>
                  <a:gd name="connsiteX2" fmla="*/ 0 w 1452642"/>
                  <a:gd name="connsiteY2" fmla="*/ 272014 h 272014"/>
                  <a:gd name="connsiteX3" fmla="*/ 1452643 w 1452642"/>
                  <a:gd name="connsiteY3" fmla="*/ 272014 h 272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52642" h="272014">
                    <a:moveTo>
                      <a:pt x="1298691" y="0"/>
                    </a:moveTo>
                    <a:lnTo>
                      <a:pt x="176424" y="0"/>
                    </a:lnTo>
                    <a:lnTo>
                      <a:pt x="0" y="272014"/>
                    </a:lnTo>
                    <a:lnTo>
                      <a:pt x="1452643" y="272014"/>
                    </a:lnTo>
                    <a:close/>
                  </a:path>
                </a:pathLst>
              </a:custGeom>
              <a:solidFill>
                <a:srgbClr val="000000">
                  <a:alpha val="11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5" name="Hình tự do: Hình 454">
                <a:extLst>
                  <a:ext uri="{FF2B5EF4-FFF2-40B4-BE49-F238E27FC236}">
                    <a16:creationId xmlns:a16="http://schemas.microsoft.com/office/drawing/2014/main" id="{78D10996-F8C5-E7D3-D914-F3A6BF0ED364}"/>
                  </a:ext>
                </a:extLst>
              </p:cNvPr>
              <p:cNvSpPr/>
              <p:nvPr/>
            </p:nvSpPr>
            <p:spPr>
              <a:xfrm>
                <a:off x="5217236" y="3493732"/>
                <a:ext cx="100621" cy="963956"/>
              </a:xfrm>
              <a:custGeom>
                <a:avLst/>
                <a:gdLst>
                  <a:gd name="connsiteX0" fmla="*/ 50311 w 100621"/>
                  <a:gd name="connsiteY0" fmla="*/ 963956 h 963956"/>
                  <a:gd name="connsiteX1" fmla="*/ 0 w 100621"/>
                  <a:gd name="connsiteY1" fmla="*/ 913645 h 963956"/>
                  <a:gd name="connsiteX2" fmla="*/ 0 w 100621"/>
                  <a:gd name="connsiteY2" fmla="*/ 50311 h 963956"/>
                  <a:gd name="connsiteX3" fmla="*/ 50311 w 100621"/>
                  <a:gd name="connsiteY3" fmla="*/ 0 h 963956"/>
                  <a:gd name="connsiteX4" fmla="*/ 100622 w 100621"/>
                  <a:gd name="connsiteY4" fmla="*/ 50311 h 963956"/>
                  <a:gd name="connsiteX5" fmla="*/ 100622 w 100621"/>
                  <a:gd name="connsiteY5" fmla="*/ 913645 h 963956"/>
                  <a:gd name="connsiteX6" fmla="*/ 50311 w 100621"/>
                  <a:gd name="connsiteY6" fmla="*/ 963956 h 96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63956">
                    <a:moveTo>
                      <a:pt x="50311" y="963956"/>
                    </a:moveTo>
                    <a:cubicBezTo>
                      <a:pt x="22472" y="963956"/>
                      <a:pt x="0" y="941484"/>
                      <a:pt x="0" y="913645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50" y="0"/>
                      <a:pt x="100622" y="22472"/>
                      <a:pt x="100622" y="50311"/>
                    </a:cubicBezTo>
                    <a:lnTo>
                      <a:pt x="100622" y="913645"/>
                    </a:lnTo>
                    <a:cubicBezTo>
                      <a:pt x="100622" y="941484"/>
                      <a:pt x="78150" y="963956"/>
                      <a:pt x="50311" y="963956"/>
                    </a:cubicBezTo>
                    <a:close/>
                  </a:path>
                </a:pathLst>
              </a:custGeom>
              <a:solidFill>
                <a:srgbClr val="9B9B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456" name="Đồ họa 6">
                <a:extLst>
                  <a:ext uri="{FF2B5EF4-FFF2-40B4-BE49-F238E27FC236}">
                    <a16:creationId xmlns:a16="http://schemas.microsoft.com/office/drawing/2014/main" id="{D72EBD0B-75C6-1390-91B0-8BD7F3CDD35E}"/>
                  </a:ext>
                </a:extLst>
              </p:cNvPr>
              <p:cNvGrpSpPr/>
              <p:nvPr/>
            </p:nvGrpSpPr>
            <p:grpSpPr>
              <a:xfrm>
                <a:off x="5278951" y="4537180"/>
                <a:ext cx="1166205" cy="698314"/>
                <a:chOff x="5278951" y="4537180"/>
                <a:chExt cx="1166205" cy="698314"/>
              </a:xfrm>
              <a:solidFill>
                <a:srgbClr val="9B9B9B"/>
              </a:solidFill>
            </p:grpSpPr>
            <p:sp>
              <p:nvSpPr>
                <p:cNvPr id="465" name="Hình tự do: Hình 464">
                  <a:extLst>
                    <a:ext uri="{FF2B5EF4-FFF2-40B4-BE49-F238E27FC236}">
                      <a16:creationId xmlns:a16="http://schemas.microsoft.com/office/drawing/2014/main" id="{7016B21C-4D20-06AA-A279-64B01F8F8CE4}"/>
                    </a:ext>
                  </a:extLst>
                </p:cNvPr>
                <p:cNvSpPr/>
                <p:nvPr/>
              </p:nvSpPr>
              <p:spPr>
                <a:xfrm>
                  <a:off x="5278951" y="4537180"/>
                  <a:ext cx="100621" cy="698314"/>
                </a:xfrm>
                <a:custGeom>
                  <a:avLst/>
                  <a:gdLst>
                    <a:gd name="connsiteX0" fmla="*/ 50311 w 100621"/>
                    <a:gd name="connsiteY0" fmla="*/ 698315 h 698314"/>
                    <a:gd name="connsiteX1" fmla="*/ 0 w 100621"/>
                    <a:gd name="connsiteY1" fmla="*/ 648004 h 698314"/>
                    <a:gd name="connsiteX2" fmla="*/ 0 w 100621"/>
                    <a:gd name="connsiteY2" fmla="*/ 50311 h 698314"/>
                    <a:gd name="connsiteX3" fmla="*/ 50311 w 100621"/>
                    <a:gd name="connsiteY3" fmla="*/ 0 h 698314"/>
                    <a:gd name="connsiteX4" fmla="*/ 100622 w 100621"/>
                    <a:gd name="connsiteY4" fmla="*/ 50311 h 698314"/>
                    <a:gd name="connsiteX5" fmla="*/ 100622 w 100621"/>
                    <a:gd name="connsiteY5" fmla="*/ 648004 h 698314"/>
                    <a:gd name="connsiteX6" fmla="*/ 50311 w 100621"/>
                    <a:gd name="connsiteY6" fmla="*/ 698315 h 698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621" h="698314">
                      <a:moveTo>
                        <a:pt x="50311" y="698315"/>
                      </a:moveTo>
                      <a:cubicBezTo>
                        <a:pt x="22472" y="698315"/>
                        <a:pt x="0" y="675843"/>
                        <a:pt x="0" y="648004"/>
                      </a:cubicBezTo>
                      <a:lnTo>
                        <a:pt x="0" y="50311"/>
                      </a:lnTo>
                      <a:cubicBezTo>
                        <a:pt x="0" y="22472"/>
                        <a:pt x="22472" y="0"/>
                        <a:pt x="50311" y="0"/>
                      </a:cubicBezTo>
                      <a:cubicBezTo>
                        <a:pt x="78149" y="0"/>
                        <a:pt x="100622" y="22472"/>
                        <a:pt x="100622" y="50311"/>
                      </a:cubicBezTo>
                      <a:lnTo>
                        <a:pt x="100622" y="648004"/>
                      </a:lnTo>
                      <a:cubicBezTo>
                        <a:pt x="100622" y="675843"/>
                        <a:pt x="78149" y="698315"/>
                        <a:pt x="50311" y="698315"/>
                      </a:cubicBezTo>
                      <a:close/>
                    </a:path>
                  </a:pathLst>
                </a:custGeom>
                <a:solidFill>
                  <a:srgbClr val="9B9B9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66" name="Hình tự do: Hình 465">
                  <a:extLst>
                    <a:ext uri="{FF2B5EF4-FFF2-40B4-BE49-F238E27FC236}">
                      <a16:creationId xmlns:a16="http://schemas.microsoft.com/office/drawing/2014/main" id="{DEC21368-4773-9C8E-19D8-CBE32795AA5F}"/>
                    </a:ext>
                  </a:extLst>
                </p:cNvPr>
                <p:cNvSpPr/>
                <p:nvPr/>
              </p:nvSpPr>
              <p:spPr>
                <a:xfrm>
                  <a:off x="6344535" y="4537180"/>
                  <a:ext cx="100621" cy="698314"/>
                </a:xfrm>
                <a:custGeom>
                  <a:avLst/>
                  <a:gdLst>
                    <a:gd name="connsiteX0" fmla="*/ 50311 w 100621"/>
                    <a:gd name="connsiteY0" fmla="*/ 698315 h 698314"/>
                    <a:gd name="connsiteX1" fmla="*/ 0 w 100621"/>
                    <a:gd name="connsiteY1" fmla="*/ 648004 h 698314"/>
                    <a:gd name="connsiteX2" fmla="*/ 0 w 100621"/>
                    <a:gd name="connsiteY2" fmla="*/ 50311 h 698314"/>
                    <a:gd name="connsiteX3" fmla="*/ 50311 w 100621"/>
                    <a:gd name="connsiteY3" fmla="*/ 0 h 698314"/>
                    <a:gd name="connsiteX4" fmla="*/ 100622 w 100621"/>
                    <a:gd name="connsiteY4" fmla="*/ 50311 h 698314"/>
                    <a:gd name="connsiteX5" fmla="*/ 100622 w 100621"/>
                    <a:gd name="connsiteY5" fmla="*/ 648004 h 698314"/>
                    <a:gd name="connsiteX6" fmla="*/ 50311 w 100621"/>
                    <a:gd name="connsiteY6" fmla="*/ 698315 h 698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621" h="698314">
                      <a:moveTo>
                        <a:pt x="50311" y="698315"/>
                      </a:moveTo>
                      <a:cubicBezTo>
                        <a:pt x="22472" y="698315"/>
                        <a:pt x="0" y="675843"/>
                        <a:pt x="0" y="648004"/>
                      </a:cubicBezTo>
                      <a:lnTo>
                        <a:pt x="0" y="50311"/>
                      </a:lnTo>
                      <a:cubicBezTo>
                        <a:pt x="0" y="22472"/>
                        <a:pt x="22472" y="0"/>
                        <a:pt x="50311" y="0"/>
                      </a:cubicBezTo>
                      <a:cubicBezTo>
                        <a:pt x="78150" y="0"/>
                        <a:pt x="100622" y="22472"/>
                        <a:pt x="100622" y="50311"/>
                      </a:cubicBezTo>
                      <a:lnTo>
                        <a:pt x="100622" y="648004"/>
                      </a:lnTo>
                      <a:cubicBezTo>
                        <a:pt x="100622" y="675843"/>
                        <a:pt x="78150" y="698315"/>
                        <a:pt x="50311" y="698315"/>
                      </a:cubicBezTo>
                      <a:close/>
                    </a:path>
                  </a:pathLst>
                </a:custGeom>
                <a:solidFill>
                  <a:srgbClr val="9B9B9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57" name="Hình tự do: Hình 456">
                <a:extLst>
                  <a:ext uri="{FF2B5EF4-FFF2-40B4-BE49-F238E27FC236}">
                    <a16:creationId xmlns:a16="http://schemas.microsoft.com/office/drawing/2014/main" id="{AC841B9B-7B42-4013-49DF-7DB73AC75B33}"/>
                  </a:ext>
                </a:extLst>
              </p:cNvPr>
              <p:cNvSpPr/>
              <p:nvPr/>
            </p:nvSpPr>
            <p:spPr>
              <a:xfrm>
                <a:off x="5098838" y="4537515"/>
                <a:ext cx="100621" cy="923372"/>
              </a:xfrm>
              <a:custGeom>
                <a:avLst/>
                <a:gdLst>
                  <a:gd name="connsiteX0" fmla="*/ 50311 w 100621"/>
                  <a:gd name="connsiteY0" fmla="*/ 923372 h 923372"/>
                  <a:gd name="connsiteX1" fmla="*/ 0 w 100621"/>
                  <a:gd name="connsiteY1" fmla="*/ 873061 h 923372"/>
                  <a:gd name="connsiteX2" fmla="*/ 0 w 100621"/>
                  <a:gd name="connsiteY2" fmla="*/ 50311 h 923372"/>
                  <a:gd name="connsiteX3" fmla="*/ 50311 w 100621"/>
                  <a:gd name="connsiteY3" fmla="*/ 0 h 923372"/>
                  <a:gd name="connsiteX4" fmla="*/ 100622 w 100621"/>
                  <a:gd name="connsiteY4" fmla="*/ 50311 h 923372"/>
                  <a:gd name="connsiteX5" fmla="*/ 100622 w 100621"/>
                  <a:gd name="connsiteY5" fmla="*/ 873061 h 923372"/>
                  <a:gd name="connsiteX6" fmla="*/ 50311 w 100621"/>
                  <a:gd name="connsiteY6" fmla="*/ 923372 h 92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23372">
                    <a:moveTo>
                      <a:pt x="50311" y="923372"/>
                    </a:moveTo>
                    <a:cubicBezTo>
                      <a:pt x="22472" y="923372"/>
                      <a:pt x="0" y="900900"/>
                      <a:pt x="0" y="873061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50" y="0"/>
                      <a:pt x="100622" y="22472"/>
                      <a:pt x="100622" y="50311"/>
                    </a:cubicBezTo>
                    <a:lnTo>
                      <a:pt x="100622" y="873061"/>
                    </a:lnTo>
                    <a:cubicBezTo>
                      <a:pt x="100622" y="900900"/>
                      <a:pt x="78150" y="923372"/>
                      <a:pt x="50311" y="923372"/>
                    </a:cubicBezTo>
                    <a:close/>
                  </a:path>
                </a:pathLst>
              </a:custGeom>
              <a:solidFill>
                <a:srgbClr val="BCBCB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8" name="Hình tự do: Hình 457">
                <a:extLst>
                  <a:ext uri="{FF2B5EF4-FFF2-40B4-BE49-F238E27FC236}">
                    <a16:creationId xmlns:a16="http://schemas.microsoft.com/office/drawing/2014/main" id="{32F28535-E889-55FF-85D9-D29F9A34A7ED}"/>
                  </a:ext>
                </a:extLst>
              </p:cNvPr>
              <p:cNvSpPr/>
              <p:nvPr/>
            </p:nvSpPr>
            <p:spPr>
              <a:xfrm>
                <a:off x="6524648" y="4537515"/>
                <a:ext cx="100621" cy="923372"/>
              </a:xfrm>
              <a:custGeom>
                <a:avLst/>
                <a:gdLst>
                  <a:gd name="connsiteX0" fmla="*/ 50311 w 100621"/>
                  <a:gd name="connsiteY0" fmla="*/ 923372 h 923372"/>
                  <a:gd name="connsiteX1" fmla="*/ 0 w 100621"/>
                  <a:gd name="connsiteY1" fmla="*/ 873061 h 923372"/>
                  <a:gd name="connsiteX2" fmla="*/ 0 w 100621"/>
                  <a:gd name="connsiteY2" fmla="*/ 50311 h 923372"/>
                  <a:gd name="connsiteX3" fmla="*/ 50311 w 100621"/>
                  <a:gd name="connsiteY3" fmla="*/ 0 h 923372"/>
                  <a:gd name="connsiteX4" fmla="*/ 100622 w 100621"/>
                  <a:gd name="connsiteY4" fmla="*/ 50311 h 923372"/>
                  <a:gd name="connsiteX5" fmla="*/ 100622 w 100621"/>
                  <a:gd name="connsiteY5" fmla="*/ 873061 h 923372"/>
                  <a:gd name="connsiteX6" fmla="*/ 50311 w 100621"/>
                  <a:gd name="connsiteY6" fmla="*/ 923372 h 92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23372">
                    <a:moveTo>
                      <a:pt x="50311" y="923372"/>
                    </a:moveTo>
                    <a:cubicBezTo>
                      <a:pt x="22472" y="923372"/>
                      <a:pt x="0" y="900900"/>
                      <a:pt x="0" y="873061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49" y="0"/>
                      <a:pt x="100622" y="22472"/>
                      <a:pt x="100622" y="50311"/>
                    </a:cubicBezTo>
                    <a:lnTo>
                      <a:pt x="100622" y="873061"/>
                    </a:lnTo>
                    <a:cubicBezTo>
                      <a:pt x="100622" y="900900"/>
                      <a:pt x="78149" y="923372"/>
                      <a:pt x="50311" y="923372"/>
                    </a:cubicBezTo>
                    <a:close/>
                  </a:path>
                </a:pathLst>
              </a:custGeom>
              <a:solidFill>
                <a:srgbClr val="BCBCB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9" name="Hình tự do: Hình 458">
                <a:extLst>
                  <a:ext uri="{FF2B5EF4-FFF2-40B4-BE49-F238E27FC236}">
                    <a16:creationId xmlns:a16="http://schemas.microsoft.com/office/drawing/2014/main" id="{314BECF9-6493-1891-E472-13FE2027F935}"/>
                  </a:ext>
                </a:extLst>
              </p:cNvPr>
              <p:cNvSpPr/>
              <p:nvPr/>
            </p:nvSpPr>
            <p:spPr>
              <a:xfrm>
                <a:off x="6358958" y="3493732"/>
                <a:ext cx="100621" cy="963956"/>
              </a:xfrm>
              <a:custGeom>
                <a:avLst/>
                <a:gdLst>
                  <a:gd name="connsiteX0" fmla="*/ 50311 w 100621"/>
                  <a:gd name="connsiteY0" fmla="*/ 963956 h 963956"/>
                  <a:gd name="connsiteX1" fmla="*/ 0 w 100621"/>
                  <a:gd name="connsiteY1" fmla="*/ 913645 h 963956"/>
                  <a:gd name="connsiteX2" fmla="*/ 0 w 100621"/>
                  <a:gd name="connsiteY2" fmla="*/ 50311 h 963956"/>
                  <a:gd name="connsiteX3" fmla="*/ 50311 w 100621"/>
                  <a:gd name="connsiteY3" fmla="*/ 0 h 963956"/>
                  <a:gd name="connsiteX4" fmla="*/ 100622 w 100621"/>
                  <a:gd name="connsiteY4" fmla="*/ 50311 h 963956"/>
                  <a:gd name="connsiteX5" fmla="*/ 100622 w 100621"/>
                  <a:gd name="connsiteY5" fmla="*/ 913645 h 963956"/>
                  <a:gd name="connsiteX6" fmla="*/ 50311 w 100621"/>
                  <a:gd name="connsiteY6" fmla="*/ 963956 h 96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63956">
                    <a:moveTo>
                      <a:pt x="50311" y="963956"/>
                    </a:moveTo>
                    <a:cubicBezTo>
                      <a:pt x="22472" y="963956"/>
                      <a:pt x="0" y="941484"/>
                      <a:pt x="0" y="913645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49" y="0"/>
                      <a:pt x="100622" y="22472"/>
                      <a:pt x="100622" y="50311"/>
                    </a:cubicBezTo>
                    <a:lnTo>
                      <a:pt x="100622" y="913645"/>
                    </a:lnTo>
                    <a:cubicBezTo>
                      <a:pt x="100622" y="941484"/>
                      <a:pt x="78149" y="963956"/>
                      <a:pt x="50311" y="963956"/>
                    </a:cubicBezTo>
                    <a:close/>
                  </a:path>
                </a:pathLst>
              </a:custGeom>
              <a:solidFill>
                <a:srgbClr val="9B9B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0" name="Hình tự do: Hình 459">
                <a:extLst>
                  <a:ext uri="{FF2B5EF4-FFF2-40B4-BE49-F238E27FC236}">
                    <a16:creationId xmlns:a16="http://schemas.microsoft.com/office/drawing/2014/main" id="{2842C0F5-F3E4-252E-3E40-C60231CC6FBD}"/>
                  </a:ext>
                </a:extLst>
              </p:cNvPr>
              <p:cNvSpPr/>
              <p:nvPr/>
            </p:nvSpPr>
            <p:spPr>
              <a:xfrm>
                <a:off x="5026726" y="4407378"/>
                <a:ext cx="1678035" cy="153616"/>
              </a:xfrm>
              <a:custGeom>
                <a:avLst/>
                <a:gdLst>
                  <a:gd name="connsiteX0" fmla="*/ 1504631 w 1678035"/>
                  <a:gd name="connsiteY0" fmla="*/ 0 h 153616"/>
                  <a:gd name="connsiteX1" fmla="*/ 180784 w 1678035"/>
                  <a:gd name="connsiteY1" fmla="*/ 0 h 153616"/>
                  <a:gd name="connsiteX2" fmla="*/ 120411 w 1678035"/>
                  <a:gd name="connsiteY2" fmla="*/ 26162 h 153616"/>
                  <a:gd name="connsiteX3" fmla="*/ 0 w 1678035"/>
                  <a:gd name="connsiteY3" fmla="*/ 153616 h 153616"/>
                  <a:gd name="connsiteX4" fmla="*/ 1678035 w 1678035"/>
                  <a:gd name="connsiteY4" fmla="*/ 153616 h 153616"/>
                  <a:gd name="connsiteX5" fmla="*/ 1566681 w 1678035"/>
                  <a:gd name="connsiteY5" fmla="*/ 28174 h 153616"/>
                  <a:gd name="connsiteX6" fmla="*/ 1504631 w 1678035"/>
                  <a:gd name="connsiteY6" fmla="*/ 0 h 15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8035" h="153616">
                    <a:moveTo>
                      <a:pt x="1504631" y="0"/>
                    </a:moveTo>
                    <a:lnTo>
                      <a:pt x="180784" y="0"/>
                    </a:lnTo>
                    <a:cubicBezTo>
                      <a:pt x="157976" y="0"/>
                      <a:pt x="136175" y="9392"/>
                      <a:pt x="120411" y="26162"/>
                    </a:cubicBezTo>
                    <a:lnTo>
                      <a:pt x="0" y="153616"/>
                    </a:lnTo>
                    <a:lnTo>
                      <a:pt x="1678035" y="153616"/>
                    </a:lnTo>
                    <a:lnTo>
                      <a:pt x="1566681" y="28174"/>
                    </a:lnTo>
                    <a:cubicBezTo>
                      <a:pt x="1550916" y="10062"/>
                      <a:pt x="1528444" y="0"/>
                      <a:pt x="1504631" y="0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1" name="Hình tự do: Hình 460">
                <a:extLst>
                  <a:ext uri="{FF2B5EF4-FFF2-40B4-BE49-F238E27FC236}">
                    <a16:creationId xmlns:a16="http://schemas.microsoft.com/office/drawing/2014/main" id="{4F4B00D2-636D-5C99-258C-CB937BAFBFA4}"/>
                  </a:ext>
                </a:extLst>
              </p:cNvPr>
              <p:cNvSpPr/>
              <p:nvPr/>
            </p:nvSpPr>
            <p:spPr>
              <a:xfrm>
                <a:off x="5023372" y="4541876"/>
                <a:ext cx="1684499" cy="164348"/>
              </a:xfrm>
              <a:custGeom>
                <a:avLst/>
                <a:gdLst>
                  <a:gd name="connsiteX0" fmla="*/ 1683737 w 1684499"/>
                  <a:gd name="connsiteY0" fmla="*/ 0 h 164348"/>
                  <a:gd name="connsiteX1" fmla="*/ 1006 w 1684499"/>
                  <a:gd name="connsiteY1" fmla="*/ 0 h 164348"/>
                  <a:gd name="connsiteX2" fmla="*/ 0 w 1684499"/>
                  <a:gd name="connsiteY2" fmla="*/ 1006 h 164348"/>
                  <a:gd name="connsiteX3" fmla="*/ 0 w 1684499"/>
                  <a:gd name="connsiteY3" fmla="*/ 163342 h 164348"/>
                  <a:gd name="connsiteX4" fmla="*/ 1006 w 1684499"/>
                  <a:gd name="connsiteY4" fmla="*/ 164349 h 164348"/>
                  <a:gd name="connsiteX5" fmla="*/ 1683402 w 1684499"/>
                  <a:gd name="connsiteY5" fmla="*/ 164349 h 164348"/>
                  <a:gd name="connsiteX6" fmla="*/ 1684408 w 1684499"/>
                  <a:gd name="connsiteY6" fmla="*/ 163342 h 164348"/>
                  <a:gd name="connsiteX7" fmla="*/ 1684408 w 1684499"/>
                  <a:gd name="connsiteY7" fmla="*/ 1006 h 164348"/>
                  <a:gd name="connsiteX8" fmla="*/ 1683737 w 1684499"/>
                  <a:gd name="connsiteY8" fmla="*/ 0 h 164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4499" h="164348">
                    <a:moveTo>
                      <a:pt x="1683737" y="0"/>
                    </a:moveTo>
                    <a:lnTo>
                      <a:pt x="1006" y="0"/>
                    </a:lnTo>
                    <a:cubicBezTo>
                      <a:pt x="336" y="0"/>
                      <a:pt x="0" y="335"/>
                      <a:pt x="0" y="1006"/>
                    </a:cubicBezTo>
                    <a:lnTo>
                      <a:pt x="0" y="163342"/>
                    </a:lnTo>
                    <a:cubicBezTo>
                      <a:pt x="0" y="164013"/>
                      <a:pt x="336" y="164349"/>
                      <a:pt x="1006" y="164349"/>
                    </a:cubicBezTo>
                    <a:lnTo>
                      <a:pt x="1683402" y="164349"/>
                    </a:lnTo>
                    <a:cubicBezTo>
                      <a:pt x="1684073" y="164349"/>
                      <a:pt x="1684408" y="164013"/>
                      <a:pt x="1684408" y="163342"/>
                    </a:cubicBezTo>
                    <a:lnTo>
                      <a:pt x="1684408" y="1006"/>
                    </a:lnTo>
                    <a:cubicBezTo>
                      <a:pt x="1684743" y="335"/>
                      <a:pt x="1684073" y="0"/>
                      <a:pt x="1683737" y="0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462" name="Đồ họa 6">
                <a:extLst>
                  <a:ext uri="{FF2B5EF4-FFF2-40B4-BE49-F238E27FC236}">
                    <a16:creationId xmlns:a16="http://schemas.microsoft.com/office/drawing/2014/main" id="{8AE8EBD9-BC82-7BCA-092B-E41DE4C89842}"/>
                  </a:ext>
                </a:extLst>
              </p:cNvPr>
              <p:cNvGrpSpPr/>
              <p:nvPr/>
            </p:nvGrpSpPr>
            <p:grpSpPr>
              <a:xfrm>
                <a:off x="5126341" y="2935282"/>
                <a:ext cx="1478500" cy="943496"/>
                <a:chOff x="5126341" y="2935282"/>
                <a:chExt cx="1478500" cy="943496"/>
              </a:xfrm>
            </p:grpSpPr>
            <p:sp>
              <p:nvSpPr>
                <p:cNvPr id="463" name="Hình tự do: Hình 462">
                  <a:extLst>
                    <a:ext uri="{FF2B5EF4-FFF2-40B4-BE49-F238E27FC236}">
                      <a16:creationId xmlns:a16="http://schemas.microsoft.com/office/drawing/2014/main" id="{A0AE68A8-705A-C608-16FA-7E2A0F0DEF63}"/>
                    </a:ext>
                  </a:extLst>
                </p:cNvPr>
                <p:cNvSpPr/>
                <p:nvPr/>
              </p:nvSpPr>
              <p:spPr>
                <a:xfrm>
                  <a:off x="5145795" y="2935282"/>
                  <a:ext cx="1439561" cy="849918"/>
                </a:xfrm>
                <a:custGeom>
                  <a:avLst/>
                  <a:gdLst>
                    <a:gd name="connsiteX0" fmla="*/ 1434866 w 1439561"/>
                    <a:gd name="connsiteY0" fmla="*/ 0 h 849918"/>
                    <a:gd name="connsiteX1" fmla="*/ 4696 w 1439561"/>
                    <a:gd name="connsiteY1" fmla="*/ 0 h 849918"/>
                    <a:gd name="connsiteX2" fmla="*/ 0 w 1439561"/>
                    <a:gd name="connsiteY2" fmla="*/ 4696 h 849918"/>
                    <a:gd name="connsiteX3" fmla="*/ 0 w 1439561"/>
                    <a:gd name="connsiteY3" fmla="*/ 845223 h 849918"/>
                    <a:gd name="connsiteX4" fmla="*/ 4696 w 1439561"/>
                    <a:gd name="connsiteY4" fmla="*/ 849918 h 849918"/>
                    <a:gd name="connsiteX5" fmla="*/ 1434866 w 1439561"/>
                    <a:gd name="connsiteY5" fmla="*/ 849918 h 849918"/>
                    <a:gd name="connsiteX6" fmla="*/ 1439562 w 1439561"/>
                    <a:gd name="connsiteY6" fmla="*/ 845223 h 849918"/>
                    <a:gd name="connsiteX7" fmla="*/ 1439562 w 1439561"/>
                    <a:gd name="connsiteY7" fmla="*/ 5031 h 849918"/>
                    <a:gd name="connsiteX8" fmla="*/ 1434866 w 1439561"/>
                    <a:gd name="connsiteY8" fmla="*/ 0 h 849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39561" h="849918">
                      <a:moveTo>
                        <a:pt x="1434866" y="0"/>
                      </a:moveTo>
                      <a:lnTo>
                        <a:pt x="4696" y="0"/>
                      </a:lnTo>
                      <a:cubicBezTo>
                        <a:pt x="2013" y="0"/>
                        <a:pt x="0" y="2013"/>
                        <a:pt x="0" y="4696"/>
                      </a:cubicBezTo>
                      <a:lnTo>
                        <a:pt x="0" y="845223"/>
                      </a:lnTo>
                      <a:cubicBezTo>
                        <a:pt x="0" y="847906"/>
                        <a:pt x="2013" y="849918"/>
                        <a:pt x="4696" y="849918"/>
                      </a:cubicBezTo>
                      <a:lnTo>
                        <a:pt x="1434866" y="849918"/>
                      </a:lnTo>
                      <a:cubicBezTo>
                        <a:pt x="1437550" y="849918"/>
                        <a:pt x="1439562" y="847906"/>
                        <a:pt x="1439562" y="845223"/>
                      </a:cubicBezTo>
                      <a:lnTo>
                        <a:pt x="1439562" y="5031"/>
                      </a:lnTo>
                      <a:cubicBezTo>
                        <a:pt x="1439562" y="2348"/>
                        <a:pt x="1437550" y="0"/>
                        <a:pt x="1434866" y="0"/>
                      </a:cubicBezTo>
                      <a:close/>
                    </a:path>
                  </a:pathLst>
                </a:custGeom>
                <a:solidFill>
                  <a:srgbClr val="FFD8A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64" name="Hình tự do: Hình 463">
                  <a:extLst>
                    <a:ext uri="{FF2B5EF4-FFF2-40B4-BE49-F238E27FC236}">
                      <a16:creationId xmlns:a16="http://schemas.microsoft.com/office/drawing/2014/main" id="{0989E4D7-E6F4-CC19-9BEC-B764D9001B14}"/>
                    </a:ext>
                  </a:extLst>
                </p:cNvPr>
                <p:cNvSpPr/>
                <p:nvPr/>
              </p:nvSpPr>
              <p:spPr>
                <a:xfrm>
                  <a:off x="5126341" y="2978549"/>
                  <a:ext cx="1478500" cy="900229"/>
                </a:xfrm>
                <a:custGeom>
                  <a:avLst/>
                  <a:gdLst>
                    <a:gd name="connsiteX0" fmla="*/ 1473773 w 1478500"/>
                    <a:gd name="connsiteY0" fmla="*/ 0 h 900229"/>
                    <a:gd name="connsiteX1" fmla="*/ 4696 w 1478500"/>
                    <a:gd name="connsiteY1" fmla="*/ 0 h 900229"/>
                    <a:gd name="connsiteX2" fmla="*/ 0 w 1478500"/>
                    <a:gd name="connsiteY2" fmla="*/ 4696 h 900229"/>
                    <a:gd name="connsiteX3" fmla="*/ 0 w 1478500"/>
                    <a:gd name="connsiteY3" fmla="*/ 895533 h 900229"/>
                    <a:gd name="connsiteX4" fmla="*/ 4696 w 1478500"/>
                    <a:gd name="connsiteY4" fmla="*/ 900229 h 900229"/>
                    <a:gd name="connsiteX5" fmla="*/ 1473773 w 1478500"/>
                    <a:gd name="connsiteY5" fmla="*/ 900229 h 900229"/>
                    <a:gd name="connsiteX6" fmla="*/ 1478468 w 1478500"/>
                    <a:gd name="connsiteY6" fmla="*/ 895533 h 900229"/>
                    <a:gd name="connsiteX7" fmla="*/ 1478468 w 1478500"/>
                    <a:gd name="connsiteY7" fmla="*/ 4696 h 900229"/>
                    <a:gd name="connsiteX8" fmla="*/ 1473773 w 1478500"/>
                    <a:gd name="connsiteY8" fmla="*/ 0 h 900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8500" h="900229">
                      <a:moveTo>
                        <a:pt x="1473773" y="0"/>
                      </a:moveTo>
                      <a:lnTo>
                        <a:pt x="4696" y="0"/>
                      </a:lnTo>
                      <a:cubicBezTo>
                        <a:pt x="2012" y="0"/>
                        <a:pt x="0" y="2012"/>
                        <a:pt x="0" y="4696"/>
                      </a:cubicBezTo>
                      <a:lnTo>
                        <a:pt x="0" y="895533"/>
                      </a:lnTo>
                      <a:cubicBezTo>
                        <a:pt x="0" y="898217"/>
                        <a:pt x="2012" y="900229"/>
                        <a:pt x="4696" y="900229"/>
                      </a:cubicBezTo>
                      <a:lnTo>
                        <a:pt x="1473773" y="900229"/>
                      </a:lnTo>
                      <a:cubicBezTo>
                        <a:pt x="1476456" y="900229"/>
                        <a:pt x="1478468" y="898217"/>
                        <a:pt x="1478468" y="895533"/>
                      </a:cubicBezTo>
                      <a:lnTo>
                        <a:pt x="1478468" y="4696"/>
                      </a:lnTo>
                      <a:cubicBezTo>
                        <a:pt x="1478804" y="2348"/>
                        <a:pt x="1476456" y="0"/>
                        <a:pt x="1473773" y="0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" name="Đồ họa 6">
              <a:extLst>
                <a:ext uri="{FF2B5EF4-FFF2-40B4-BE49-F238E27FC236}">
                  <a16:creationId xmlns:a16="http://schemas.microsoft.com/office/drawing/2014/main" id="{82E487DB-E851-4617-3968-0CD4705F917A}"/>
                </a:ext>
              </a:extLst>
            </p:cNvPr>
            <p:cNvGrpSpPr/>
            <p:nvPr/>
          </p:nvGrpSpPr>
          <p:grpSpPr>
            <a:xfrm>
              <a:off x="4012794" y="155451"/>
              <a:ext cx="2864029" cy="5581811"/>
              <a:chOff x="4012794" y="155451"/>
              <a:chExt cx="2864029" cy="5581811"/>
            </a:xfrm>
          </p:grpSpPr>
          <p:grpSp>
            <p:nvGrpSpPr>
              <p:cNvPr id="393" name="Đồ họa 6">
                <a:extLst>
                  <a:ext uri="{FF2B5EF4-FFF2-40B4-BE49-F238E27FC236}">
                    <a16:creationId xmlns:a16="http://schemas.microsoft.com/office/drawing/2014/main" id="{0DC27216-980B-E99D-B2A4-CB9835490370}"/>
                  </a:ext>
                </a:extLst>
              </p:cNvPr>
              <p:cNvGrpSpPr/>
              <p:nvPr/>
            </p:nvGrpSpPr>
            <p:grpSpPr>
              <a:xfrm>
                <a:off x="4012794" y="1807941"/>
                <a:ext cx="1425139" cy="1113252"/>
                <a:chOff x="4012794" y="1807941"/>
                <a:chExt cx="1425139" cy="1113252"/>
              </a:xfrm>
            </p:grpSpPr>
            <p:grpSp>
              <p:nvGrpSpPr>
                <p:cNvPr id="446" name="Đồ họa 6">
                  <a:extLst>
                    <a:ext uri="{FF2B5EF4-FFF2-40B4-BE49-F238E27FC236}">
                      <a16:creationId xmlns:a16="http://schemas.microsoft.com/office/drawing/2014/main" id="{B7826C31-6F14-ED1A-5620-638D3E3090AA}"/>
                    </a:ext>
                  </a:extLst>
                </p:cNvPr>
                <p:cNvGrpSpPr/>
                <p:nvPr/>
              </p:nvGrpSpPr>
              <p:grpSpPr>
                <a:xfrm>
                  <a:off x="4012794" y="1807941"/>
                  <a:ext cx="1142727" cy="1051539"/>
                  <a:chOff x="4012794" y="1807941"/>
                  <a:chExt cx="1142727" cy="1051539"/>
                </a:xfrm>
              </p:grpSpPr>
              <p:sp>
                <p:nvSpPr>
                  <p:cNvPr id="448" name="Hình tự do: Hình 447">
                    <a:extLst>
                      <a:ext uri="{FF2B5EF4-FFF2-40B4-BE49-F238E27FC236}">
                        <a16:creationId xmlns:a16="http://schemas.microsoft.com/office/drawing/2014/main" id="{2E07DC72-D746-E221-772C-CBADE8E256F1}"/>
                      </a:ext>
                    </a:extLst>
                  </p:cNvPr>
                  <p:cNvSpPr/>
                  <p:nvPr/>
                </p:nvSpPr>
                <p:spPr>
                  <a:xfrm>
                    <a:off x="4476066" y="2160933"/>
                    <a:ext cx="679455" cy="663276"/>
                  </a:xfrm>
                  <a:custGeom>
                    <a:avLst/>
                    <a:gdLst>
                      <a:gd name="connsiteX0" fmla="*/ 259 w 679455"/>
                      <a:gd name="connsiteY0" fmla="*/ 90792 h 663276"/>
                      <a:gd name="connsiteX1" fmla="*/ 183391 w 679455"/>
                      <a:gd name="connsiteY1" fmla="*/ 1238 h 663276"/>
                      <a:gd name="connsiteX2" fmla="*/ 679456 w 679455"/>
                      <a:gd name="connsiteY2" fmla="*/ 573105 h 663276"/>
                      <a:gd name="connsiteX3" fmla="*/ 345056 w 679455"/>
                      <a:gd name="connsiteY3" fmla="*/ 609664 h 663276"/>
                      <a:gd name="connsiteX4" fmla="*/ 259 w 679455"/>
                      <a:gd name="connsiteY4" fmla="*/ 90792 h 663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9455" h="663276">
                        <a:moveTo>
                          <a:pt x="259" y="90792"/>
                        </a:moveTo>
                        <a:cubicBezTo>
                          <a:pt x="-7791" y="78046"/>
                          <a:pt x="174335" y="-11507"/>
                          <a:pt x="183391" y="1238"/>
                        </a:cubicBezTo>
                        <a:cubicBezTo>
                          <a:pt x="344385" y="226296"/>
                          <a:pt x="460436" y="382595"/>
                          <a:pt x="679456" y="573105"/>
                        </a:cubicBezTo>
                        <a:cubicBezTo>
                          <a:pt x="564412" y="650919"/>
                          <a:pt x="481231" y="711292"/>
                          <a:pt x="345056" y="609664"/>
                        </a:cubicBezTo>
                        <a:cubicBezTo>
                          <a:pt x="279317" y="560360"/>
                          <a:pt x="130397" y="295724"/>
                          <a:pt x="259" y="90792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49" name="Đồ họa 6">
                    <a:extLst>
                      <a:ext uri="{FF2B5EF4-FFF2-40B4-BE49-F238E27FC236}">
                        <a16:creationId xmlns:a16="http://schemas.microsoft.com/office/drawing/2014/main" id="{7BD4CF7F-F411-D6B9-CA06-6B46D2DD957D}"/>
                      </a:ext>
                    </a:extLst>
                  </p:cNvPr>
                  <p:cNvGrpSpPr/>
                  <p:nvPr/>
                </p:nvGrpSpPr>
                <p:grpSpPr>
                  <a:xfrm>
                    <a:off x="4012794" y="1807941"/>
                    <a:ext cx="651593" cy="487438"/>
                    <a:chOff x="4012794" y="1807941"/>
                    <a:chExt cx="651593" cy="487438"/>
                  </a:xfrm>
                </p:grpSpPr>
                <p:sp>
                  <p:nvSpPr>
                    <p:cNvPr id="451" name="Hình tự do: Hình 450">
                      <a:extLst>
                        <a:ext uri="{FF2B5EF4-FFF2-40B4-BE49-F238E27FC236}">
                          <a16:creationId xmlns:a16="http://schemas.microsoft.com/office/drawing/2014/main" id="{4909FCFA-C88D-90FD-BB56-AE34EC75CA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61763" y="1807941"/>
                      <a:ext cx="561574" cy="436630"/>
                    </a:xfrm>
                    <a:custGeom>
                      <a:avLst/>
                      <a:gdLst>
                        <a:gd name="connsiteX0" fmla="*/ 264635 w 561574"/>
                        <a:gd name="connsiteY0" fmla="*/ 184851 h 436630"/>
                        <a:gd name="connsiteX1" fmla="*/ 0 w 561574"/>
                        <a:gd name="connsiteY1" fmla="*/ 127161 h 436630"/>
                        <a:gd name="connsiteX2" fmla="*/ 488351 w 561574"/>
                        <a:gd name="connsiteY2" fmla="*/ 435734 h 436630"/>
                        <a:gd name="connsiteX3" fmla="*/ 558451 w 561574"/>
                        <a:gd name="connsiteY3" fmla="*/ 315659 h 436630"/>
                        <a:gd name="connsiteX4" fmla="*/ 345133 w 561574"/>
                        <a:gd name="connsiteY4" fmla="*/ 20502 h 436630"/>
                        <a:gd name="connsiteX5" fmla="*/ 301530 w 561574"/>
                        <a:gd name="connsiteY5" fmla="*/ 36601 h 436630"/>
                        <a:gd name="connsiteX6" fmla="*/ 349828 w 561574"/>
                        <a:gd name="connsiteY6" fmla="*/ 188205 h 436630"/>
                        <a:gd name="connsiteX7" fmla="*/ 264635 w 561574"/>
                        <a:gd name="connsiteY7" fmla="*/ 184851 h 436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61574" h="436630">
                          <a:moveTo>
                            <a:pt x="264635" y="184851"/>
                          </a:moveTo>
                          <a:cubicBezTo>
                            <a:pt x="146237" y="121459"/>
                            <a:pt x="40584" y="88589"/>
                            <a:pt x="0" y="127161"/>
                          </a:cubicBezTo>
                          <a:cubicBezTo>
                            <a:pt x="59031" y="170093"/>
                            <a:pt x="322996" y="341820"/>
                            <a:pt x="488351" y="435734"/>
                          </a:cubicBezTo>
                          <a:cubicBezTo>
                            <a:pt x="508475" y="447138"/>
                            <a:pt x="576898" y="346516"/>
                            <a:pt x="558451" y="315659"/>
                          </a:cubicBezTo>
                          <a:cubicBezTo>
                            <a:pt x="556438" y="236838"/>
                            <a:pt x="427307" y="174118"/>
                            <a:pt x="345133" y="20502"/>
                          </a:cubicBezTo>
                          <a:cubicBezTo>
                            <a:pt x="321654" y="-23436"/>
                            <a:pt x="303542" y="13458"/>
                            <a:pt x="301530" y="36601"/>
                          </a:cubicBezTo>
                          <a:cubicBezTo>
                            <a:pt x="298176" y="77856"/>
                            <a:pt x="330710" y="116428"/>
                            <a:pt x="349828" y="188205"/>
                          </a:cubicBezTo>
                          <a:cubicBezTo>
                            <a:pt x="363245" y="239186"/>
                            <a:pt x="297841" y="202627"/>
                            <a:pt x="264635" y="184851"/>
                          </a:cubicBezTo>
                          <a:close/>
                        </a:path>
                      </a:pathLst>
                    </a:custGeom>
                    <a:solidFill>
                      <a:srgbClr val="E0956C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" name="Hình tự do: Hình 451">
                      <a:extLst>
                        <a:ext uri="{FF2B5EF4-FFF2-40B4-BE49-F238E27FC236}">
                          <a16:creationId xmlns:a16="http://schemas.microsoft.com/office/drawing/2014/main" id="{063B2481-EEBE-9FDF-D9D8-FCA34B25BE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12794" y="1995502"/>
                      <a:ext cx="473501" cy="233974"/>
                    </a:xfrm>
                    <a:custGeom>
                      <a:avLst/>
                      <a:gdLst>
                        <a:gd name="connsiteX0" fmla="*/ 0 w 473501"/>
                        <a:gd name="connsiteY0" fmla="*/ 29489 h 233974"/>
                        <a:gd name="connsiteX1" fmla="*/ 384710 w 473501"/>
                        <a:gd name="connsiteY1" fmla="*/ 227378 h 233974"/>
                        <a:gd name="connsiteX2" fmla="*/ 467220 w 473501"/>
                        <a:gd name="connsiteY2" fmla="*/ 153254 h 233974"/>
                        <a:gd name="connsiteX3" fmla="*/ 0 w 473501"/>
                        <a:gd name="connsiteY3" fmla="*/ 29489 h 233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73501" h="233974">
                          <a:moveTo>
                            <a:pt x="0" y="29489"/>
                          </a:moveTo>
                          <a:cubicBezTo>
                            <a:pt x="72448" y="65377"/>
                            <a:pt x="180784" y="119713"/>
                            <a:pt x="384710" y="227378"/>
                          </a:cubicBezTo>
                          <a:cubicBezTo>
                            <a:pt x="445083" y="259242"/>
                            <a:pt x="490698" y="165999"/>
                            <a:pt x="467220" y="153254"/>
                          </a:cubicBezTo>
                          <a:cubicBezTo>
                            <a:pt x="346139" y="85837"/>
                            <a:pt x="68087" y="-63083"/>
                            <a:pt x="0" y="29489"/>
                          </a:cubicBezTo>
                          <a:close/>
                        </a:path>
                      </a:pathLst>
                    </a:custGeom>
                    <a:solidFill>
                      <a:srgbClr val="E0956C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3" name="Hình tự do: Hình 452">
                      <a:extLst>
                        <a:ext uri="{FF2B5EF4-FFF2-40B4-BE49-F238E27FC236}">
                          <a16:creationId xmlns:a16="http://schemas.microsoft.com/office/drawing/2014/main" id="{29ADAD78-02C3-7CF1-7FB3-92EDC52E0B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47677" y="2036348"/>
                      <a:ext cx="616710" cy="259030"/>
                    </a:xfrm>
                    <a:custGeom>
                      <a:avLst/>
                      <a:gdLst>
                        <a:gd name="connsiteX0" fmla="*/ 0 w 616710"/>
                        <a:gd name="connsiteY0" fmla="*/ 21176 h 259030"/>
                        <a:gd name="connsiteX1" fmla="*/ 443071 w 616710"/>
                        <a:gd name="connsiteY1" fmla="*/ 248917 h 259030"/>
                        <a:gd name="connsiteX2" fmla="*/ 576898 w 616710"/>
                        <a:gd name="connsiteY2" fmla="*/ 46332 h 259030"/>
                        <a:gd name="connsiteX3" fmla="*/ 287778 w 616710"/>
                        <a:gd name="connsiteY3" fmla="*/ 55388 h 259030"/>
                        <a:gd name="connsiteX4" fmla="*/ 0 w 616710"/>
                        <a:gd name="connsiteY4" fmla="*/ 21176 h 2590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16710" h="259030">
                          <a:moveTo>
                            <a:pt x="0" y="21176"/>
                          </a:moveTo>
                          <a:cubicBezTo>
                            <a:pt x="70771" y="60754"/>
                            <a:pt x="241492" y="147624"/>
                            <a:pt x="443071" y="248917"/>
                          </a:cubicBezTo>
                          <a:cubicBezTo>
                            <a:pt x="544699" y="299899"/>
                            <a:pt x="686911" y="146618"/>
                            <a:pt x="576898" y="46332"/>
                          </a:cubicBezTo>
                          <a:cubicBezTo>
                            <a:pt x="510823" y="-13706"/>
                            <a:pt x="355865" y="21176"/>
                            <a:pt x="287778" y="55388"/>
                          </a:cubicBezTo>
                          <a:cubicBezTo>
                            <a:pt x="163678" y="7425"/>
                            <a:pt x="36895" y="-22427"/>
                            <a:pt x="0" y="21176"/>
                          </a:cubicBezTo>
                          <a:close/>
                        </a:path>
                      </a:pathLst>
                    </a:custGeom>
                    <a:solidFill>
                      <a:srgbClr val="FFC19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50" name="Hình tự do: Hình 449">
                    <a:extLst>
                      <a:ext uri="{FF2B5EF4-FFF2-40B4-BE49-F238E27FC236}">
                        <a16:creationId xmlns:a16="http://schemas.microsoft.com/office/drawing/2014/main" id="{A62C9A2D-346A-2FE7-A0CB-7C95C66862C1}"/>
                      </a:ext>
                    </a:extLst>
                  </p:cNvPr>
                  <p:cNvSpPr/>
                  <p:nvPr/>
                </p:nvSpPr>
                <p:spPr>
                  <a:xfrm>
                    <a:off x="4464250" y="2220867"/>
                    <a:ext cx="563923" cy="638612"/>
                  </a:xfrm>
                  <a:custGeom>
                    <a:avLst/>
                    <a:gdLst>
                      <a:gd name="connsiteX0" fmla="*/ 263294 w 563923"/>
                      <a:gd name="connsiteY0" fmla="*/ 0 h 638612"/>
                      <a:gd name="connsiteX1" fmla="*/ 522898 w 563923"/>
                      <a:gd name="connsiteY1" fmla="*/ 349158 h 638612"/>
                      <a:gd name="connsiteX2" fmla="*/ 562475 w 563923"/>
                      <a:gd name="connsiteY2" fmla="*/ 638613 h 638612"/>
                      <a:gd name="connsiteX3" fmla="*/ 318971 w 563923"/>
                      <a:gd name="connsiteY3" fmla="*/ 591991 h 638612"/>
                      <a:gd name="connsiteX4" fmla="*/ 0 w 563923"/>
                      <a:gd name="connsiteY4" fmla="*/ 137181 h 638612"/>
                      <a:gd name="connsiteX5" fmla="*/ 263294 w 563923"/>
                      <a:gd name="connsiteY5" fmla="*/ 0 h 638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3923" h="638612">
                        <a:moveTo>
                          <a:pt x="263294" y="0"/>
                        </a:moveTo>
                        <a:cubicBezTo>
                          <a:pt x="346810" y="110349"/>
                          <a:pt x="431667" y="235455"/>
                          <a:pt x="522898" y="349158"/>
                        </a:cubicBezTo>
                        <a:cubicBezTo>
                          <a:pt x="523904" y="360561"/>
                          <a:pt x="572873" y="614463"/>
                          <a:pt x="562475" y="638613"/>
                        </a:cubicBezTo>
                        <a:cubicBezTo>
                          <a:pt x="502773" y="632911"/>
                          <a:pt x="376996" y="632911"/>
                          <a:pt x="318971" y="591991"/>
                        </a:cubicBezTo>
                        <a:cubicBezTo>
                          <a:pt x="248536" y="542687"/>
                          <a:pt x="41590" y="207952"/>
                          <a:pt x="0" y="137181"/>
                        </a:cubicBezTo>
                        <a:cubicBezTo>
                          <a:pt x="70100" y="95255"/>
                          <a:pt x="237132" y="14758"/>
                          <a:pt x="263294" y="0"/>
                        </a:cubicBezTo>
                        <a:close/>
                      </a:path>
                    </a:pathLst>
                  </a:custGeom>
                  <a:solidFill>
                    <a:srgbClr val="F7282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8E472C90-2EE3-2CEA-07C4-9C4E5D41430E}"/>
                    </a:ext>
                  </a:extLst>
                </p:cNvPr>
                <p:cNvSpPr/>
                <p:nvPr/>
              </p:nvSpPr>
              <p:spPr>
                <a:xfrm>
                  <a:off x="4864054" y="2511999"/>
                  <a:ext cx="573879" cy="409193"/>
                </a:xfrm>
                <a:custGeom>
                  <a:avLst/>
                  <a:gdLst>
                    <a:gd name="connsiteX0" fmla="*/ 0 w 573879"/>
                    <a:gd name="connsiteY0" fmla="*/ 336 h 409193"/>
                    <a:gd name="connsiteX1" fmla="*/ 456152 w 573879"/>
                    <a:gd name="connsiteY1" fmla="*/ 0 h 409193"/>
                    <a:gd name="connsiteX2" fmla="*/ 573880 w 573879"/>
                    <a:gd name="connsiteY2" fmla="*/ 408860 h 409193"/>
                    <a:gd name="connsiteX3" fmla="*/ 24820 w 573879"/>
                    <a:gd name="connsiteY3" fmla="*/ 335406 h 409193"/>
                    <a:gd name="connsiteX4" fmla="*/ 0 w 573879"/>
                    <a:gd name="connsiteY4" fmla="*/ 336 h 409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3879" h="409193">
                      <a:moveTo>
                        <a:pt x="0" y="336"/>
                      </a:moveTo>
                      <a:cubicBezTo>
                        <a:pt x="30187" y="-335"/>
                        <a:pt x="402823" y="1677"/>
                        <a:pt x="456152" y="0"/>
                      </a:cubicBezTo>
                      <a:cubicBezTo>
                        <a:pt x="473929" y="9056"/>
                        <a:pt x="561134" y="248536"/>
                        <a:pt x="573880" y="408860"/>
                      </a:cubicBezTo>
                      <a:cubicBezTo>
                        <a:pt x="477283" y="414562"/>
                        <a:pt x="91901" y="345468"/>
                        <a:pt x="24820" y="335406"/>
                      </a:cubicBezTo>
                      <a:cubicBezTo>
                        <a:pt x="4696" y="244511"/>
                        <a:pt x="2013" y="103976"/>
                        <a:pt x="0" y="336"/>
                      </a:cubicBezTo>
                      <a:close/>
                    </a:path>
                  </a:pathLst>
                </a:custGeom>
                <a:solidFill>
                  <a:srgbClr val="F7282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4" name="Hình tự do: Hình 393">
                <a:extLst>
                  <a:ext uri="{FF2B5EF4-FFF2-40B4-BE49-F238E27FC236}">
                    <a16:creationId xmlns:a16="http://schemas.microsoft.com/office/drawing/2014/main" id="{D91DAE1F-C6CB-7523-C2DC-804AF45A6827}"/>
                  </a:ext>
                </a:extLst>
              </p:cNvPr>
              <p:cNvSpPr/>
              <p:nvPr/>
            </p:nvSpPr>
            <p:spPr>
              <a:xfrm>
                <a:off x="4626922" y="5523273"/>
                <a:ext cx="2249901" cy="213988"/>
              </a:xfrm>
              <a:custGeom>
                <a:avLst/>
                <a:gdLst>
                  <a:gd name="connsiteX0" fmla="*/ 2249902 w 2249901"/>
                  <a:gd name="connsiteY0" fmla="*/ 106995 h 213988"/>
                  <a:gd name="connsiteX1" fmla="*/ 1124951 w 2249901"/>
                  <a:gd name="connsiteY1" fmla="*/ 213989 h 213988"/>
                  <a:gd name="connsiteX2" fmla="*/ 0 w 2249901"/>
                  <a:gd name="connsiteY2" fmla="*/ 106995 h 213988"/>
                  <a:gd name="connsiteX3" fmla="*/ 1124951 w 2249901"/>
                  <a:gd name="connsiteY3" fmla="*/ 0 h 213988"/>
                  <a:gd name="connsiteX4" fmla="*/ 2249902 w 2249901"/>
                  <a:gd name="connsiteY4" fmla="*/ 106995 h 213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9901" h="213988">
                    <a:moveTo>
                      <a:pt x="2249902" y="106995"/>
                    </a:moveTo>
                    <a:cubicBezTo>
                      <a:pt x="2249902" y="166086"/>
                      <a:pt x="1746244" y="213989"/>
                      <a:pt x="1124951" y="213989"/>
                    </a:cubicBezTo>
                    <a:cubicBezTo>
                      <a:pt x="503658" y="213989"/>
                      <a:pt x="0" y="166086"/>
                      <a:pt x="0" y="106995"/>
                    </a:cubicBezTo>
                    <a:cubicBezTo>
                      <a:pt x="0" y="47903"/>
                      <a:pt x="503658" y="0"/>
                      <a:pt x="1124951" y="0"/>
                    </a:cubicBezTo>
                    <a:cubicBezTo>
                      <a:pt x="1746244" y="0"/>
                      <a:pt x="2249902" y="47903"/>
                      <a:pt x="2249902" y="106995"/>
                    </a:cubicBezTo>
                    <a:close/>
                  </a:path>
                </a:pathLst>
              </a:custGeom>
              <a:solidFill>
                <a:srgbClr val="000000">
                  <a:alpha val="12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95" name="Đồ họa 6">
                <a:extLst>
                  <a:ext uri="{FF2B5EF4-FFF2-40B4-BE49-F238E27FC236}">
                    <a16:creationId xmlns:a16="http://schemas.microsoft.com/office/drawing/2014/main" id="{8CC04976-22E9-C57B-823B-479F011EDE72}"/>
                  </a:ext>
                </a:extLst>
              </p:cNvPr>
              <p:cNvGrpSpPr/>
              <p:nvPr/>
            </p:nvGrpSpPr>
            <p:grpSpPr>
              <a:xfrm>
                <a:off x="5905825" y="4231289"/>
                <a:ext cx="925070" cy="1398644"/>
                <a:chOff x="5905825" y="4231289"/>
                <a:chExt cx="925070" cy="1398644"/>
              </a:xfrm>
            </p:grpSpPr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C0ACEE92-4FAE-F495-D0D2-CFD4C34C872C}"/>
                    </a:ext>
                  </a:extLst>
                </p:cNvPr>
                <p:cNvSpPr/>
                <p:nvPr/>
              </p:nvSpPr>
              <p:spPr>
                <a:xfrm>
                  <a:off x="5905825" y="4231289"/>
                  <a:ext cx="422946" cy="1190801"/>
                </a:xfrm>
                <a:custGeom>
                  <a:avLst/>
                  <a:gdLst>
                    <a:gd name="connsiteX0" fmla="*/ 137516 w 422946"/>
                    <a:gd name="connsiteY0" fmla="*/ 1188343 h 1190801"/>
                    <a:gd name="connsiteX1" fmla="*/ 422947 w 422946"/>
                    <a:gd name="connsiteY1" fmla="*/ 1169560 h 1190801"/>
                    <a:gd name="connsiteX2" fmla="*/ 414897 w 422946"/>
                    <a:gd name="connsiteY2" fmla="*/ 0 h 1190801"/>
                    <a:gd name="connsiteX3" fmla="*/ 0 w 422946"/>
                    <a:gd name="connsiteY3" fmla="*/ 0 h 1190801"/>
                    <a:gd name="connsiteX4" fmla="*/ 137516 w 422946"/>
                    <a:gd name="connsiteY4" fmla="*/ 1188343 h 1190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2946" h="1190801">
                      <a:moveTo>
                        <a:pt x="137516" y="1188343"/>
                      </a:moveTo>
                      <a:cubicBezTo>
                        <a:pt x="138858" y="1197063"/>
                        <a:pt x="423282" y="1180628"/>
                        <a:pt x="422947" y="1169560"/>
                      </a:cubicBezTo>
                      <a:cubicBezTo>
                        <a:pt x="420263" y="1075647"/>
                        <a:pt x="417244" y="54336"/>
                        <a:pt x="414897" y="0"/>
                      </a:cubicBezTo>
                      <a:lnTo>
                        <a:pt x="0" y="0"/>
                      </a:lnTo>
                      <a:cubicBezTo>
                        <a:pt x="17441" y="91901"/>
                        <a:pt x="127118" y="1124616"/>
                        <a:pt x="137516" y="1188343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B12CD7A5-163F-8E3C-5EC2-7574C8D56E84}"/>
                    </a:ext>
                  </a:extLst>
                </p:cNvPr>
                <p:cNvSpPr/>
                <p:nvPr/>
              </p:nvSpPr>
              <p:spPr>
                <a:xfrm>
                  <a:off x="5984645" y="5181830"/>
                  <a:ext cx="415329" cy="274584"/>
                </a:xfrm>
                <a:custGeom>
                  <a:avLst/>
                  <a:gdLst>
                    <a:gd name="connsiteX0" fmla="*/ 29180 w 415329"/>
                    <a:gd name="connsiteY0" fmla="*/ 273691 h 274584"/>
                    <a:gd name="connsiteX1" fmla="*/ 414226 w 415329"/>
                    <a:gd name="connsiteY1" fmla="*/ 242499 h 274584"/>
                    <a:gd name="connsiteX2" fmla="*/ 409866 w 415329"/>
                    <a:gd name="connsiteY2" fmla="*/ 0 h 274584"/>
                    <a:gd name="connsiteX3" fmla="*/ 0 w 415329"/>
                    <a:gd name="connsiteY3" fmla="*/ 31528 h 274584"/>
                    <a:gd name="connsiteX4" fmla="*/ 29180 w 415329"/>
                    <a:gd name="connsiteY4" fmla="*/ 273691 h 274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329" h="274584">
                      <a:moveTo>
                        <a:pt x="29180" y="273691"/>
                      </a:moveTo>
                      <a:cubicBezTo>
                        <a:pt x="30187" y="280064"/>
                        <a:pt x="413555" y="250548"/>
                        <a:pt x="414226" y="242499"/>
                      </a:cubicBezTo>
                      <a:cubicBezTo>
                        <a:pt x="418586" y="174746"/>
                        <a:pt x="408524" y="39243"/>
                        <a:pt x="409866" y="0"/>
                      </a:cubicBezTo>
                      <a:lnTo>
                        <a:pt x="0" y="31528"/>
                      </a:lnTo>
                      <a:cubicBezTo>
                        <a:pt x="10397" y="103640"/>
                        <a:pt x="22137" y="227741"/>
                        <a:pt x="29180" y="2736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42" name="Đồ họa 6">
                  <a:extLst>
                    <a:ext uri="{FF2B5EF4-FFF2-40B4-BE49-F238E27FC236}">
                      <a16:creationId xmlns:a16="http://schemas.microsoft.com/office/drawing/2014/main" id="{134EB3F2-88DD-7D65-8803-D5B982E5AF50}"/>
                    </a:ext>
                  </a:extLst>
                </p:cNvPr>
                <p:cNvGrpSpPr/>
                <p:nvPr/>
              </p:nvGrpSpPr>
              <p:grpSpPr>
                <a:xfrm>
                  <a:off x="5980181" y="5267377"/>
                  <a:ext cx="850714" cy="362557"/>
                  <a:chOff x="5980181" y="5267377"/>
                  <a:chExt cx="850714" cy="362557"/>
                </a:xfrm>
              </p:grpSpPr>
              <p:sp>
                <p:nvSpPr>
                  <p:cNvPr id="443" name="Hình tự do: Hình 442">
                    <a:extLst>
                      <a:ext uri="{FF2B5EF4-FFF2-40B4-BE49-F238E27FC236}">
                        <a16:creationId xmlns:a16="http://schemas.microsoft.com/office/drawing/2014/main" id="{1C8632C1-EF57-51A2-0A6E-FB67CE0860EE}"/>
                      </a:ext>
                    </a:extLst>
                  </p:cNvPr>
                  <p:cNvSpPr/>
                  <p:nvPr/>
                </p:nvSpPr>
                <p:spPr>
                  <a:xfrm>
                    <a:off x="5980181" y="5267377"/>
                    <a:ext cx="850489" cy="362557"/>
                  </a:xfrm>
                  <a:custGeom>
                    <a:avLst/>
                    <a:gdLst>
                      <a:gd name="connsiteX0" fmla="*/ 461957 w 850489"/>
                      <a:gd name="connsiteY0" fmla="*/ 76454 h 362557"/>
                      <a:gd name="connsiteX1" fmla="*/ 437138 w 850489"/>
                      <a:gd name="connsiteY1" fmla="*/ 9708 h 362557"/>
                      <a:gd name="connsiteX2" fmla="*/ 266416 w 850489"/>
                      <a:gd name="connsiteY2" fmla="*/ 35870 h 362557"/>
                      <a:gd name="connsiteX3" fmla="*/ 267422 w 850489"/>
                      <a:gd name="connsiteY3" fmla="*/ 63373 h 362557"/>
                      <a:gd name="connsiteX4" fmla="*/ 176863 w 850489"/>
                      <a:gd name="connsiteY4" fmla="*/ 62032 h 362557"/>
                      <a:gd name="connsiteX5" fmla="*/ 774 w 850489"/>
                      <a:gd name="connsiteY5" fmla="*/ 46938 h 362557"/>
                      <a:gd name="connsiteX6" fmla="*/ 774 w 850489"/>
                      <a:gd name="connsiteY6" fmla="*/ 291449 h 362557"/>
                      <a:gd name="connsiteX7" fmla="*/ 846668 w 850489"/>
                      <a:gd name="connsiteY7" fmla="*/ 322306 h 362557"/>
                      <a:gd name="connsiteX8" fmla="*/ 461957 w 850489"/>
                      <a:gd name="connsiteY8" fmla="*/ 76454 h 362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0489" h="362557">
                        <a:moveTo>
                          <a:pt x="461957" y="76454"/>
                        </a:moveTo>
                        <a:cubicBezTo>
                          <a:pt x="456591" y="57000"/>
                          <a:pt x="445523" y="32180"/>
                          <a:pt x="437138" y="9708"/>
                        </a:cubicBezTo>
                        <a:cubicBezTo>
                          <a:pt x="430765" y="-7062"/>
                          <a:pt x="267087" y="-4379"/>
                          <a:pt x="266416" y="35870"/>
                        </a:cubicBezTo>
                        <a:cubicBezTo>
                          <a:pt x="266416" y="46268"/>
                          <a:pt x="266751" y="55323"/>
                          <a:pt x="267422" y="63373"/>
                        </a:cubicBezTo>
                        <a:cubicBezTo>
                          <a:pt x="239248" y="63709"/>
                          <a:pt x="209062" y="63373"/>
                          <a:pt x="176863" y="62032"/>
                        </a:cubicBezTo>
                        <a:cubicBezTo>
                          <a:pt x="107098" y="59349"/>
                          <a:pt x="44377" y="53982"/>
                          <a:pt x="774" y="46938"/>
                        </a:cubicBezTo>
                        <a:cubicBezTo>
                          <a:pt x="-1909" y="110665"/>
                          <a:pt x="3458" y="220679"/>
                          <a:pt x="774" y="291449"/>
                        </a:cubicBezTo>
                        <a:cubicBezTo>
                          <a:pt x="774" y="291449"/>
                          <a:pt x="731288" y="428295"/>
                          <a:pt x="846668" y="322306"/>
                        </a:cubicBezTo>
                        <a:cubicBezTo>
                          <a:pt x="879538" y="292456"/>
                          <a:pt x="696071" y="159970"/>
                          <a:pt x="461957" y="76454"/>
                        </a:cubicBezTo>
                        <a:close/>
                      </a:path>
                    </a:pathLst>
                  </a:custGeom>
                  <a:solidFill>
                    <a:srgbClr val="0984A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4" name="Hình tự do: Hình 443">
                    <a:extLst>
                      <a:ext uri="{FF2B5EF4-FFF2-40B4-BE49-F238E27FC236}">
                        <a16:creationId xmlns:a16="http://schemas.microsoft.com/office/drawing/2014/main" id="{550529FD-CB25-DE9B-EFA0-56052DDE52E7}"/>
                      </a:ext>
                    </a:extLst>
                  </p:cNvPr>
                  <p:cNvSpPr/>
                  <p:nvPr/>
                </p:nvSpPr>
                <p:spPr>
                  <a:xfrm>
                    <a:off x="5981291" y="5514552"/>
                    <a:ext cx="849603" cy="115381"/>
                  </a:xfrm>
                  <a:custGeom>
                    <a:avLst/>
                    <a:gdLst>
                      <a:gd name="connsiteX0" fmla="*/ 671 w 849603"/>
                      <a:gd name="connsiteY0" fmla="*/ 0 h 115381"/>
                      <a:gd name="connsiteX1" fmla="*/ 0 w 849603"/>
                      <a:gd name="connsiteY1" fmla="*/ 44273 h 115381"/>
                      <a:gd name="connsiteX2" fmla="*/ 845893 w 849603"/>
                      <a:gd name="connsiteY2" fmla="*/ 75131 h 115381"/>
                      <a:gd name="connsiteX3" fmla="*/ 847235 w 849603"/>
                      <a:gd name="connsiteY3" fmla="*/ 56683 h 115381"/>
                      <a:gd name="connsiteX4" fmla="*/ 671 w 849603"/>
                      <a:gd name="connsiteY4" fmla="*/ 0 h 115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9603" h="115381">
                        <a:moveTo>
                          <a:pt x="671" y="0"/>
                        </a:moveTo>
                        <a:cubicBezTo>
                          <a:pt x="671" y="15764"/>
                          <a:pt x="671" y="30857"/>
                          <a:pt x="0" y="44273"/>
                        </a:cubicBezTo>
                        <a:cubicBezTo>
                          <a:pt x="0" y="44273"/>
                          <a:pt x="730514" y="181119"/>
                          <a:pt x="845893" y="75131"/>
                        </a:cubicBezTo>
                        <a:cubicBezTo>
                          <a:pt x="850589" y="70771"/>
                          <a:pt x="850589" y="64733"/>
                          <a:pt x="847235" y="56683"/>
                        </a:cubicBezTo>
                        <a:cubicBezTo>
                          <a:pt x="645656" y="100622"/>
                          <a:pt x="182460" y="30522"/>
                          <a:pt x="671" y="0"/>
                        </a:cubicBezTo>
                        <a:close/>
                      </a:path>
                    </a:pathLst>
                  </a:custGeom>
                  <a:solidFill>
                    <a:srgbClr val="02344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5" name="Hình tự do: Hình 444">
                    <a:extLst>
                      <a:ext uri="{FF2B5EF4-FFF2-40B4-BE49-F238E27FC236}">
                        <a16:creationId xmlns:a16="http://schemas.microsoft.com/office/drawing/2014/main" id="{98261313-76B3-B503-B147-77360759F22A}"/>
                      </a:ext>
                    </a:extLst>
                  </p:cNvPr>
                  <p:cNvSpPr/>
                  <p:nvPr/>
                </p:nvSpPr>
                <p:spPr>
                  <a:xfrm>
                    <a:off x="6375408" y="5342185"/>
                    <a:ext cx="244100" cy="118702"/>
                  </a:xfrm>
                  <a:custGeom>
                    <a:avLst/>
                    <a:gdLst>
                      <a:gd name="connsiteX0" fmla="*/ 118047 w 244100"/>
                      <a:gd name="connsiteY0" fmla="*/ 22106 h 118702"/>
                      <a:gd name="connsiteX1" fmla="*/ 130121 w 244100"/>
                      <a:gd name="connsiteY1" fmla="*/ 14391 h 118702"/>
                      <a:gd name="connsiteX2" fmla="*/ 122407 w 244100"/>
                      <a:gd name="connsiteY2" fmla="*/ 2317 h 118702"/>
                      <a:gd name="connsiteX3" fmla="*/ 1997 w 244100"/>
                      <a:gd name="connsiteY3" fmla="*/ 50280 h 118702"/>
                      <a:gd name="connsiteX4" fmla="*/ 4009 w 244100"/>
                      <a:gd name="connsiteY4" fmla="*/ 64702 h 118702"/>
                      <a:gd name="connsiteX5" fmla="*/ 9711 w 244100"/>
                      <a:gd name="connsiteY5" fmla="*/ 66715 h 118702"/>
                      <a:gd name="connsiteX6" fmla="*/ 18096 w 244100"/>
                      <a:gd name="connsiteY6" fmla="*/ 62690 h 118702"/>
                      <a:gd name="connsiteX7" fmla="*/ 118047 w 244100"/>
                      <a:gd name="connsiteY7" fmla="*/ 22106 h 118702"/>
                      <a:gd name="connsiteX8" fmla="*/ 174059 w 244100"/>
                      <a:gd name="connsiteY8" fmla="*/ 47932 h 118702"/>
                      <a:gd name="connsiteX9" fmla="*/ 185463 w 244100"/>
                      <a:gd name="connsiteY9" fmla="*/ 38876 h 118702"/>
                      <a:gd name="connsiteX10" fmla="*/ 176408 w 244100"/>
                      <a:gd name="connsiteY10" fmla="*/ 27472 h 118702"/>
                      <a:gd name="connsiteX11" fmla="*/ 55326 w 244100"/>
                      <a:gd name="connsiteY11" fmla="*/ 73087 h 118702"/>
                      <a:gd name="connsiteX12" fmla="*/ 55661 w 244100"/>
                      <a:gd name="connsiteY12" fmla="*/ 87510 h 118702"/>
                      <a:gd name="connsiteX13" fmla="*/ 62370 w 244100"/>
                      <a:gd name="connsiteY13" fmla="*/ 90193 h 118702"/>
                      <a:gd name="connsiteX14" fmla="*/ 70084 w 244100"/>
                      <a:gd name="connsiteY14" fmla="*/ 86839 h 118702"/>
                      <a:gd name="connsiteX15" fmla="*/ 174059 w 244100"/>
                      <a:gd name="connsiteY15" fmla="*/ 47932 h 118702"/>
                      <a:gd name="connsiteX16" fmla="*/ 235774 w 244100"/>
                      <a:gd name="connsiteY16" fmla="*/ 56317 h 118702"/>
                      <a:gd name="connsiteX17" fmla="*/ 109326 w 244100"/>
                      <a:gd name="connsiteY17" fmla="*/ 101261 h 118702"/>
                      <a:gd name="connsiteX18" fmla="*/ 108991 w 244100"/>
                      <a:gd name="connsiteY18" fmla="*/ 115684 h 118702"/>
                      <a:gd name="connsiteX19" fmla="*/ 116035 w 244100"/>
                      <a:gd name="connsiteY19" fmla="*/ 118703 h 118702"/>
                      <a:gd name="connsiteX20" fmla="*/ 123413 w 244100"/>
                      <a:gd name="connsiteY20" fmla="*/ 115684 h 118702"/>
                      <a:gd name="connsiteX21" fmla="*/ 232085 w 244100"/>
                      <a:gd name="connsiteY21" fmla="*/ 76441 h 118702"/>
                      <a:gd name="connsiteX22" fmla="*/ 243824 w 244100"/>
                      <a:gd name="connsiteY22" fmla="*/ 68056 h 118702"/>
                      <a:gd name="connsiteX23" fmla="*/ 235774 w 244100"/>
                      <a:gd name="connsiteY23" fmla="*/ 56317 h 118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44100" h="118702">
                        <a:moveTo>
                          <a:pt x="118047" y="22106"/>
                        </a:moveTo>
                        <a:cubicBezTo>
                          <a:pt x="123749" y="23112"/>
                          <a:pt x="129115" y="19758"/>
                          <a:pt x="130121" y="14391"/>
                        </a:cubicBezTo>
                        <a:cubicBezTo>
                          <a:pt x="131463" y="9025"/>
                          <a:pt x="127774" y="3323"/>
                          <a:pt x="122407" y="2317"/>
                        </a:cubicBezTo>
                        <a:cubicBezTo>
                          <a:pt x="79811" y="-7074"/>
                          <a:pt x="30506" y="12714"/>
                          <a:pt x="1997" y="50280"/>
                        </a:cubicBezTo>
                        <a:cubicBezTo>
                          <a:pt x="-1358" y="54640"/>
                          <a:pt x="-352" y="61348"/>
                          <a:pt x="4009" y="64702"/>
                        </a:cubicBezTo>
                        <a:cubicBezTo>
                          <a:pt x="5686" y="66044"/>
                          <a:pt x="7698" y="66715"/>
                          <a:pt x="9711" y="66715"/>
                        </a:cubicBezTo>
                        <a:cubicBezTo>
                          <a:pt x="13065" y="66715"/>
                          <a:pt x="16083" y="65373"/>
                          <a:pt x="18096" y="62690"/>
                        </a:cubicBezTo>
                        <a:cubicBezTo>
                          <a:pt x="42245" y="31162"/>
                          <a:pt x="83165" y="14391"/>
                          <a:pt x="118047" y="22106"/>
                        </a:cubicBezTo>
                        <a:close/>
                        <a:moveTo>
                          <a:pt x="174059" y="47932"/>
                        </a:moveTo>
                        <a:cubicBezTo>
                          <a:pt x="179762" y="48938"/>
                          <a:pt x="184793" y="44578"/>
                          <a:pt x="185463" y="38876"/>
                        </a:cubicBezTo>
                        <a:cubicBezTo>
                          <a:pt x="186134" y="33174"/>
                          <a:pt x="182109" y="28143"/>
                          <a:pt x="176408" y="27472"/>
                        </a:cubicBezTo>
                        <a:cubicBezTo>
                          <a:pt x="131798" y="22106"/>
                          <a:pt x="87525" y="38876"/>
                          <a:pt x="55326" y="73087"/>
                        </a:cubicBezTo>
                        <a:cubicBezTo>
                          <a:pt x="51301" y="77112"/>
                          <a:pt x="51636" y="83820"/>
                          <a:pt x="55661" y="87510"/>
                        </a:cubicBezTo>
                        <a:cubicBezTo>
                          <a:pt x="57674" y="89187"/>
                          <a:pt x="60022" y="90193"/>
                          <a:pt x="62370" y="90193"/>
                        </a:cubicBezTo>
                        <a:cubicBezTo>
                          <a:pt x="65053" y="90193"/>
                          <a:pt x="68071" y="89187"/>
                          <a:pt x="70084" y="86839"/>
                        </a:cubicBezTo>
                        <a:cubicBezTo>
                          <a:pt x="108320" y="47261"/>
                          <a:pt x="151587" y="45584"/>
                          <a:pt x="174059" y="47932"/>
                        </a:cubicBezTo>
                        <a:close/>
                        <a:moveTo>
                          <a:pt x="235774" y="56317"/>
                        </a:moveTo>
                        <a:cubicBezTo>
                          <a:pt x="195526" y="49274"/>
                          <a:pt x="143538" y="67721"/>
                          <a:pt x="109326" y="101261"/>
                        </a:cubicBezTo>
                        <a:cubicBezTo>
                          <a:pt x="105301" y="105287"/>
                          <a:pt x="105301" y="111659"/>
                          <a:pt x="108991" y="115684"/>
                        </a:cubicBezTo>
                        <a:cubicBezTo>
                          <a:pt x="111003" y="117696"/>
                          <a:pt x="113351" y="118703"/>
                          <a:pt x="116035" y="118703"/>
                        </a:cubicBezTo>
                        <a:cubicBezTo>
                          <a:pt x="118718" y="118703"/>
                          <a:pt x="121401" y="117696"/>
                          <a:pt x="123413" y="115684"/>
                        </a:cubicBezTo>
                        <a:cubicBezTo>
                          <a:pt x="153264" y="86503"/>
                          <a:pt x="197874" y="70069"/>
                          <a:pt x="232085" y="76441"/>
                        </a:cubicBezTo>
                        <a:cubicBezTo>
                          <a:pt x="237787" y="77448"/>
                          <a:pt x="242818" y="73758"/>
                          <a:pt x="243824" y="68056"/>
                        </a:cubicBezTo>
                        <a:cubicBezTo>
                          <a:pt x="245166" y="62354"/>
                          <a:pt x="241476" y="56988"/>
                          <a:pt x="235774" y="56317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96" name="Đồ họa 6">
                <a:extLst>
                  <a:ext uri="{FF2B5EF4-FFF2-40B4-BE49-F238E27FC236}">
                    <a16:creationId xmlns:a16="http://schemas.microsoft.com/office/drawing/2014/main" id="{CD1E9EAF-AF98-24AF-295F-E1BEE88409CB}"/>
                  </a:ext>
                </a:extLst>
              </p:cNvPr>
              <p:cNvGrpSpPr/>
              <p:nvPr/>
            </p:nvGrpSpPr>
            <p:grpSpPr>
              <a:xfrm>
                <a:off x="4672181" y="4131003"/>
                <a:ext cx="975381" cy="1498930"/>
                <a:chOff x="4672181" y="4131003"/>
                <a:chExt cx="975381" cy="1498930"/>
              </a:xfrm>
            </p:grpSpPr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95047362-C04B-2EC4-2FD7-A1CB6DA391C5}"/>
                    </a:ext>
                  </a:extLst>
                </p:cNvPr>
                <p:cNvSpPr/>
                <p:nvPr/>
              </p:nvSpPr>
              <p:spPr>
                <a:xfrm>
                  <a:off x="5191410" y="4131003"/>
                  <a:ext cx="456152" cy="1293600"/>
                </a:xfrm>
                <a:custGeom>
                  <a:avLst/>
                  <a:gdLst>
                    <a:gd name="connsiteX0" fmla="*/ 268325 w 456152"/>
                    <a:gd name="connsiteY0" fmla="*/ 1288629 h 1293600"/>
                    <a:gd name="connsiteX1" fmla="*/ 0 w 456152"/>
                    <a:gd name="connsiteY1" fmla="*/ 1283263 h 1293600"/>
                    <a:gd name="connsiteX2" fmla="*/ 72448 w 456152"/>
                    <a:gd name="connsiteY2" fmla="*/ 0 h 1293600"/>
                    <a:gd name="connsiteX3" fmla="*/ 456152 w 456152"/>
                    <a:gd name="connsiteY3" fmla="*/ 24484 h 1293600"/>
                    <a:gd name="connsiteX4" fmla="*/ 268325 w 456152"/>
                    <a:gd name="connsiteY4" fmla="*/ 1288629 h 1293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2" h="1293600">
                      <a:moveTo>
                        <a:pt x="268325" y="1288629"/>
                      </a:moveTo>
                      <a:cubicBezTo>
                        <a:pt x="266983" y="1297349"/>
                        <a:pt x="-335" y="1293995"/>
                        <a:pt x="0" y="1283263"/>
                      </a:cubicBezTo>
                      <a:cubicBezTo>
                        <a:pt x="2683" y="1189349"/>
                        <a:pt x="69764" y="54336"/>
                        <a:pt x="72448" y="0"/>
                      </a:cubicBezTo>
                      <a:lnTo>
                        <a:pt x="456152" y="24484"/>
                      </a:lnTo>
                      <a:cubicBezTo>
                        <a:pt x="439046" y="116386"/>
                        <a:pt x="278722" y="1224902"/>
                        <a:pt x="268325" y="1288629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B1F8D3F0-24B5-589C-F13B-621C855B7754}"/>
                    </a:ext>
                  </a:extLst>
                </p:cNvPr>
                <p:cNvSpPr/>
                <p:nvPr/>
              </p:nvSpPr>
              <p:spPr>
                <a:xfrm>
                  <a:off x="5103437" y="5181830"/>
                  <a:ext cx="415329" cy="274584"/>
                </a:xfrm>
                <a:custGeom>
                  <a:avLst/>
                  <a:gdLst>
                    <a:gd name="connsiteX0" fmla="*/ 386149 w 415329"/>
                    <a:gd name="connsiteY0" fmla="*/ 273691 h 274584"/>
                    <a:gd name="connsiteX1" fmla="*/ 1103 w 415329"/>
                    <a:gd name="connsiteY1" fmla="*/ 242499 h 274584"/>
                    <a:gd name="connsiteX2" fmla="*/ 5463 w 415329"/>
                    <a:gd name="connsiteY2" fmla="*/ 0 h 274584"/>
                    <a:gd name="connsiteX3" fmla="*/ 415330 w 415329"/>
                    <a:gd name="connsiteY3" fmla="*/ 31528 h 274584"/>
                    <a:gd name="connsiteX4" fmla="*/ 386149 w 415329"/>
                    <a:gd name="connsiteY4" fmla="*/ 273691 h 274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329" h="274584">
                      <a:moveTo>
                        <a:pt x="386149" y="273691"/>
                      </a:moveTo>
                      <a:cubicBezTo>
                        <a:pt x="385143" y="280064"/>
                        <a:pt x="1774" y="250548"/>
                        <a:pt x="1103" y="242499"/>
                      </a:cubicBezTo>
                      <a:cubicBezTo>
                        <a:pt x="-3257" y="174746"/>
                        <a:pt x="6805" y="39243"/>
                        <a:pt x="5463" y="0"/>
                      </a:cubicBezTo>
                      <a:lnTo>
                        <a:pt x="415330" y="31528"/>
                      </a:lnTo>
                      <a:cubicBezTo>
                        <a:pt x="404596" y="103640"/>
                        <a:pt x="392857" y="227741"/>
                        <a:pt x="386149" y="2736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36" name="Đồ họa 6">
                  <a:extLst>
                    <a:ext uri="{FF2B5EF4-FFF2-40B4-BE49-F238E27FC236}">
                      <a16:creationId xmlns:a16="http://schemas.microsoft.com/office/drawing/2014/main" id="{065DC3D4-127E-6EBB-7DA4-EAEA8D942543}"/>
                    </a:ext>
                  </a:extLst>
                </p:cNvPr>
                <p:cNvGrpSpPr/>
                <p:nvPr/>
              </p:nvGrpSpPr>
              <p:grpSpPr>
                <a:xfrm>
                  <a:off x="4672181" y="5267377"/>
                  <a:ext cx="850714" cy="362557"/>
                  <a:chOff x="4672181" y="5267377"/>
                  <a:chExt cx="850714" cy="362557"/>
                </a:xfrm>
              </p:grpSpPr>
              <p:sp>
                <p:nvSpPr>
                  <p:cNvPr id="437" name="Hình tự do: Hình 436">
                    <a:extLst>
                      <a:ext uri="{FF2B5EF4-FFF2-40B4-BE49-F238E27FC236}">
                        <a16:creationId xmlns:a16="http://schemas.microsoft.com/office/drawing/2014/main" id="{35E079F7-FA96-AD38-70AF-1E6E9C804181}"/>
                      </a:ext>
                    </a:extLst>
                  </p:cNvPr>
                  <p:cNvSpPr/>
                  <p:nvPr/>
                </p:nvSpPr>
                <p:spPr>
                  <a:xfrm>
                    <a:off x="4672472" y="5267377"/>
                    <a:ext cx="850422" cy="362557"/>
                  </a:xfrm>
                  <a:custGeom>
                    <a:avLst/>
                    <a:gdLst>
                      <a:gd name="connsiteX0" fmla="*/ 388466 w 850422"/>
                      <a:gd name="connsiteY0" fmla="*/ 76454 h 362557"/>
                      <a:gd name="connsiteX1" fmla="*/ 413286 w 850422"/>
                      <a:gd name="connsiteY1" fmla="*/ 9708 h 362557"/>
                      <a:gd name="connsiteX2" fmla="*/ 584007 w 850422"/>
                      <a:gd name="connsiteY2" fmla="*/ 35870 h 362557"/>
                      <a:gd name="connsiteX3" fmla="*/ 583001 w 850422"/>
                      <a:gd name="connsiteY3" fmla="*/ 63373 h 362557"/>
                      <a:gd name="connsiteX4" fmla="*/ 673560 w 850422"/>
                      <a:gd name="connsiteY4" fmla="*/ 62032 h 362557"/>
                      <a:gd name="connsiteX5" fmla="*/ 849649 w 850422"/>
                      <a:gd name="connsiteY5" fmla="*/ 46938 h 362557"/>
                      <a:gd name="connsiteX6" fmla="*/ 849649 w 850422"/>
                      <a:gd name="connsiteY6" fmla="*/ 291449 h 362557"/>
                      <a:gd name="connsiteX7" fmla="*/ 3755 w 850422"/>
                      <a:gd name="connsiteY7" fmla="*/ 322306 h 362557"/>
                      <a:gd name="connsiteX8" fmla="*/ 388466 w 850422"/>
                      <a:gd name="connsiteY8" fmla="*/ 76454 h 362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0422" h="362557">
                        <a:moveTo>
                          <a:pt x="388466" y="76454"/>
                        </a:moveTo>
                        <a:cubicBezTo>
                          <a:pt x="393832" y="57000"/>
                          <a:pt x="404901" y="32180"/>
                          <a:pt x="413286" y="9708"/>
                        </a:cubicBezTo>
                        <a:cubicBezTo>
                          <a:pt x="419658" y="-7062"/>
                          <a:pt x="583336" y="-4379"/>
                          <a:pt x="584007" y="35870"/>
                        </a:cubicBezTo>
                        <a:cubicBezTo>
                          <a:pt x="584007" y="46268"/>
                          <a:pt x="583672" y="55323"/>
                          <a:pt x="583001" y="63373"/>
                        </a:cubicBezTo>
                        <a:cubicBezTo>
                          <a:pt x="611175" y="63709"/>
                          <a:pt x="641362" y="63373"/>
                          <a:pt x="673560" y="62032"/>
                        </a:cubicBezTo>
                        <a:cubicBezTo>
                          <a:pt x="743325" y="59349"/>
                          <a:pt x="805710" y="53982"/>
                          <a:pt x="849649" y="46938"/>
                        </a:cubicBezTo>
                        <a:cubicBezTo>
                          <a:pt x="852332" y="110665"/>
                          <a:pt x="846965" y="220679"/>
                          <a:pt x="849649" y="291449"/>
                        </a:cubicBezTo>
                        <a:cubicBezTo>
                          <a:pt x="849649" y="291449"/>
                          <a:pt x="119135" y="428295"/>
                          <a:pt x="3755" y="322306"/>
                        </a:cubicBezTo>
                        <a:cubicBezTo>
                          <a:pt x="-28779" y="292456"/>
                          <a:pt x="154352" y="159970"/>
                          <a:pt x="388466" y="76454"/>
                        </a:cubicBezTo>
                        <a:close/>
                      </a:path>
                    </a:pathLst>
                  </a:custGeom>
                  <a:solidFill>
                    <a:srgbClr val="0984A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8" name="Hình tự do: Hình 437">
                    <a:extLst>
                      <a:ext uri="{FF2B5EF4-FFF2-40B4-BE49-F238E27FC236}">
                        <a16:creationId xmlns:a16="http://schemas.microsoft.com/office/drawing/2014/main" id="{622CDA73-4421-3503-D337-21F3FE7E4C23}"/>
                      </a:ext>
                    </a:extLst>
                  </p:cNvPr>
                  <p:cNvSpPr/>
                  <p:nvPr/>
                </p:nvSpPr>
                <p:spPr>
                  <a:xfrm>
                    <a:off x="4672181" y="5514552"/>
                    <a:ext cx="849604" cy="115381"/>
                  </a:xfrm>
                  <a:custGeom>
                    <a:avLst/>
                    <a:gdLst>
                      <a:gd name="connsiteX0" fmla="*/ 848933 w 849604"/>
                      <a:gd name="connsiteY0" fmla="*/ 0 h 115381"/>
                      <a:gd name="connsiteX1" fmla="*/ 849604 w 849604"/>
                      <a:gd name="connsiteY1" fmla="*/ 44273 h 115381"/>
                      <a:gd name="connsiteX2" fmla="*/ 3711 w 849604"/>
                      <a:gd name="connsiteY2" fmla="*/ 75131 h 115381"/>
                      <a:gd name="connsiteX3" fmla="*/ 2369 w 849604"/>
                      <a:gd name="connsiteY3" fmla="*/ 56683 h 115381"/>
                      <a:gd name="connsiteX4" fmla="*/ 848933 w 849604"/>
                      <a:gd name="connsiteY4" fmla="*/ 0 h 115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9604" h="115381">
                        <a:moveTo>
                          <a:pt x="848933" y="0"/>
                        </a:moveTo>
                        <a:cubicBezTo>
                          <a:pt x="848933" y="15764"/>
                          <a:pt x="848933" y="30857"/>
                          <a:pt x="849604" y="44273"/>
                        </a:cubicBezTo>
                        <a:cubicBezTo>
                          <a:pt x="849604" y="44273"/>
                          <a:pt x="119090" y="181119"/>
                          <a:pt x="3711" y="75131"/>
                        </a:cubicBezTo>
                        <a:cubicBezTo>
                          <a:pt x="-985" y="70771"/>
                          <a:pt x="-985" y="64733"/>
                          <a:pt x="2369" y="56683"/>
                        </a:cubicBezTo>
                        <a:cubicBezTo>
                          <a:pt x="204283" y="100622"/>
                          <a:pt x="667143" y="30522"/>
                          <a:pt x="848933" y="0"/>
                        </a:cubicBezTo>
                        <a:close/>
                      </a:path>
                    </a:pathLst>
                  </a:custGeom>
                  <a:solidFill>
                    <a:srgbClr val="02344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9" name="Hình tự do: Hình 438">
                    <a:extLst>
                      <a:ext uri="{FF2B5EF4-FFF2-40B4-BE49-F238E27FC236}">
                        <a16:creationId xmlns:a16="http://schemas.microsoft.com/office/drawing/2014/main" id="{CA52C02D-C8DB-AFD2-C223-C184DFE69969}"/>
                      </a:ext>
                    </a:extLst>
                  </p:cNvPr>
                  <p:cNvSpPr/>
                  <p:nvPr/>
                </p:nvSpPr>
                <p:spPr>
                  <a:xfrm>
                    <a:off x="4883342" y="5342185"/>
                    <a:ext cx="243989" cy="118702"/>
                  </a:xfrm>
                  <a:custGeom>
                    <a:avLst/>
                    <a:gdLst>
                      <a:gd name="connsiteX0" fmla="*/ 225894 w 243989"/>
                      <a:gd name="connsiteY0" fmla="*/ 62690 h 118702"/>
                      <a:gd name="connsiteX1" fmla="*/ 234279 w 243989"/>
                      <a:gd name="connsiteY1" fmla="*/ 66715 h 118702"/>
                      <a:gd name="connsiteX2" fmla="*/ 239981 w 243989"/>
                      <a:gd name="connsiteY2" fmla="*/ 64702 h 118702"/>
                      <a:gd name="connsiteX3" fmla="*/ 241993 w 243989"/>
                      <a:gd name="connsiteY3" fmla="*/ 50280 h 118702"/>
                      <a:gd name="connsiteX4" fmla="*/ 121582 w 243989"/>
                      <a:gd name="connsiteY4" fmla="*/ 2317 h 118702"/>
                      <a:gd name="connsiteX5" fmla="*/ 113868 w 243989"/>
                      <a:gd name="connsiteY5" fmla="*/ 14391 h 118702"/>
                      <a:gd name="connsiteX6" fmla="*/ 125943 w 243989"/>
                      <a:gd name="connsiteY6" fmla="*/ 22106 h 118702"/>
                      <a:gd name="connsiteX7" fmla="*/ 225894 w 243989"/>
                      <a:gd name="connsiteY7" fmla="*/ 62690 h 118702"/>
                      <a:gd name="connsiteX8" fmla="*/ 174241 w 243989"/>
                      <a:gd name="connsiteY8" fmla="*/ 87510 h 118702"/>
                      <a:gd name="connsiteX9" fmla="*/ 181955 w 243989"/>
                      <a:gd name="connsiteY9" fmla="*/ 90864 h 118702"/>
                      <a:gd name="connsiteX10" fmla="*/ 188664 w 243989"/>
                      <a:gd name="connsiteY10" fmla="*/ 88181 h 118702"/>
                      <a:gd name="connsiteX11" fmla="*/ 188999 w 243989"/>
                      <a:gd name="connsiteY11" fmla="*/ 73758 h 118702"/>
                      <a:gd name="connsiteX12" fmla="*/ 67582 w 243989"/>
                      <a:gd name="connsiteY12" fmla="*/ 28143 h 118702"/>
                      <a:gd name="connsiteX13" fmla="*/ 58526 w 243989"/>
                      <a:gd name="connsiteY13" fmla="*/ 39547 h 118702"/>
                      <a:gd name="connsiteX14" fmla="*/ 69930 w 243989"/>
                      <a:gd name="connsiteY14" fmla="*/ 48603 h 118702"/>
                      <a:gd name="connsiteX15" fmla="*/ 174241 w 243989"/>
                      <a:gd name="connsiteY15" fmla="*/ 87510 h 118702"/>
                      <a:gd name="connsiteX16" fmla="*/ 166 w 243989"/>
                      <a:gd name="connsiteY16" fmla="*/ 68056 h 118702"/>
                      <a:gd name="connsiteX17" fmla="*/ 11905 w 243989"/>
                      <a:gd name="connsiteY17" fmla="*/ 76441 h 118702"/>
                      <a:gd name="connsiteX18" fmla="*/ 120576 w 243989"/>
                      <a:gd name="connsiteY18" fmla="*/ 115684 h 118702"/>
                      <a:gd name="connsiteX19" fmla="*/ 127955 w 243989"/>
                      <a:gd name="connsiteY19" fmla="*/ 118703 h 118702"/>
                      <a:gd name="connsiteX20" fmla="*/ 134999 w 243989"/>
                      <a:gd name="connsiteY20" fmla="*/ 115684 h 118702"/>
                      <a:gd name="connsiteX21" fmla="*/ 134663 w 243989"/>
                      <a:gd name="connsiteY21" fmla="*/ 101261 h 118702"/>
                      <a:gd name="connsiteX22" fmla="*/ 8215 w 243989"/>
                      <a:gd name="connsiteY22" fmla="*/ 56317 h 118702"/>
                      <a:gd name="connsiteX23" fmla="*/ 166 w 243989"/>
                      <a:gd name="connsiteY23" fmla="*/ 68056 h 118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43989" h="118702">
                        <a:moveTo>
                          <a:pt x="225894" y="62690"/>
                        </a:moveTo>
                        <a:cubicBezTo>
                          <a:pt x="227906" y="65373"/>
                          <a:pt x="231260" y="66715"/>
                          <a:pt x="234279" y="66715"/>
                        </a:cubicBezTo>
                        <a:cubicBezTo>
                          <a:pt x="236291" y="66715"/>
                          <a:pt x="238304" y="66044"/>
                          <a:pt x="239981" y="64702"/>
                        </a:cubicBezTo>
                        <a:cubicBezTo>
                          <a:pt x="244341" y="61348"/>
                          <a:pt x="245347" y="54976"/>
                          <a:pt x="241993" y="50280"/>
                        </a:cubicBezTo>
                        <a:cubicBezTo>
                          <a:pt x="213484" y="12714"/>
                          <a:pt x="164179" y="-7074"/>
                          <a:pt x="121582" y="2317"/>
                        </a:cubicBezTo>
                        <a:cubicBezTo>
                          <a:pt x="116216" y="3658"/>
                          <a:pt x="112527" y="9025"/>
                          <a:pt x="113868" y="14391"/>
                        </a:cubicBezTo>
                        <a:cubicBezTo>
                          <a:pt x="115210" y="19758"/>
                          <a:pt x="120576" y="23447"/>
                          <a:pt x="125943" y="22106"/>
                        </a:cubicBezTo>
                        <a:cubicBezTo>
                          <a:pt x="161160" y="14391"/>
                          <a:pt x="202080" y="31162"/>
                          <a:pt x="225894" y="62690"/>
                        </a:cubicBezTo>
                        <a:close/>
                        <a:moveTo>
                          <a:pt x="174241" y="87510"/>
                        </a:moveTo>
                        <a:cubicBezTo>
                          <a:pt x="176254" y="89858"/>
                          <a:pt x="179272" y="90864"/>
                          <a:pt x="181955" y="90864"/>
                        </a:cubicBezTo>
                        <a:cubicBezTo>
                          <a:pt x="184304" y="90864"/>
                          <a:pt x="186651" y="89858"/>
                          <a:pt x="188664" y="88181"/>
                        </a:cubicBezTo>
                        <a:cubicBezTo>
                          <a:pt x="192689" y="84156"/>
                          <a:pt x="193024" y="77783"/>
                          <a:pt x="188999" y="73758"/>
                        </a:cubicBezTo>
                        <a:cubicBezTo>
                          <a:pt x="156800" y="39547"/>
                          <a:pt x="112527" y="22776"/>
                          <a:pt x="67582" y="28143"/>
                        </a:cubicBezTo>
                        <a:cubicBezTo>
                          <a:pt x="61880" y="28814"/>
                          <a:pt x="57855" y="33845"/>
                          <a:pt x="58526" y="39547"/>
                        </a:cubicBezTo>
                        <a:cubicBezTo>
                          <a:pt x="59197" y="45249"/>
                          <a:pt x="64228" y="49609"/>
                          <a:pt x="69930" y="48603"/>
                        </a:cubicBezTo>
                        <a:cubicBezTo>
                          <a:pt x="92738" y="45584"/>
                          <a:pt x="136005" y="47261"/>
                          <a:pt x="174241" y="87510"/>
                        </a:cubicBezTo>
                        <a:close/>
                        <a:moveTo>
                          <a:pt x="166" y="68056"/>
                        </a:moveTo>
                        <a:cubicBezTo>
                          <a:pt x="1172" y="73758"/>
                          <a:pt x="6203" y="77448"/>
                          <a:pt x="11905" y="76441"/>
                        </a:cubicBezTo>
                        <a:cubicBezTo>
                          <a:pt x="45781" y="70069"/>
                          <a:pt x="90725" y="86839"/>
                          <a:pt x="120576" y="115684"/>
                        </a:cubicBezTo>
                        <a:cubicBezTo>
                          <a:pt x="122589" y="117696"/>
                          <a:pt x="125272" y="118703"/>
                          <a:pt x="127955" y="118703"/>
                        </a:cubicBezTo>
                        <a:cubicBezTo>
                          <a:pt x="130639" y="118703"/>
                          <a:pt x="132986" y="117696"/>
                          <a:pt x="134999" y="115684"/>
                        </a:cubicBezTo>
                        <a:cubicBezTo>
                          <a:pt x="139024" y="111659"/>
                          <a:pt x="139024" y="105287"/>
                          <a:pt x="134663" y="101261"/>
                        </a:cubicBezTo>
                        <a:cubicBezTo>
                          <a:pt x="100452" y="68056"/>
                          <a:pt x="48800" y="49274"/>
                          <a:pt x="8215" y="56317"/>
                        </a:cubicBezTo>
                        <a:cubicBezTo>
                          <a:pt x="2849" y="56988"/>
                          <a:pt x="-841" y="62354"/>
                          <a:pt x="166" y="68056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97" name="Hình tự do: Hình 396">
                <a:extLst>
                  <a:ext uri="{FF2B5EF4-FFF2-40B4-BE49-F238E27FC236}">
                    <a16:creationId xmlns:a16="http://schemas.microsoft.com/office/drawing/2014/main" id="{0BD4C0AE-07F2-3CAF-D44B-57CFAC7D6EE4}"/>
                  </a:ext>
                </a:extLst>
              </p:cNvPr>
              <p:cNvSpPr/>
              <p:nvPr/>
            </p:nvSpPr>
            <p:spPr>
              <a:xfrm>
                <a:off x="5159882" y="3425669"/>
                <a:ext cx="1200752" cy="1222569"/>
              </a:xfrm>
              <a:custGeom>
                <a:avLst/>
                <a:gdLst>
                  <a:gd name="connsiteX0" fmla="*/ 1200753 w 1200752"/>
                  <a:gd name="connsiteY0" fmla="*/ 1202071 h 1222569"/>
                  <a:gd name="connsiteX1" fmla="*/ 711731 w 1200752"/>
                  <a:gd name="connsiteY1" fmla="*/ 1219847 h 1222569"/>
                  <a:gd name="connsiteX2" fmla="*/ 664103 w 1200752"/>
                  <a:gd name="connsiteY2" fmla="*/ 638924 h 1222569"/>
                  <a:gd name="connsiteX3" fmla="*/ 549394 w 1200752"/>
                  <a:gd name="connsiteY3" fmla="*/ 644626 h 1222569"/>
                  <a:gd name="connsiteX4" fmla="*/ 491705 w 1200752"/>
                  <a:gd name="connsiteY4" fmla="*/ 1221524 h 1222569"/>
                  <a:gd name="connsiteX5" fmla="*/ 0 w 1200752"/>
                  <a:gd name="connsiteY5" fmla="*/ 1178928 h 1222569"/>
                  <a:gd name="connsiteX6" fmla="*/ 70771 w 1200752"/>
                  <a:gd name="connsiteY6" fmla="*/ 16411 h 1222569"/>
                  <a:gd name="connsiteX7" fmla="*/ 1153125 w 1200752"/>
                  <a:gd name="connsiteY7" fmla="*/ 19094 h 1222569"/>
                  <a:gd name="connsiteX8" fmla="*/ 1200753 w 1200752"/>
                  <a:gd name="connsiteY8" fmla="*/ 1202071 h 1222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0752" h="1222569">
                    <a:moveTo>
                      <a:pt x="1200753" y="1202071"/>
                    </a:moveTo>
                    <a:cubicBezTo>
                      <a:pt x="1145411" y="1216829"/>
                      <a:pt x="784514" y="1218841"/>
                      <a:pt x="711731" y="1219847"/>
                    </a:cubicBezTo>
                    <a:cubicBezTo>
                      <a:pt x="700327" y="1071598"/>
                      <a:pt x="688253" y="873038"/>
                      <a:pt x="664103" y="638924"/>
                    </a:cubicBezTo>
                    <a:cubicBezTo>
                      <a:pt x="658401" y="582912"/>
                      <a:pt x="564152" y="586936"/>
                      <a:pt x="549394" y="644626"/>
                    </a:cubicBezTo>
                    <a:cubicBezTo>
                      <a:pt x="540339" y="680179"/>
                      <a:pt x="511159" y="1020280"/>
                      <a:pt x="491705" y="1221524"/>
                    </a:cubicBezTo>
                    <a:cubicBezTo>
                      <a:pt x="373977" y="1227897"/>
                      <a:pt x="101963" y="1204083"/>
                      <a:pt x="0" y="1178928"/>
                    </a:cubicBezTo>
                    <a:cubicBezTo>
                      <a:pt x="0" y="1178928"/>
                      <a:pt x="59367" y="237779"/>
                      <a:pt x="70771" y="16411"/>
                    </a:cubicBezTo>
                    <a:cubicBezTo>
                      <a:pt x="268995" y="-6061"/>
                      <a:pt x="940142" y="-5726"/>
                      <a:pt x="1153125" y="19094"/>
                    </a:cubicBezTo>
                    <a:cubicBezTo>
                      <a:pt x="1189349" y="247841"/>
                      <a:pt x="1200753" y="896180"/>
                      <a:pt x="1200753" y="1202071"/>
                    </a:cubicBezTo>
                    <a:close/>
                  </a:path>
                </a:pathLst>
              </a:custGeom>
              <a:solidFill>
                <a:srgbClr val="3F8CB2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8" name="Hình tự do: Hình 397">
                <a:extLst>
                  <a:ext uri="{FF2B5EF4-FFF2-40B4-BE49-F238E27FC236}">
                    <a16:creationId xmlns:a16="http://schemas.microsoft.com/office/drawing/2014/main" id="{D32FDCDB-39DE-1D7C-AC92-F0996B6747E3}"/>
                  </a:ext>
                </a:extLst>
              </p:cNvPr>
              <p:cNvSpPr/>
              <p:nvPr/>
            </p:nvSpPr>
            <p:spPr>
              <a:xfrm>
                <a:off x="5201137" y="3576578"/>
                <a:ext cx="201243" cy="370958"/>
              </a:xfrm>
              <a:custGeom>
                <a:avLst/>
                <a:gdLst>
                  <a:gd name="connsiteX0" fmla="*/ 21801 w 201243"/>
                  <a:gd name="connsiteY0" fmla="*/ 0 h 370958"/>
                  <a:gd name="connsiteX1" fmla="*/ 201243 w 201243"/>
                  <a:gd name="connsiteY1" fmla="*/ 185144 h 370958"/>
                  <a:gd name="connsiteX2" fmla="*/ 15429 w 201243"/>
                  <a:gd name="connsiteY2" fmla="*/ 370959 h 370958"/>
                  <a:gd name="connsiteX3" fmla="*/ 0 w 201243"/>
                  <a:gd name="connsiteY3" fmla="*/ 369282 h 370958"/>
                  <a:gd name="connsiteX4" fmla="*/ 21801 w 201243"/>
                  <a:gd name="connsiteY4" fmla="*/ 0 h 37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243" h="370958">
                    <a:moveTo>
                      <a:pt x="21801" y="0"/>
                    </a:moveTo>
                    <a:cubicBezTo>
                      <a:pt x="121417" y="3354"/>
                      <a:pt x="201243" y="84522"/>
                      <a:pt x="201243" y="185144"/>
                    </a:cubicBezTo>
                    <a:cubicBezTo>
                      <a:pt x="201243" y="287778"/>
                      <a:pt x="118063" y="370959"/>
                      <a:pt x="15429" y="370959"/>
                    </a:cubicBezTo>
                    <a:cubicBezTo>
                      <a:pt x="10062" y="370959"/>
                      <a:pt x="5031" y="369953"/>
                      <a:pt x="0" y="369282"/>
                    </a:cubicBezTo>
                    <a:cubicBezTo>
                      <a:pt x="8721" y="224722"/>
                      <a:pt x="16100" y="94920"/>
                      <a:pt x="21801" y="0"/>
                    </a:cubicBezTo>
                    <a:close/>
                  </a:path>
                </a:pathLst>
              </a:custGeom>
              <a:solidFill>
                <a:srgbClr val="085B8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9" name="Hình tự do: Hình 398">
                <a:extLst>
                  <a:ext uri="{FF2B5EF4-FFF2-40B4-BE49-F238E27FC236}">
                    <a16:creationId xmlns:a16="http://schemas.microsoft.com/office/drawing/2014/main" id="{1B196C9F-2A88-0C1D-1308-50B3E3E7B2EC}"/>
                  </a:ext>
                </a:extLst>
              </p:cNvPr>
              <p:cNvSpPr/>
              <p:nvPr/>
            </p:nvSpPr>
            <p:spPr>
              <a:xfrm>
                <a:off x="6144969" y="3576578"/>
                <a:ext cx="196212" cy="370958"/>
              </a:xfrm>
              <a:custGeom>
                <a:avLst/>
                <a:gdLst>
                  <a:gd name="connsiteX0" fmla="*/ 180448 w 196212"/>
                  <a:gd name="connsiteY0" fmla="*/ 0 h 370958"/>
                  <a:gd name="connsiteX1" fmla="*/ 196212 w 196212"/>
                  <a:gd name="connsiteY1" fmla="*/ 369953 h 370958"/>
                  <a:gd name="connsiteX2" fmla="*/ 185815 w 196212"/>
                  <a:gd name="connsiteY2" fmla="*/ 370959 h 370958"/>
                  <a:gd name="connsiteX3" fmla="*/ 0 w 196212"/>
                  <a:gd name="connsiteY3" fmla="*/ 185144 h 370958"/>
                  <a:gd name="connsiteX4" fmla="*/ 180448 w 196212"/>
                  <a:gd name="connsiteY4" fmla="*/ 0 h 37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212" h="370958">
                    <a:moveTo>
                      <a:pt x="180448" y="0"/>
                    </a:moveTo>
                    <a:cubicBezTo>
                      <a:pt x="186821" y="95591"/>
                      <a:pt x="191852" y="225393"/>
                      <a:pt x="196212" y="369953"/>
                    </a:cubicBezTo>
                    <a:cubicBezTo>
                      <a:pt x="192523" y="370288"/>
                      <a:pt x="189169" y="370959"/>
                      <a:pt x="185815" y="370959"/>
                    </a:cubicBezTo>
                    <a:cubicBezTo>
                      <a:pt x="83181" y="370959"/>
                      <a:pt x="0" y="287778"/>
                      <a:pt x="0" y="185144"/>
                    </a:cubicBezTo>
                    <a:cubicBezTo>
                      <a:pt x="335" y="84522"/>
                      <a:pt x="80497" y="3019"/>
                      <a:pt x="180448" y="0"/>
                    </a:cubicBezTo>
                    <a:close/>
                  </a:path>
                </a:pathLst>
              </a:custGeom>
              <a:solidFill>
                <a:srgbClr val="085B8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0" name="Hình tự do: Hình 399">
                <a:extLst>
                  <a:ext uri="{FF2B5EF4-FFF2-40B4-BE49-F238E27FC236}">
                    <a16:creationId xmlns:a16="http://schemas.microsoft.com/office/drawing/2014/main" id="{4EFAC2D5-C222-442F-29B4-54947117FA56}"/>
                  </a:ext>
                </a:extLst>
              </p:cNvPr>
              <p:cNvSpPr/>
              <p:nvPr/>
            </p:nvSpPr>
            <p:spPr>
              <a:xfrm>
                <a:off x="5207510" y="3380054"/>
                <a:ext cx="1137696" cy="542566"/>
              </a:xfrm>
              <a:custGeom>
                <a:avLst/>
                <a:gdLst>
                  <a:gd name="connsiteX0" fmla="*/ 0 w 1137696"/>
                  <a:gd name="connsiteY0" fmla="*/ 410177 h 542566"/>
                  <a:gd name="connsiteX1" fmla="*/ 22808 w 1137696"/>
                  <a:gd name="connsiteY1" fmla="*/ 16411 h 542566"/>
                  <a:gd name="connsiteX2" fmla="*/ 1111870 w 1137696"/>
                  <a:gd name="connsiteY2" fmla="*/ 19094 h 542566"/>
                  <a:gd name="connsiteX3" fmla="*/ 1137697 w 1137696"/>
                  <a:gd name="connsiteY3" fmla="*/ 463172 h 542566"/>
                  <a:gd name="connsiteX4" fmla="*/ 0 w 1137696"/>
                  <a:gd name="connsiteY4" fmla="*/ 410177 h 542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7696" h="542566">
                    <a:moveTo>
                      <a:pt x="0" y="410177"/>
                    </a:moveTo>
                    <a:cubicBezTo>
                      <a:pt x="9727" y="243816"/>
                      <a:pt x="20124" y="70747"/>
                      <a:pt x="22808" y="16411"/>
                    </a:cubicBezTo>
                    <a:cubicBezTo>
                      <a:pt x="222374" y="-6061"/>
                      <a:pt x="897210" y="-5726"/>
                      <a:pt x="1111870" y="19094"/>
                    </a:cubicBezTo>
                    <a:cubicBezTo>
                      <a:pt x="1123609" y="92213"/>
                      <a:pt x="1130653" y="254885"/>
                      <a:pt x="1137697" y="463172"/>
                    </a:cubicBezTo>
                    <a:cubicBezTo>
                      <a:pt x="798937" y="573856"/>
                      <a:pt x="364922" y="579893"/>
                      <a:pt x="0" y="410177"/>
                    </a:cubicBezTo>
                    <a:close/>
                  </a:path>
                </a:pathLst>
              </a:custGeom>
              <a:solidFill>
                <a:srgbClr val="000000">
                  <a:alpha val="37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1" name="Hình tự do: Hình 400">
                <a:extLst>
                  <a:ext uri="{FF2B5EF4-FFF2-40B4-BE49-F238E27FC236}">
                    <a16:creationId xmlns:a16="http://schemas.microsoft.com/office/drawing/2014/main" id="{489B45B7-63C8-EE6C-1F05-DAE879E93FE4}"/>
                  </a:ext>
                </a:extLst>
              </p:cNvPr>
              <p:cNvSpPr/>
              <p:nvPr/>
            </p:nvSpPr>
            <p:spPr>
              <a:xfrm>
                <a:off x="5177323" y="2484393"/>
                <a:ext cx="1189348" cy="1370820"/>
              </a:xfrm>
              <a:custGeom>
                <a:avLst/>
                <a:gdLst>
                  <a:gd name="connsiteX0" fmla="*/ 1189349 w 1189348"/>
                  <a:gd name="connsiteY0" fmla="*/ 1305168 h 1370820"/>
                  <a:gd name="connsiteX1" fmla="*/ 0 w 1189348"/>
                  <a:gd name="connsiteY1" fmla="*/ 1247813 h 1370820"/>
                  <a:gd name="connsiteX2" fmla="*/ 112026 w 1189348"/>
                  <a:gd name="connsiteY2" fmla="*/ 27607 h 1370820"/>
                  <a:gd name="connsiteX3" fmla="*/ 617818 w 1189348"/>
                  <a:gd name="connsiteY3" fmla="*/ 104 h 1370820"/>
                  <a:gd name="connsiteX4" fmla="*/ 1152790 w 1189348"/>
                  <a:gd name="connsiteY4" fmla="*/ 50750 h 1370820"/>
                  <a:gd name="connsiteX5" fmla="*/ 1189349 w 1189348"/>
                  <a:gd name="connsiteY5" fmla="*/ 1305168 h 137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9348" h="1370820">
                    <a:moveTo>
                      <a:pt x="1189349" y="1305168"/>
                    </a:moveTo>
                    <a:cubicBezTo>
                      <a:pt x="787533" y="1415516"/>
                      <a:pt x="177094" y="1380299"/>
                      <a:pt x="0" y="1247813"/>
                    </a:cubicBezTo>
                    <a:cubicBezTo>
                      <a:pt x="19789" y="926494"/>
                      <a:pt x="89889" y="483423"/>
                      <a:pt x="112026" y="27607"/>
                    </a:cubicBezTo>
                    <a:cubicBezTo>
                      <a:pt x="160659" y="21234"/>
                      <a:pt x="391419" y="1781"/>
                      <a:pt x="617818" y="104"/>
                    </a:cubicBezTo>
                    <a:cubicBezTo>
                      <a:pt x="835160" y="-1238"/>
                      <a:pt x="951211" y="10166"/>
                      <a:pt x="1152790" y="50750"/>
                    </a:cubicBezTo>
                    <a:cubicBezTo>
                      <a:pt x="1144740" y="324776"/>
                      <a:pt x="1189349" y="1000619"/>
                      <a:pt x="1189349" y="1305168"/>
                    </a:cubicBezTo>
                    <a:close/>
                  </a:path>
                </a:pathLst>
              </a:custGeom>
              <a:solidFill>
                <a:srgbClr val="F7282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2" name="Hình tự do: Hình 401">
                <a:extLst>
                  <a:ext uri="{FF2B5EF4-FFF2-40B4-BE49-F238E27FC236}">
                    <a16:creationId xmlns:a16="http://schemas.microsoft.com/office/drawing/2014/main" id="{DBFCF9B1-51D9-E580-B9C6-2AEB51A1BF98}"/>
                  </a:ext>
                </a:extLst>
              </p:cNvPr>
              <p:cNvSpPr/>
              <p:nvPr/>
            </p:nvSpPr>
            <p:spPr>
              <a:xfrm>
                <a:off x="5536440" y="2484733"/>
                <a:ext cx="541289" cy="246882"/>
              </a:xfrm>
              <a:custGeom>
                <a:avLst/>
                <a:gdLst>
                  <a:gd name="connsiteX0" fmla="*/ 102 w 541289"/>
                  <a:gd name="connsiteY0" fmla="*/ 48061 h 246882"/>
                  <a:gd name="connsiteX1" fmla="*/ 3456 w 541289"/>
                  <a:gd name="connsiteY1" fmla="*/ 8819 h 246882"/>
                  <a:gd name="connsiteX2" fmla="*/ 258365 w 541289"/>
                  <a:gd name="connsiteY2" fmla="*/ 98 h 246882"/>
                  <a:gd name="connsiteX3" fmla="*/ 537758 w 541289"/>
                  <a:gd name="connsiteY3" fmla="*/ 10496 h 246882"/>
                  <a:gd name="connsiteX4" fmla="*/ 541112 w 541289"/>
                  <a:gd name="connsiteY4" fmla="*/ 25589 h 246882"/>
                  <a:gd name="connsiteX5" fmla="*/ 280166 w 541289"/>
                  <a:gd name="connsiteY5" fmla="*/ 246622 h 246882"/>
                  <a:gd name="connsiteX6" fmla="*/ 102 w 541289"/>
                  <a:gd name="connsiteY6" fmla="*/ 48061 h 246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1289" h="246882">
                    <a:moveTo>
                      <a:pt x="102" y="48061"/>
                    </a:moveTo>
                    <a:cubicBezTo>
                      <a:pt x="-233" y="40012"/>
                      <a:pt x="102" y="25589"/>
                      <a:pt x="3456" y="8819"/>
                    </a:cubicBezTo>
                    <a:cubicBezTo>
                      <a:pt x="78587" y="4459"/>
                      <a:pt x="165793" y="769"/>
                      <a:pt x="258365" y="98"/>
                    </a:cubicBezTo>
                    <a:cubicBezTo>
                      <a:pt x="369720" y="-572"/>
                      <a:pt x="454577" y="2111"/>
                      <a:pt x="537758" y="10496"/>
                    </a:cubicBezTo>
                    <a:cubicBezTo>
                      <a:pt x="539100" y="15527"/>
                      <a:pt x="540777" y="20223"/>
                      <a:pt x="541112" y="25589"/>
                    </a:cubicBezTo>
                    <a:cubicBezTo>
                      <a:pt x="546479" y="141304"/>
                      <a:pt x="429758" y="240249"/>
                      <a:pt x="280166" y="246622"/>
                    </a:cubicBezTo>
                    <a:cubicBezTo>
                      <a:pt x="130911" y="252324"/>
                      <a:pt x="5469" y="163776"/>
                      <a:pt x="102" y="48061"/>
                    </a:cubicBezTo>
                    <a:close/>
                  </a:path>
                </a:pathLst>
              </a:custGeom>
              <a:solidFill>
                <a:srgbClr val="BA0C0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3" name="Hình tự do: Hình 402">
                <a:extLst>
                  <a:ext uri="{FF2B5EF4-FFF2-40B4-BE49-F238E27FC236}">
                    <a16:creationId xmlns:a16="http://schemas.microsoft.com/office/drawing/2014/main" id="{514BC2A8-099E-C3F8-6CF0-50C67BE66CDF}"/>
                  </a:ext>
                </a:extLst>
              </p:cNvPr>
              <p:cNvSpPr/>
              <p:nvPr/>
            </p:nvSpPr>
            <p:spPr>
              <a:xfrm>
                <a:off x="5605576" y="2212818"/>
                <a:ext cx="414956" cy="465455"/>
              </a:xfrm>
              <a:custGeom>
                <a:avLst/>
                <a:gdLst>
                  <a:gd name="connsiteX0" fmla="*/ 13141 w 414956"/>
                  <a:gd name="connsiteY0" fmla="*/ 0 h 465455"/>
                  <a:gd name="connsiteX1" fmla="*/ 60 w 414956"/>
                  <a:gd name="connsiteY1" fmla="*/ 329033 h 465455"/>
                  <a:gd name="connsiteX2" fmla="*/ 195937 w 414956"/>
                  <a:gd name="connsiteY2" fmla="*/ 465208 h 465455"/>
                  <a:gd name="connsiteX3" fmla="*/ 401876 w 414956"/>
                  <a:gd name="connsiteY3" fmla="*/ 345132 h 465455"/>
                  <a:gd name="connsiteX4" fmla="*/ 414957 w 414956"/>
                  <a:gd name="connsiteY4" fmla="*/ 16099 h 465455"/>
                  <a:gd name="connsiteX5" fmla="*/ 13141 w 414956"/>
                  <a:gd name="connsiteY5" fmla="*/ 0 h 465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4956" h="465455">
                    <a:moveTo>
                      <a:pt x="13141" y="0"/>
                    </a:moveTo>
                    <a:lnTo>
                      <a:pt x="60" y="329033"/>
                    </a:lnTo>
                    <a:cubicBezTo>
                      <a:pt x="-2623" y="399804"/>
                      <a:pt x="84917" y="460847"/>
                      <a:pt x="195937" y="465208"/>
                    </a:cubicBezTo>
                    <a:cubicBezTo>
                      <a:pt x="306956" y="469568"/>
                      <a:pt x="399193" y="415903"/>
                      <a:pt x="401876" y="345132"/>
                    </a:cubicBezTo>
                    <a:lnTo>
                      <a:pt x="414957" y="16099"/>
                    </a:lnTo>
                    <a:lnTo>
                      <a:pt x="13141" y="0"/>
                    </a:ln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4" name="Hình tự do: Hình 403">
                <a:extLst>
                  <a:ext uri="{FF2B5EF4-FFF2-40B4-BE49-F238E27FC236}">
                    <a16:creationId xmlns:a16="http://schemas.microsoft.com/office/drawing/2014/main" id="{06D95997-B966-BC2A-A33D-67D65E3D822F}"/>
                  </a:ext>
                </a:extLst>
              </p:cNvPr>
              <p:cNvSpPr/>
              <p:nvPr/>
            </p:nvSpPr>
            <p:spPr>
              <a:xfrm>
                <a:off x="5607313" y="2279443"/>
                <a:ext cx="411207" cy="257752"/>
              </a:xfrm>
              <a:custGeom>
                <a:avLst/>
                <a:gdLst>
                  <a:gd name="connsiteX0" fmla="*/ 411207 w 411207"/>
                  <a:gd name="connsiteY0" fmla="*/ 1462 h 257752"/>
                  <a:gd name="connsiteX1" fmla="*/ 405505 w 411207"/>
                  <a:gd name="connsiteY1" fmla="*/ 147699 h 257752"/>
                  <a:gd name="connsiteX2" fmla="*/ 179777 w 411207"/>
                  <a:gd name="connsiteY2" fmla="*/ 256706 h 257752"/>
                  <a:gd name="connsiteX3" fmla="*/ 0 w 411207"/>
                  <a:gd name="connsiteY3" fmla="*/ 223165 h 257752"/>
                  <a:gd name="connsiteX4" fmla="*/ 8385 w 411207"/>
                  <a:gd name="connsiteY4" fmla="*/ 10518 h 257752"/>
                  <a:gd name="connsiteX5" fmla="*/ 411207 w 411207"/>
                  <a:gd name="connsiteY5" fmla="*/ 1462 h 257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1207" h="257752">
                    <a:moveTo>
                      <a:pt x="411207" y="1462"/>
                    </a:moveTo>
                    <a:lnTo>
                      <a:pt x="405505" y="147699"/>
                    </a:lnTo>
                    <a:cubicBezTo>
                      <a:pt x="358213" y="206731"/>
                      <a:pt x="276374" y="249327"/>
                      <a:pt x="179777" y="256706"/>
                    </a:cubicBezTo>
                    <a:cubicBezTo>
                      <a:pt x="113032" y="261737"/>
                      <a:pt x="50982" y="248321"/>
                      <a:pt x="0" y="223165"/>
                    </a:cubicBezTo>
                    <a:lnTo>
                      <a:pt x="8385" y="10518"/>
                    </a:lnTo>
                    <a:cubicBezTo>
                      <a:pt x="138187" y="2133"/>
                      <a:pt x="288449" y="-2563"/>
                      <a:pt x="411207" y="1462"/>
                    </a:cubicBezTo>
                    <a:close/>
                  </a:path>
                </a:pathLst>
              </a:custGeom>
              <a:solidFill>
                <a:srgbClr val="931D06">
                  <a:alpha val="18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5" name="Hình tự do: Hình 404">
                <a:extLst>
                  <a:ext uri="{FF2B5EF4-FFF2-40B4-BE49-F238E27FC236}">
                    <a16:creationId xmlns:a16="http://schemas.microsoft.com/office/drawing/2014/main" id="{3A27BC3F-25E4-D898-35CA-1047D3A5068A}"/>
                  </a:ext>
                </a:extLst>
              </p:cNvPr>
              <p:cNvSpPr/>
              <p:nvPr/>
            </p:nvSpPr>
            <p:spPr>
              <a:xfrm>
                <a:off x="5592450" y="2995272"/>
                <a:ext cx="405275" cy="422658"/>
              </a:xfrm>
              <a:custGeom>
                <a:avLst/>
                <a:gdLst>
                  <a:gd name="connsiteX0" fmla="*/ 354294 w 405275"/>
                  <a:gd name="connsiteY0" fmla="*/ 410249 h 422658"/>
                  <a:gd name="connsiteX1" fmla="*/ 301300 w 405275"/>
                  <a:gd name="connsiteY1" fmla="*/ 411590 h 422658"/>
                  <a:gd name="connsiteX2" fmla="*/ 293586 w 405275"/>
                  <a:gd name="connsiteY2" fmla="*/ 407901 h 422658"/>
                  <a:gd name="connsiteX3" fmla="*/ 276815 w 405275"/>
                  <a:gd name="connsiteY3" fmla="*/ 382745 h 422658"/>
                  <a:gd name="connsiteX4" fmla="*/ 256356 w 405275"/>
                  <a:gd name="connsiteY4" fmla="*/ 345180 h 422658"/>
                  <a:gd name="connsiteX5" fmla="*/ 228181 w 405275"/>
                  <a:gd name="connsiteY5" fmla="*/ 332434 h 422658"/>
                  <a:gd name="connsiteX6" fmla="*/ 183237 w 405275"/>
                  <a:gd name="connsiteY6" fmla="*/ 334782 h 422658"/>
                  <a:gd name="connsiteX7" fmla="*/ 169821 w 405275"/>
                  <a:gd name="connsiteY7" fmla="*/ 342832 h 422658"/>
                  <a:gd name="connsiteX8" fmla="*/ 153721 w 405275"/>
                  <a:gd name="connsiteY8" fmla="*/ 383081 h 422658"/>
                  <a:gd name="connsiteX9" fmla="*/ 136280 w 405275"/>
                  <a:gd name="connsiteY9" fmla="*/ 418634 h 422658"/>
                  <a:gd name="connsiteX10" fmla="*/ 129907 w 405275"/>
                  <a:gd name="connsiteY10" fmla="*/ 421317 h 422658"/>
                  <a:gd name="connsiteX11" fmla="*/ 84963 w 405275"/>
                  <a:gd name="connsiteY11" fmla="*/ 422659 h 422658"/>
                  <a:gd name="connsiteX12" fmla="*/ 24590 w 405275"/>
                  <a:gd name="connsiteY12" fmla="*/ 419305 h 422658"/>
                  <a:gd name="connsiteX13" fmla="*/ 4130 w 405275"/>
                  <a:gd name="connsiteY13" fmla="*/ 411255 h 422658"/>
                  <a:gd name="connsiteX14" fmla="*/ 776 w 405275"/>
                  <a:gd name="connsiteY14" fmla="*/ 388447 h 422658"/>
                  <a:gd name="connsiteX15" fmla="*/ 18217 w 405275"/>
                  <a:gd name="connsiteY15" fmla="*/ 310633 h 422658"/>
                  <a:gd name="connsiteX16" fmla="*/ 48739 w 405275"/>
                  <a:gd name="connsiteY16" fmla="*/ 195589 h 422658"/>
                  <a:gd name="connsiteX17" fmla="*/ 84628 w 405275"/>
                  <a:gd name="connsiteY17" fmla="*/ 84234 h 422658"/>
                  <a:gd name="connsiteX18" fmla="*/ 117833 w 405275"/>
                  <a:gd name="connsiteY18" fmla="*/ 17489 h 422658"/>
                  <a:gd name="connsiteX19" fmla="*/ 154727 w 405275"/>
                  <a:gd name="connsiteY19" fmla="*/ 3066 h 422658"/>
                  <a:gd name="connsiteX20" fmla="*/ 210740 w 405275"/>
                  <a:gd name="connsiteY20" fmla="*/ 383 h 422658"/>
                  <a:gd name="connsiteX21" fmla="*/ 264070 w 405275"/>
                  <a:gd name="connsiteY21" fmla="*/ 6756 h 422658"/>
                  <a:gd name="connsiteX22" fmla="*/ 293586 w 405275"/>
                  <a:gd name="connsiteY22" fmla="*/ 19836 h 422658"/>
                  <a:gd name="connsiteX23" fmla="*/ 325784 w 405275"/>
                  <a:gd name="connsiteY23" fmla="*/ 89601 h 422658"/>
                  <a:gd name="connsiteX24" fmla="*/ 362344 w 405275"/>
                  <a:gd name="connsiteY24" fmla="*/ 196260 h 422658"/>
                  <a:gd name="connsiteX25" fmla="*/ 392195 w 405275"/>
                  <a:gd name="connsiteY25" fmla="*/ 306273 h 422658"/>
                  <a:gd name="connsiteX26" fmla="*/ 405275 w 405275"/>
                  <a:gd name="connsiteY26" fmla="*/ 385764 h 422658"/>
                  <a:gd name="connsiteX27" fmla="*/ 400580 w 405275"/>
                  <a:gd name="connsiteY27" fmla="*/ 399516 h 422658"/>
                  <a:gd name="connsiteX28" fmla="*/ 354294 w 405275"/>
                  <a:gd name="connsiteY28" fmla="*/ 410249 h 422658"/>
                  <a:gd name="connsiteX29" fmla="*/ 184243 w 405275"/>
                  <a:gd name="connsiteY29" fmla="*/ 186198 h 422658"/>
                  <a:gd name="connsiteX30" fmla="*/ 169485 w 405275"/>
                  <a:gd name="connsiteY30" fmla="*/ 225775 h 422658"/>
                  <a:gd name="connsiteX31" fmla="*/ 204368 w 405275"/>
                  <a:gd name="connsiteY31" fmla="*/ 239527 h 422658"/>
                  <a:gd name="connsiteX32" fmla="*/ 239250 w 405275"/>
                  <a:gd name="connsiteY32" fmla="*/ 227117 h 422658"/>
                  <a:gd name="connsiteX33" fmla="*/ 231535 w 405275"/>
                  <a:gd name="connsiteY33" fmla="*/ 197601 h 422658"/>
                  <a:gd name="connsiteX34" fmla="*/ 212082 w 405275"/>
                  <a:gd name="connsiteY34" fmla="*/ 166073 h 422658"/>
                  <a:gd name="connsiteX35" fmla="*/ 184243 w 405275"/>
                  <a:gd name="connsiteY35" fmla="*/ 186198 h 42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05275" h="422658">
                    <a:moveTo>
                      <a:pt x="354294" y="410249"/>
                    </a:moveTo>
                    <a:cubicBezTo>
                      <a:pt x="326455" y="412261"/>
                      <a:pt x="308679" y="412932"/>
                      <a:pt x="301300" y="411590"/>
                    </a:cubicBezTo>
                    <a:cubicBezTo>
                      <a:pt x="297946" y="410920"/>
                      <a:pt x="295598" y="409913"/>
                      <a:pt x="293586" y="407901"/>
                    </a:cubicBezTo>
                    <a:cubicBezTo>
                      <a:pt x="290231" y="404882"/>
                      <a:pt x="284529" y="396162"/>
                      <a:pt x="276815" y="382745"/>
                    </a:cubicBezTo>
                    <a:cubicBezTo>
                      <a:pt x="269101" y="368994"/>
                      <a:pt x="262393" y="356584"/>
                      <a:pt x="256356" y="345180"/>
                    </a:cubicBezTo>
                    <a:cubicBezTo>
                      <a:pt x="251660" y="336459"/>
                      <a:pt x="242268" y="332099"/>
                      <a:pt x="228181" y="332434"/>
                    </a:cubicBezTo>
                    <a:lnTo>
                      <a:pt x="183237" y="334782"/>
                    </a:lnTo>
                    <a:cubicBezTo>
                      <a:pt x="177535" y="335789"/>
                      <a:pt x="173175" y="338472"/>
                      <a:pt x="169821" y="342832"/>
                    </a:cubicBezTo>
                    <a:cubicBezTo>
                      <a:pt x="164454" y="350211"/>
                      <a:pt x="159088" y="363627"/>
                      <a:pt x="153721" y="383081"/>
                    </a:cubicBezTo>
                    <a:cubicBezTo>
                      <a:pt x="148355" y="402534"/>
                      <a:pt x="142653" y="414274"/>
                      <a:pt x="136280" y="418634"/>
                    </a:cubicBezTo>
                    <a:cubicBezTo>
                      <a:pt x="134268" y="419976"/>
                      <a:pt x="132255" y="420982"/>
                      <a:pt x="129907" y="421317"/>
                    </a:cubicBezTo>
                    <a:cubicBezTo>
                      <a:pt x="123870" y="422323"/>
                      <a:pt x="108777" y="422659"/>
                      <a:pt x="84963" y="422659"/>
                    </a:cubicBezTo>
                    <a:cubicBezTo>
                      <a:pt x="61149" y="422323"/>
                      <a:pt x="41025" y="421317"/>
                      <a:pt x="24590" y="419305"/>
                    </a:cubicBezTo>
                    <a:cubicBezTo>
                      <a:pt x="14863" y="417963"/>
                      <a:pt x="8155" y="415615"/>
                      <a:pt x="4130" y="411255"/>
                    </a:cubicBezTo>
                    <a:cubicBezTo>
                      <a:pt x="105" y="407230"/>
                      <a:pt x="-901" y="399516"/>
                      <a:pt x="776" y="388447"/>
                    </a:cubicBezTo>
                    <a:cubicBezTo>
                      <a:pt x="3460" y="373354"/>
                      <a:pt x="9497" y="347192"/>
                      <a:pt x="18217" y="310633"/>
                    </a:cubicBezTo>
                    <a:cubicBezTo>
                      <a:pt x="26938" y="274074"/>
                      <a:pt x="37335" y="235502"/>
                      <a:pt x="48739" y="195589"/>
                    </a:cubicBezTo>
                    <a:cubicBezTo>
                      <a:pt x="60143" y="155676"/>
                      <a:pt x="72218" y="118446"/>
                      <a:pt x="84628" y="84234"/>
                    </a:cubicBezTo>
                    <a:cubicBezTo>
                      <a:pt x="97038" y="50023"/>
                      <a:pt x="108106" y="27886"/>
                      <a:pt x="117833" y="17489"/>
                    </a:cubicBezTo>
                    <a:cubicBezTo>
                      <a:pt x="124541" y="10445"/>
                      <a:pt x="136951" y="5749"/>
                      <a:pt x="154727" y="3066"/>
                    </a:cubicBezTo>
                    <a:cubicBezTo>
                      <a:pt x="172504" y="383"/>
                      <a:pt x="191287" y="-623"/>
                      <a:pt x="210740" y="383"/>
                    </a:cubicBezTo>
                    <a:cubicBezTo>
                      <a:pt x="230194" y="1054"/>
                      <a:pt x="247970" y="3066"/>
                      <a:pt x="264070" y="6756"/>
                    </a:cubicBezTo>
                    <a:cubicBezTo>
                      <a:pt x="280169" y="10445"/>
                      <a:pt x="290231" y="14470"/>
                      <a:pt x="293586" y="19836"/>
                    </a:cubicBezTo>
                    <a:cubicBezTo>
                      <a:pt x="302641" y="33252"/>
                      <a:pt x="313375" y="56396"/>
                      <a:pt x="325784" y="89601"/>
                    </a:cubicBezTo>
                    <a:cubicBezTo>
                      <a:pt x="338530" y="122806"/>
                      <a:pt x="350605" y="158359"/>
                      <a:pt x="362344" y="196260"/>
                    </a:cubicBezTo>
                    <a:cubicBezTo>
                      <a:pt x="374083" y="234161"/>
                      <a:pt x="384145" y="271055"/>
                      <a:pt x="392195" y="306273"/>
                    </a:cubicBezTo>
                    <a:cubicBezTo>
                      <a:pt x="400580" y="341490"/>
                      <a:pt x="404940" y="368323"/>
                      <a:pt x="405275" y="385764"/>
                    </a:cubicBezTo>
                    <a:cubicBezTo>
                      <a:pt x="405275" y="391130"/>
                      <a:pt x="403598" y="395491"/>
                      <a:pt x="400580" y="399516"/>
                    </a:cubicBezTo>
                    <a:cubicBezTo>
                      <a:pt x="397897" y="404547"/>
                      <a:pt x="382133" y="407901"/>
                      <a:pt x="354294" y="410249"/>
                    </a:cubicBezTo>
                    <a:close/>
                    <a:moveTo>
                      <a:pt x="184243" y="186198"/>
                    </a:moveTo>
                    <a:cubicBezTo>
                      <a:pt x="173175" y="206993"/>
                      <a:pt x="168144" y="220074"/>
                      <a:pt x="169485" y="225775"/>
                    </a:cubicBezTo>
                    <a:cubicBezTo>
                      <a:pt x="171833" y="235167"/>
                      <a:pt x="183237" y="239527"/>
                      <a:pt x="204368" y="239527"/>
                    </a:cubicBezTo>
                    <a:cubicBezTo>
                      <a:pt x="225498" y="239192"/>
                      <a:pt x="236902" y="235167"/>
                      <a:pt x="239250" y="227117"/>
                    </a:cubicBezTo>
                    <a:cubicBezTo>
                      <a:pt x="240591" y="222421"/>
                      <a:pt x="237908" y="212359"/>
                      <a:pt x="231535" y="197601"/>
                    </a:cubicBezTo>
                    <a:cubicBezTo>
                      <a:pt x="224827" y="182844"/>
                      <a:pt x="218455" y="172446"/>
                      <a:pt x="212082" y="166073"/>
                    </a:cubicBezTo>
                    <a:cubicBezTo>
                      <a:pt x="204703" y="158694"/>
                      <a:pt x="195311" y="165402"/>
                      <a:pt x="184243" y="186198"/>
                    </a:cubicBezTo>
                    <a:close/>
                  </a:path>
                </a:pathLst>
              </a:custGeom>
              <a:solidFill>
                <a:srgbClr val="FFFFFF">
                  <a:alpha val="45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406" name="Đồ họa 6">
                <a:extLst>
                  <a:ext uri="{FF2B5EF4-FFF2-40B4-BE49-F238E27FC236}">
                    <a16:creationId xmlns:a16="http://schemas.microsoft.com/office/drawing/2014/main" id="{8BBB0E82-703F-C13C-1230-2AF8C6705D94}"/>
                  </a:ext>
                </a:extLst>
              </p:cNvPr>
              <p:cNvGrpSpPr/>
              <p:nvPr/>
            </p:nvGrpSpPr>
            <p:grpSpPr>
              <a:xfrm>
                <a:off x="4756399" y="155451"/>
                <a:ext cx="2110687" cy="2316654"/>
                <a:chOff x="4756399" y="155451"/>
                <a:chExt cx="2110687" cy="2316654"/>
              </a:xfrm>
            </p:grpSpPr>
            <p:grpSp>
              <p:nvGrpSpPr>
                <p:cNvPr id="407" name="Đồ họa 6">
                  <a:extLst>
                    <a:ext uri="{FF2B5EF4-FFF2-40B4-BE49-F238E27FC236}">
                      <a16:creationId xmlns:a16="http://schemas.microsoft.com/office/drawing/2014/main" id="{CE8EA5B3-8C6D-4621-6674-1F8E22E51440}"/>
                    </a:ext>
                  </a:extLst>
                </p:cNvPr>
                <p:cNvGrpSpPr/>
                <p:nvPr/>
              </p:nvGrpSpPr>
              <p:grpSpPr>
                <a:xfrm>
                  <a:off x="4756399" y="1526355"/>
                  <a:ext cx="505606" cy="639150"/>
                  <a:chOff x="4756399" y="1526355"/>
                  <a:chExt cx="505606" cy="639150"/>
                </a:xfrm>
              </p:grpSpPr>
              <p:sp>
                <p:nvSpPr>
                  <p:cNvPr id="432" name="Hình tự do: Hình 431">
                    <a:extLst>
                      <a:ext uri="{FF2B5EF4-FFF2-40B4-BE49-F238E27FC236}">
                        <a16:creationId xmlns:a16="http://schemas.microsoft.com/office/drawing/2014/main" id="{A3A8AE79-4587-6CF3-03C1-59CA9E86A241}"/>
                      </a:ext>
                    </a:extLst>
                  </p:cNvPr>
                  <p:cNvSpPr/>
                  <p:nvPr/>
                </p:nvSpPr>
                <p:spPr>
                  <a:xfrm>
                    <a:off x="4756399" y="1526355"/>
                    <a:ext cx="505606" cy="639150"/>
                  </a:xfrm>
                  <a:custGeom>
                    <a:avLst/>
                    <a:gdLst>
                      <a:gd name="connsiteX0" fmla="*/ 12064 w 505606"/>
                      <a:gd name="connsiteY0" fmla="*/ 353404 h 639150"/>
                      <a:gd name="connsiteX1" fmla="*/ 362899 w 505606"/>
                      <a:gd name="connsiteY1" fmla="*/ 637493 h 639150"/>
                      <a:gd name="connsiteX2" fmla="*/ 498738 w 505606"/>
                      <a:gd name="connsiteY2" fmla="*/ 292025 h 639150"/>
                      <a:gd name="connsiteX3" fmla="*/ 221022 w 505606"/>
                      <a:gd name="connsiteY3" fmla="*/ 1564 h 639150"/>
                      <a:gd name="connsiteX4" fmla="*/ 12064 w 505606"/>
                      <a:gd name="connsiteY4" fmla="*/ 353404 h 639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5606" h="639150">
                        <a:moveTo>
                          <a:pt x="12064" y="353404"/>
                        </a:moveTo>
                        <a:cubicBezTo>
                          <a:pt x="57680" y="537878"/>
                          <a:pt x="231420" y="654599"/>
                          <a:pt x="362899" y="637493"/>
                        </a:cubicBezTo>
                        <a:cubicBezTo>
                          <a:pt x="494378" y="620387"/>
                          <a:pt x="520540" y="469455"/>
                          <a:pt x="498738" y="292025"/>
                        </a:cubicBezTo>
                        <a:cubicBezTo>
                          <a:pt x="476937" y="114595"/>
                          <a:pt x="352501" y="-15877"/>
                          <a:pt x="221022" y="1564"/>
                        </a:cubicBezTo>
                        <a:cubicBezTo>
                          <a:pt x="41245" y="25713"/>
                          <a:pt x="-30868" y="180335"/>
                          <a:pt x="12064" y="353404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3" name="Hình tự do: Hình 432">
                    <a:extLst>
                      <a:ext uri="{FF2B5EF4-FFF2-40B4-BE49-F238E27FC236}">
                        <a16:creationId xmlns:a16="http://schemas.microsoft.com/office/drawing/2014/main" id="{976A6372-69B3-7FCA-AFB2-CD94F54B2709}"/>
                      </a:ext>
                    </a:extLst>
                  </p:cNvPr>
                  <p:cNvSpPr/>
                  <p:nvPr/>
                </p:nvSpPr>
                <p:spPr>
                  <a:xfrm>
                    <a:off x="4945993" y="1757296"/>
                    <a:ext cx="252510" cy="277125"/>
                  </a:xfrm>
                  <a:custGeom>
                    <a:avLst/>
                    <a:gdLst>
                      <a:gd name="connsiteX0" fmla="*/ 17342 w 252510"/>
                      <a:gd name="connsiteY0" fmla="*/ 194240 h 277125"/>
                      <a:gd name="connsiteX1" fmla="*/ 190076 w 252510"/>
                      <a:gd name="connsiteY1" fmla="*/ 265346 h 277125"/>
                      <a:gd name="connsiteX2" fmla="*/ 235020 w 252510"/>
                      <a:gd name="connsiteY2" fmla="*/ 82885 h 277125"/>
                      <a:gd name="connsiteX3" fmla="*/ 62286 w 252510"/>
                      <a:gd name="connsiteY3" fmla="*/ 11779 h 277125"/>
                      <a:gd name="connsiteX4" fmla="*/ 17342 w 252510"/>
                      <a:gd name="connsiteY4" fmla="*/ 194240 h 277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2510" h="277125">
                        <a:moveTo>
                          <a:pt x="17342" y="194240"/>
                        </a:moveTo>
                        <a:cubicBezTo>
                          <a:pt x="52559" y="264340"/>
                          <a:pt x="130038" y="296204"/>
                          <a:pt x="190076" y="265346"/>
                        </a:cubicBezTo>
                        <a:cubicBezTo>
                          <a:pt x="250113" y="234489"/>
                          <a:pt x="270573" y="152650"/>
                          <a:pt x="235020" y="82885"/>
                        </a:cubicBezTo>
                        <a:cubicBezTo>
                          <a:pt x="199802" y="12786"/>
                          <a:pt x="122324" y="-19078"/>
                          <a:pt x="62286" y="11779"/>
                        </a:cubicBezTo>
                        <a:cubicBezTo>
                          <a:pt x="2248" y="42301"/>
                          <a:pt x="-17876" y="124140"/>
                          <a:pt x="17342" y="194240"/>
                        </a:cubicBezTo>
                        <a:close/>
                      </a:path>
                    </a:pathLst>
                  </a:custGeom>
                  <a:solidFill>
                    <a:srgbClr val="E0956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08" name="Hình tự do: Hình 407">
                  <a:extLst>
                    <a:ext uri="{FF2B5EF4-FFF2-40B4-BE49-F238E27FC236}">
                      <a16:creationId xmlns:a16="http://schemas.microsoft.com/office/drawing/2014/main" id="{1D3C4B2D-BF17-F230-5CEC-C4E62E9C3093}"/>
                    </a:ext>
                  </a:extLst>
                </p:cNvPr>
                <p:cNvSpPr/>
                <p:nvPr/>
              </p:nvSpPr>
              <p:spPr>
                <a:xfrm>
                  <a:off x="6358220" y="1546486"/>
                  <a:ext cx="508866" cy="636854"/>
                </a:xfrm>
                <a:custGeom>
                  <a:avLst/>
                  <a:gdLst>
                    <a:gd name="connsiteX0" fmla="*/ 494454 w 508866"/>
                    <a:gd name="connsiteY0" fmla="*/ 359100 h 636854"/>
                    <a:gd name="connsiteX1" fmla="*/ 136912 w 508866"/>
                    <a:gd name="connsiteY1" fmla="*/ 634468 h 636854"/>
                    <a:gd name="connsiteX2" fmla="*/ 9793 w 508866"/>
                    <a:gd name="connsiteY2" fmla="*/ 285646 h 636854"/>
                    <a:gd name="connsiteX3" fmla="*/ 294553 w 508866"/>
                    <a:gd name="connsiteY3" fmla="*/ 2228 h 636854"/>
                    <a:gd name="connsiteX4" fmla="*/ 494454 w 508866"/>
                    <a:gd name="connsiteY4" fmla="*/ 359100 h 636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8866" h="636854">
                      <a:moveTo>
                        <a:pt x="494454" y="359100"/>
                      </a:moveTo>
                      <a:cubicBezTo>
                        <a:pt x="444479" y="542231"/>
                        <a:pt x="267720" y="654928"/>
                        <a:pt x="136912" y="634468"/>
                      </a:cubicBezTo>
                      <a:cubicBezTo>
                        <a:pt x="5768" y="614008"/>
                        <a:pt x="-16704" y="462405"/>
                        <a:pt x="9793" y="285646"/>
                      </a:cubicBezTo>
                      <a:cubicBezTo>
                        <a:pt x="35955" y="108552"/>
                        <a:pt x="163744" y="-18567"/>
                        <a:pt x="294553" y="2228"/>
                      </a:cubicBezTo>
                      <a:cubicBezTo>
                        <a:pt x="473324" y="30402"/>
                        <a:pt x="541412" y="186701"/>
                        <a:pt x="494454" y="359100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9" name="Hình tự do: Hình 408">
                  <a:extLst>
                    <a:ext uri="{FF2B5EF4-FFF2-40B4-BE49-F238E27FC236}">
                      <a16:creationId xmlns:a16="http://schemas.microsoft.com/office/drawing/2014/main" id="{40877D44-A3FB-60E1-541B-94E14C5277BA}"/>
                    </a:ext>
                  </a:extLst>
                </p:cNvPr>
                <p:cNvSpPr/>
                <p:nvPr/>
              </p:nvSpPr>
              <p:spPr>
                <a:xfrm>
                  <a:off x="6421683" y="1775758"/>
                  <a:ext cx="253452" cy="276555"/>
                </a:xfrm>
                <a:custGeom>
                  <a:avLst/>
                  <a:gdLst>
                    <a:gd name="connsiteX0" fmla="*/ 234109 w 253452"/>
                    <a:gd name="connsiteY0" fmla="*/ 196574 h 276555"/>
                    <a:gd name="connsiteX1" fmla="*/ 59698 w 253452"/>
                    <a:gd name="connsiteY1" fmla="*/ 263655 h 276555"/>
                    <a:gd name="connsiteX2" fmla="*/ 19114 w 253452"/>
                    <a:gd name="connsiteY2" fmla="*/ 79852 h 276555"/>
                    <a:gd name="connsiteX3" fmla="*/ 193525 w 253452"/>
                    <a:gd name="connsiteY3" fmla="*/ 13107 h 276555"/>
                    <a:gd name="connsiteX4" fmla="*/ 234109 w 253452"/>
                    <a:gd name="connsiteY4" fmla="*/ 196574 h 276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452" h="276555">
                      <a:moveTo>
                        <a:pt x="234109" y="196574"/>
                      </a:moveTo>
                      <a:cubicBezTo>
                        <a:pt x="197215" y="265667"/>
                        <a:pt x="119065" y="295854"/>
                        <a:pt x="59698" y="263655"/>
                      </a:cubicBezTo>
                      <a:cubicBezTo>
                        <a:pt x="331" y="231456"/>
                        <a:pt x="-17780" y="149281"/>
                        <a:pt x="19114" y="79852"/>
                      </a:cubicBezTo>
                      <a:cubicBezTo>
                        <a:pt x="56009" y="10759"/>
                        <a:pt x="134158" y="-19428"/>
                        <a:pt x="193525" y="13107"/>
                      </a:cubicBezTo>
                      <a:cubicBezTo>
                        <a:pt x="253227" y="44970"/>
                        <a:pt x="271339" y="127480"/>
                        <a:pt x="234109" y="196574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0" name="Hình tự do: Hình 409">
                  <a:extLst>
                    <a:ext uri="{FF2B5EF4-FFF2-40B4-BE49-F238E27FC236}">
                      <a16:creationId xmlns:a16="http://schemas.microsoft.com/office/drawing/2014/main" id="{692A2B70-F653-5AEA-30EA-7159057E4131}"/>
                    </a:ext>
                  </a:extLst>
                </p:cNvPr>
                <p:cNvSpPr/>
                <p:nvPr/>
              </p:nvSpPr>
              <p:spPr>
                <a:xfrm>
                  <a:off x="4894482" y="627447"/>
                  <a:ext cx="1885501" cy="1550282"/>
                </a:xfrm>
                <a:custGeom>
                  <a:avLst/>
                  <a:gdLst>
                    <a:gd name="connsiteX0" fmla="*/ 95 w 1885501"/>
                    <a:gd name="connsiteY0" fmla="*/ 700906 h 1550282"/>
                    <a:gd name="connsiteX1" fmla="*/ 927156 w 1885501"/>
                    <a:gd name="connsiteY1" fmla="*/ 1550154 h 1550282"/>
                    <a:gd name="connsiteX2" fmla="*/ 1885410 w 1885501"/>
                    <a:gd name="connsiteY2" fmla="*/ 724049 h 1550282"/>
                    <a:gd name="connsiteX3" fmla="*/ 946274 w 1885501"/>
                    <a:gd name="connsiteY3" fmla="*/ 243 h 1550282"/>
                    <a:gd name="connsiteX4" fmla="*/ 95 w 1885501"/>
                    <a:gd name="connsiteY4" fmla="*/ 700906 h 1550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5501" h="1550282">
                      <a:moveTo>
                        <a:pt x="95" y="700906"/>
                      </a:moveTo>
                      <a:cubicBezTo>
                        <a:pt x="-6949" y="1278810"/>
                        <a:pt x="380444" y="1543446"/>
                        <a:pt x="927156" y="1550154"/>
                      </a:cubicBezTo>
                      <a:cubicBezTo>
                        <a:pt x="1474203" y="1556862"/>
                        <a:pt x="1878367" y="1301953"/>
                        <a:pt x="1885410" y="724049"/>
                      </a:cubicBezTo>
                      <a:cubicBezTo>
                        <a:pt x="1892454" y="146145"/>
                        <a:pt x="1492986" y="6951"/>
                        <a:pt x="946274" y="243"/>
                      </a:cubicBezTo>
                      <a:cubicBezTo>
                        <a:pt x="399563" y="-6465"/>
                        <a:pt x="7138" y="123002"/>
                        <a:pt x="95" y="700906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1" name="Hình tự do: Hình 410">
                  <a:extLst>
                    <a:ext uri="{FF2B5EF4-FFF2-40B4-BE49-F238E27FC236}">
                      <a16:creationId xmlns:a16="http://schemas.microsoft.com/office/drawing/2014/main" id="{15C9BD37-0B51-BBFD-0CE5-CAB39CCCE27E}"/>
                    </a:ext>
                  </a:extLst>
                </p:cNvPr>
                <p:cNvSpPr/>
                <p:nvPr/>
              </p:nvSpPr>
              <p:spPr>
                <a:xfrm>
                  <a:off x="5061232" y="844450"/>
                  <a:ext cx="1530024" cy="1627655"/>
                </a:xfrm>
                <a:custGeom>
                  <a:avLst/>
                  <a:gdLst>
                    <a:gd name="connsiteX0" fmla="*/ 24525 w 1530024"/>
                    <a:gd name="connsiteY0" fmla="*/ 261193 h 1627655"/>
                    <a:gd name="connsiteX1" fmla="*/ 100998 w 1530024"/>
                    <a:gd name="connsiteY1" fmla="*/ 1308666 h 1627655"/>
                    <a:gd name="connsiteX2" fmla="*/ 745312 w 1530024"/>
                    <a:gd name="connsiteY2" fmla="*/ 1627637 h 1627655"/>
                    <a:gd name="connsiteX3" fmla="*/ 1393987 w 1530024"/>
                    <a:gd name="connsiteY3" fmla="*/ 1324430 h 1627655"/>
                    <a:gd name="connsiteX4" fmla="*/ 1521106 w 1530024"/>
                    <a:gd name="connsiteY4" fmla="*/ 336660 h 1627655"/>
                    <a:gd name="connsiteX5" fmla="*/ 761076 w 1530024"/>
                    <a:gd name="connsiteY5" fmla="*/ 583 h 1627655"/>
                    <a:gd name="connsiteX6" fmla="*/ 24525 w 1530024"/>
                    <a:gd name="connsiteY6" fmla="*/ 261193 h 162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30024" h="1627655">
                      <a:moveTo>
                        <a:pt x="24525" y="261193"/>
                      </a:moveTo>
                      <a:cubicBezTo>
                        <a:pt x="-23438" y="360809"/>
                        <a:pt x="-2643" y="1184230"/>
                        <a:pt x="100998" y="1308666"/>
                      </a:cubicBezTo>
                      <a:cubicBezTo>
                        <a:pt x="211011" y="1440480"/>
                        <a:pt x="410913" y="1625624"/>
                        <a:pt x="745312" y="1627637"/>
                      </a:cubicBezTo>
                      <a:cubicBezTo>
                        <a:pt x="1090445" y="1629649"/>
                        <a:pt x="1305775" y="1466977"/>
                        <a:pt x="1393987" y="1324430"/>
                      </a:cubicBezTo>
                      <a:cubicBezTo>
                        <a:pt x="1498298" y="1155721"/>
                        <a:pt x="1552634" y="430573"/>
                        <a:pt x="1521106" y="336660"/>
                      </a:cubicBezTo>
                      <a:cubicBezTo>
                        <a:pt x="1414782" y="19366"/>
                        <a:pt x="1131700" y="5279"/>
                        <a:pt x="761076" y="583"/>
                      </a:cubicBezTo>
                      <a:cubicBezTo>
                        <a:pt x="414267" y="-3106"/>
                        <a:pt x="148625" y="2931"/>
                        <a:pt x="24525" y="261193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2" name="Hình tự do: Hình 411">
                  <a:extLst>
                    <a:ext uri="{FF2B5EF4-FFF2-40B4-BE49-F238E27FC236}">
                      <a16:creationId xmlns:a16="http://schemas.microsoft.com/office/drawing/2014/main" id="{7685FA23-1EB8-B074-86CE-2AA64A5919B3}"/>
                    </a:ext>
                  </a:extLst>
                </p:cNvPr>
                <p:cNvSpPr/>
                <p:nvPr/>
              </p:nvSpPr>
              <p:spPr>
                <a:xfrm>
                  <a:off x="4839948" y="155451"/>
                  <a:ext cx="1831856" cy="987336"/>
                </a:xfrm>
                <a:custGeom>
                  <a:avLst/>
                  <a:gdLst>
                    <a:gd name="connsiteX0" fmla="*/ 230716 w 1831856"/>
                    <a:gd name="connsiteY0" fmla="*/ 623507 h 987336"/>
                    <a:gd name="connsiteX1" fmla="*/ 97560 w 1831856"/>
                    <a:gd name="connsiteY1" fmla="*/ 510476 h 987336"/>
                    <a:gd name="connsiteX2" fmla="*/ 503401 w 1831856"/>
                    <a:gd name="connsiteY2" fmla="*/ 428972 h 987336"/>
                    <a:gd name="connsiteX3" fmla="*/ 391711 w 1831856"/>
                    <a:gd name="connsiteY3" fmla="*/ 164672 h 987336"/>
                    <a:gd name="connsiteX4" fmla="*/ 1091032 w 1831856"/>
                    <a:gd name="connsiteY4" fmla="*/ 53988 h 987336"/>
                    <a:gd name="connsiteX5" fmla="*/ 1606551 w 1831856"/>
                    <a:gd name="connsiteY5" fmla="*/ 539320 h 987336"/>
                    <a:gd name="connsiteX6" fmla="*/ 1572675 w 1831856"/>
                    <a:gd name="connsiteY6" fmla="*/ 598687 h 987336"/>
                    <a:gd name="connsiteX7" fmla="*/ 1823558 w 1831856"/>
                    <a:gd name="connsiteY7" fmla="*/ 595333 h 987336"/>
                    <a:gd name="connsiteX8" fmla="*/ 1596824 w 1831856"/>
                    <a:gd name="connsiteY8" fmla="*/ 890826 h 987336"/>
                    <a:gd name="connsiteX9" fmla="*/ 1229554 w 1831856"/>
                    <a:gd name="connsiteY9" fmla="*/ 952540 h 987336"/>
                    <a:gd name="connsiteX10" fmla="*/ 1242300 w 1831856"/>
                    <a:gd name="connsiteY10" fmla="*/ 854266 h 987336"/>
                    <a:gd name="connsiteX11" fmla="*/ 784136 w 1831856"/>
                    <a:gd name="connsiteY11" fmla="*/ 964950 h 987336"/>
                    <a:gd name="connsiteX12" fmla="*/ 628 w 1831856"/>
                    <a:gd name="connsiteY12" fmla="*/ 830788 h 987336"/>
                    <a:gd name="connsiteX13" fmla="*/ 230716 w 1831856"/>
                    <a:gd name="connsiteY13" fmla="*/ 623507 h 987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31856" h="987336">
                      <a:moveTo>
                        <a:pt x="230716" y="623507"/>
                      </a:moveTo>
                      <a:cubicBezTo>
                        <a:pt x="143846" y="587283"/>
                        <a:pt x="92864" y="547035"/>
                        <a:pt x="97560" y="510476"/>
                      </a:cubicBezTo>
                      <a:cubicBezTo>
                        <a:pt x="105610" y="447419"/>
                        <a:pt x="277337" y="415891"/>
                        <a:pt x="503401" y="428972"/>
                      </a:cubicBezTo>
                      <a:cubicBezTo>
                        <a:pt x="410829" y="341431"/>
                        <a:pt x="366556" y="246511"/>
                        <a:pt x="391711" y="164672"/>
                      </a:cubicBezTo>
                      <a:cubicBezTo>
                        <a:pt x="442357" y="-12"/>
                        <a:pt x="755626" y="-49317"/>
                        <a:pt x="1091032" y="53988"/>
                      </a:cubicBezTo>
                      <a:cubicBezTo>
                        <a:pt x="1426438" y="157293"/>
                        <a:pt x="1657197" y="374636"/>
                        <a:pt x="1606551" y="539320"/>
                      </a:cubicBezTo>
                      <a:cubicBezTo>
                        <a:pt x="1599842" y="561122"/>
                        <a:pt x="1588103" y="580911"/>
                        <a:pt x="1572675" y="598687"/>
                      </a:cubicBezTo>
                      <a:cubicBezTo>
                        <a:pt x="1692079" y="550724"/>
                        <a:pt x="1794043" y="546364"/>
                        <a:pt x="1823558" y="595333"/>
                      </a:cubicBezTo>
                      <a:cubicBezTo>
                        <a:pt x="1862465" y="659731"/>
                        <a:pt x="1760837" y="792216"/>
                        <a:pt x="1596824" y="890826"/>
                      </a:cubicBezTo>
                      <a:cubicBezTo>
                        <a:pt x="1432810" y="989435"/>
                        <a:pt x="1268461" y="1016938"/>
                        <a:pt x="1229554" y="952540"/>
                      </a:cubicBezTo>
                      <a:cubicBezTo>
                        <a:pt x="1214796" y="927720"/>
                        <a:pt x="1220499" y="893174"/>
                        <a:pt x="1242300" y="854266"/>
                      </a:cubicBezTo>
                      <a:cubicBezTo>
                        <a:pt x="1118200" y="902230"/>
                        <a:pt x="959553" y="941807"/>
                        <a:pt x="784136" y="964950"/>
                      </a:cubicBezTo>
                      <a:cubicBezTo>
                        <a:pt x="368233" y="1019622"/>
                        <a:pt x="17734" y="959584"/>
                        <a:pt x="628" y="830788"/>
                      </a:cubicBezTo>
                      <a:cubicBezTo>
                        <a:pt x="-8428" y="761694"/>
                        <a:pt x="81125" y="686564"/>
                        <a:pt x="230716" y="623507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3" name="Hình tự do: Hình 412">
                  <a:extLst>
                    <a:ext uri="{FF2B5EF4-FFF2-40B4-BE49-F238E27FC236}">
                      <a16:creationId xmlns:a16="http://schemas.microsoft.com/office/drawing/2014/main" id="{2C62DFAC-BD53-3BE5-5AE1-C76EF2D131D5}"/>
                    </a:ext>
                  </a:extLst>
                </p:cNvPr>
                <p:cNvSpPr/>
                <p:nvPr/>
              </p:nvSpPr>
              <p:spPr>
                <a:xfrm>
                  <a:off x="5154509" y="1859944"/>
                  <a:ext cx="224399" cy="122812"/>
                </a:xfrm>
                <a:custGeom>
                  <a:avLst/>
                  <a:gdLst>
                    <a:gd name="connsiteX0" fmla="*/ 224393 w 224399"/>
                    <a:gd name="connsiteY0" fmla="*/ 62748 h 122812"/>
                    <a:gd name="connsiteX1" fmla="*/ 111026 w 224399"/>
                    <a:gd name="connsiteY1" fmla="*/ 122786 h 122812"/>
                    <a:gd name="connsiteX2" fmla="*/ 7 w 224399"/>
                    <a:gd name="connsiteY2" fmla="*/ 60065 h 122812"/>
                    <a:gd name="connsiteX3" fmla="*/ 113374 w 224399"/>
                    <a:gd name="connsiteY3" fmla="*/ 27 h 122812"/>
                    <a:gd name="connsiteX4" fmla="*/ 224393 w 224399"/>
                    <a:gd name="connsiteY4" fmla="*/ 62748 h 122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4399" h="122812">
                      <a:moveTo>
                        <a:pt x="224393" y="62748"/>
                      </a:moveTo>
                      <a:cubicBezTo>
                        <a:pt x="223722" y="96624"/>
                        <a:pt x="173076" y="123792"/>
                        <a:pt x="111026" y="122786"/>
                      </a:cubicBezTo>
                      <a:cubicBezTo>
                        <a:pt x="48976" y="122115"/>
                        <a:pt x="-664" y="93941"/>
                        <a:pt x="7" y="60065"/>
                      </a:cubicBezTo>
                      <a:cubicBezTo>
                        <a:pt x="677" y="26189"/>
                        <a:pt x="51324" y="-979"/>
                        <a:pt x="113374" y="27"/>
                      </a:cubicBezTo>
                      <a:cubicBezTo>
                        <a:pt x="175424" y="698"/>
                        <a:pt x="225064" y="28872"/>
                        <a:pt x="224393" y="62748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4" name="Hình tự do: Hình 413">
                  <a:extLst>
                    <a:ext uri="{FF2B5EF4-FFF2-40B4-BE49-F238E27FC236}">
                      <a16:creationId xmlns:a16="http://schemas.microsoft.com/office/drawing/2014/main" id="{991A83CB-4D6C-FEB0-8086-3D802F3DAE1D}"/>
                    </a:ext>
                  </a:extLst>
                </p:cNvPr>
                <p:cNvSpPr/>
                <p:nvPr/>
              </p:nvSpPr>
              <p:spPr>
                <a:xfrm>
                  <a:off x="6245248" y="1878726"/>
                  <a:ext cx="224399" cy="122812"/>
                </a:xfrm>
                <a:custGeom>
                  <a:avLst/>
                  <a:gdLst>
                    <a:gd name="connsiteX0" fmla="*/ 224393 w 224399"/>
                    <a:gd name="connsiteY0" fmla="*/ 62748 h 122812"/>
                    <a:gd name="connsiteX1" fmla="*/ 111026 w 224399"/>
                    <a:gd name="connsiteY1" fmla="*/ 122786 h 122812"/>
                    <a:gd name="connsiteX2" fmla="*/ 7 w 224399"/>
                    <a:gd name="connsiteY2" fmla="*/ 60065 h 122812"/>
                    <a:gd name="connsiteX3" fmla="*/ 113374 w 224399"/>
                    <a:gd name="connsiteY3" fmla="*/ 27 h 122812"/>
                    <a:gd name="connsiteX4" fmla="*/ 224393 w 224399"/>
                    <a:gd name="connsiteY4" fmla="*/ 62748 h 122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4399" h="122812">
                      <a:moveTo>
                        <a:pt x="224393" y="62748"/>
                      </a:moveTo>
                      <a:cubicBezTo>
                        <a:pt x="223722" y="96624"/>
                        <a:pt x="173076" y="123792"/>
                        <a:pt x="111026" y="122786"/>
                      </a:cubicBezTo>
                      <a:cubicBezTo>
                        <a:pt x="48976" y="122115"/>
                        <a:pt x="-664" y="93941"/>
                        <a:pt x="7" y="60065"/>
                      </a:cubicBezTo>
                      <a:cubicBezTo>
                        <a:pt x="677" y="26189"/>
                        <a:pt x="51324" y="-979"/>
                        <a:pt x="113374" y="27"/>
                      </a:cubicBezTo>
                      <a:cubicBezTo>
                        <a:pt x="175424" y="698"/>
                        <a:pt x="225064" y="28872"/>
                        <a:pt x="224393" y="62748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5" name="Đồ họa 6">
                  <a:extLst>
                    <a:ext uri="{FF2B5EF4-FFF2-40B4-BE49-F238E27FC236}">
                      <a16:creationId xmlns:a16="http://schemas.microsoft.com/office/drawing/2014/main" id="{24CD7653-CA0E-6E20-739C-9932CC361CE2}"/>
                    </a:ext>
                  </a:extLst>
                </p:cNvPr>
                <p:cNvGrpSpPr/>
                <p:nvPr/>
              </p:nvGrpSpPr>
              <p:grpSpPr>
                <a:xfrm>
                  <a:off x="5503581" y="1963611"/>
                  <a:ext cx="599539" cy="314616"/>
                  <a:chOff x="5503581" y="1963611"/>
                  <a:chExt cx="599539" cy="314616"/>
                </a:xfrm>
              </p:grpSpPr>
              <p:sp>
                <p:nvSpPr>
                  <p:cNvPr id="429" name="Hình tự do: Hình 428">
                    <a:extLst>
                      <a:ext uri="{FF2B5EF4-FFF2-40B4-BE49-F238E27FC236}">
                        <a16:creationId xmlns:a16="http://schemas.microsoft.com/office/drawing/2014/main" id="{8DB498CD-5504-10BC-E8CE-7F34467E9B63}"/>
                      </a:ext>
                    </a:extLst>
                  </p:cNvPr>
                  <p:cNvSpPr/>
                  <p:nvPr/>
                </p:nvSpPr>
                <p:spPr>
                  <a:xfrm>
                    <a:off x="5503581" y="1964291"/>
                    <a:ext cx="599539" cy="311598"/>
                  </a:xfrm>
                  <a:custGeom>
                    <a:avLst/>
                    <a:gdLst>
                      <a:gd name="connsiteX0" fmla="*/ 2775 w 599539"/>
                      <a:gd name="connsiteY0" fmla="*/ 48290 h 311598"/>
                      <a:gd name="connsiteX1" fmla="*/ 275795 w 599539"/>
                      <a:gd name="connsiteY1" fmla="*/ 3010 h 311598"/>
                      <a:gd name="connsiteX2" fmla="*/ 325435 w 599539"/>
                      <a:gd name="connsiteY2" fmla="*/ 3681 h 311598"/>
                      <a:gd name="connsiteX3" fmla="*/ 597449 w 599539"/>
                      <a:gd name="connsiteY3" fmla="*/ 55669 h 311598"/>
                      <a:gd name="connsiteX4" fmla="*/ 298267 w 599539"/>
                      <a:gd name="connsiteY4" fmla="*/ 311583 h 311598"/>
                      <a:gd name="connsiteX5" fmla="*/ 295584 w 599539"/>
                      <a:gd name="connsiteY5" fmla="*/ 311583 h 311598"/>
                      <a:gd name="connsiteX6" fmla="*/ 2775 w 599539"/>
                      <a:gd name="connsiteY6" fmla="*/ 48290 h 311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99539" h="311598">
                        <a:moveTo>
                          <a:pt x="2775" y="48290"/>
                        </a:moveTo>
                        <a:cubicBezTo>
                          <a:pt x="15856" y="-15773"/>
                          <a:pt x="114465" y="2004"/>
                          <a:pt x="275795" y="3010"/>
                        </a:cubicBezTo>
                        <a:cubicBezTo>
                          <a:pt x="284180" y="3010"/>
                          <a:pt x="317050" y="3345"/>
                          <a:pt x="325435" y="3681"/>
                        </a:cubicBezTo>
                        <a:cubicBezTo>
                          <a:pt x="486765" y="6699"/>
                          <a:pt x="585710" y="-8729"/>
                          <a:pt x="597449" y="55669"/>
                        </a:cubicBezTo>
                        <a:cubicBezTo>
                          <a:pt x="619586" y="179769"/>
                          <a:pt x="462281" y="313260"/>
                          <a:pt x="298267" y="311583"/>
                        </a:cubicBezTo>
                        <a:lnTo>
                          <a:pt x="295584" y="311583"/>
                        </a:lnTo>
                        <a:cubicBezTo>
                          <a:pt x="131571" y="309235"/>
                          <a:pt x="-22716" y="172054"/>
                          <a:pt x="2775" y="48290"/>
                        </a:cubicBezTo>
                        <a:close/>
                      </a:path>
                    </a:pathLst>
                  </a:custGeom>
                  <a:solidFill>
                    <a:srgbClr val="70160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0" name="Hình tự do: Hình 429">
                    <a:extLst>
                      <a:ext uri="{FF2B5EF4-FFF2-40B4-BE49-F238E27FC236}">
                        <a16:creationId xmlns:a16="http://schemas.microsoft.com/office/drawing/2014/main" id="{3A07851D-8CCF-EEBE-5924-01CBB4723797}"/>
                      </a:ext>
                    </a:extLst>
                  </p:cNvPr>
                  <p:cNvSpPr/>
                  <p:nvPr/>
                </p:nvSpPr>
                <p:spPr>
                  <a:xfrm>
                    <a:off x="5636829" y="2171547"/>
                    <a:ext cx="328362" cy="106680"/>
                  </a:xfrm>
                  <a:custGeom>
                    <a:avLst/>
                    <a:gdLst>
                      <a:gd name="connsiteX0" fmla="*/ 3019 w 328362"/>
                      <a:gd name="connsiteY0" fmla="*/ 61395 h 106680"/>
                      <a:gd name="connsiteX1" fmla="*/ 0 w 328362"/>
                      <a:gd name="connsiteY1" fmla="*/ 59718 h 106680"/>
                      <a:gd name="connsiteX2" fmla="*/ 2683 w 328362"/>
                      <a:gd name="connsiteY2" fmla="*/ 57370 h 106680"/>
                      <a:gd name="connsiteX3" fmla="*/ 165020 w 328362"/>
                      <a:gd name="connsiteY3" fmla="*/ 16 h 106680"/>
                      <a:gd name="connsiteX4" fmla="*/ 325679 w 328362"/>
                      <a:gd name="connsiteY4" fmla="*/ 61060 h 106680"/>
                      <a:gd name="connsiteX5" fmla="*/ 328362 w 328362"/>
                      <a:gd name="connsiteY5" fmla="*/ 63408 h 106680"/>
                      <a:gd name="connsiteX6" fmla="*/ 325344 w 328362"/>
                      <a:gd name="connsiteY6" fmla="*/ 65085 h 106680"/>
                      <a:gd name="connsiteX7" fmla="*/ 165355 w 328362"/>
                      <a:gd name="connsiteY7" fmla="*/ 106675 h 106680"/>
                      <a:gd name="connsiteX8" fmla="*/ 162672 w 328362"/>
                      <a:gd name="connsiteY8" fmla="*/ 106675 h 106680"/>
                      <a:gd name="connsiteX9" fmla="*/ 3019 w 328362"/>
                      <a:gd name="connsiteY9" fmla="*/ 61395 h 106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8362" h="106680">
                        <a:moveTo>
                          <a:pt x="3019" y="61395"/>
                        </a:moveTo>
                        <a:lnTo>
                          <a:pt x="0" y="59718"/>
                        </a:lnTo>
                        <a:lnTo>
                          <a:pt x="2683" y="57370"/>
                        </a:lnTo>
                        <a:cubicBezTo>
                          <a:pt x="45951" y="19805"/>
                          <a:pt x="103305" y="-655"/>
                          <a:pt x="165020" y="16"/>
                        </a:cubicBezTo>
                        <a:cubicBezTo>
                          <a:pt x="226734" y="687"/>
                          <a:pt x="283753" y="22488"/>
                          <a:pt x="325679" y="61060"/>
                        </a:cubicBezTo>
                        <a:lnTo>
                          <a:pt x="328362" y="63408"/>
                        </a:lnTo>
                        <a:lnTo>
                          <a:pt x="325344" y="65085"/>
                        </a:lnTo>
                        <a:cubicBezTo>
                          <a:pt x="273691" y="92588"/>
                          <a:pt x="218349" y="107011"/>
                          <a:pt x="165355" y="106675"/>
                        </a:cubicBezTo>
                        <a:lnTo>
                          <a:pt x="162672" y="106675"/>
                        </a:lnTo>
                        <a:cubicBezTo>
                          <a:pt x="109007" y="106004"/>
                          <a:pt x="54000" y="90240"/>
                          <a:pt x="3019" y="61395"/>
                        </a:cubicBezTo>
                        <a:close/>
                      </a:path>
                    </a:pathLst>
                  </a:custGeom>
                  <a:solidFill>
                    <a:srgbClr val="DD6B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1" name="Hình tự do: Hình 430">
                    <a:extLst>
                      <a:ext uri="{FF2B5EF4-FFF2-40B4-BE49-F238E27FC236}">
                        <a16:creationId xmlns:a16="http://schemas.microsoft.com/office/drawing/2014/main" id="{59DB881C-58F8-257A-0A1F-D3C666F30017}"/>
                      </a:ext>
                    </a:extLst>
                  </p:cNvPr>
                  <p:cNvSpPr/>
                  <p:nvPr/>
                </p:nvSpPr>
                <p:spPr>
                  <a:xfrm>
                    <a:off x="5585176" y="1963611"/>
                    <a:ext cx="438040" cy="86908"/>
                  </a:xfrm>
                  <a:custGeom>
                    <a:avLst/>
                    <a:gdLst>
                      <a:gd name="connsiteX0" fmla="*/ 671 w 438040"/>
                      <a:gd name="connsiteY0" fmla="*/ 2683 h 86908"/>
                      <a:gd name="connsiteX1" fmla="*/ 0 w 438040"/>
                      <a:gd name="connsiteY1" fmla="*/ 0 h 86908"/>
                      <a:gd name="connsiteX2" fmla="*/ 438040 w 438040"/>
                      <a:gd name="connsiteY2" fmla="*/ 5367 h 86908"/>
                      <a:gd name="connsiteX3" fmla="*/ 437369 w 438040"/>
                      <a:gd name="connsiteY3" fmla="*/ 8050 h 86908"/>
                      <a:gd name="connsiteX4" fmla="*/ 218014 w 438040"/>
                      <a:gd name="connsiteY4" fmla="*/ 86870 h 86908"/>
                      <a:gd name="connsiteX5" fmla="*/ 671 w 438040"/>
                      <a:gd name="connsiteY5" fmla="*/ 2683 h 869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38040" h="86908">
                        <a:moveTo>
                          <a:pt x="671" y="2683"/>
                        </a:moveTo>
                        <a:lnTo>
                          <a:pt x="0" y="0"/>
                        </a:lnTo>
                        <a:lnTo>
                          <a:pt x="438040" y="5367"/>
                        </a:lnTo>
                        <a:lnTo>
                          <a:pt x="437369" y="8050"/>
                        </a:lnTo>
                        <a:cubicBezTo>
                          <a:pt x="424959" y="54336"/>
                          <a:pt x="330710" y="88212"/>
                          <a:pt x="218014" y="86870"/>
                        </a:cubicBezTo>
                        <a:cubicBezTo>
                          <a:pt x="105317" y="85193"/>
                          <a:pt x="12075" y="49305"/>
                          <a:pt x="671" y="268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16" name="Hình tự do: Hình 415">
                  <a:extLst>
                    <a:ext uri="{FF2B5EF4-FFF2-40B4-BE49-F238E27FC236}">
                      <a16:creationId xmlns:a16="http://schemas.microsoft.com/office/drawing/2014/main" id="{100B4317-DB61-0E3A-5CF8-6BF7570FCFE9}"/>
                    </a:ext>
                  </a:extLst>
                </p:cNvPr>
                <p:cNvSpPr/>
                <p:nvPr/>
              </p:nvSpPr>
              <p:spPr>
                <a:xfrm>
                  <a:off x="5730214" y="1810279"/>
                  <a:ext cx="150541" cy="73841"/>
                </a:xfrm>
                <a:custGeom>
                  <a:avLst/>
                  <a:gdLst>
                    <a:gd name="connsiteX0" fmla="*/ 141735 w 150541"/>
                    <a:gd name="connsiteY0" fmla="*/ 73841 h 73841"/>
                    <a:gd name="connsiteX1" fmla="*/ 133685 w 150541"/>
                    <a:gd name="connsiteY1" fmla="*/ 66462 h 73841"/>
                    <a:gd name="connsiteX2" fmla="*/ 76666 w 150541"/>
                    <a:gd name="connsiteY2" fmla="*/ 16822 h 73841"/>
                    <a:gd name="connsiteX3" fmla="*/ 16629 w 150541"/>
                    <a:gd name="connsiteY3" fmla="*/ 62773 h 73841"/>
                    <a:gd name="connsiteX4" fmla="*/ 6902 w 150541"/>
                    <a:gd name="connsiteY4" fmla="*/ 69481 h 73841"/>
                    <a:gd name="connsiteX5" fmla="*/ 194 w 150541"/>
                    <a:gd name="connsiteY5" fmla="*/ 59754 h 73841"/>
                    <a:gd name="connsiteX6" fmla="*/ 77337 w 150541"/>
                    <a:gd name="connsiteY6" fmla="*/ 52 h 73841"/>
                    <a:gd name="connsiteX7" fmla="*/ 150456 w 150541"/>
                    <a:gd name="connsiteY7" fmla="*/ 64450 h 73841"/>
                    <a:gd name="connsiteX8" fmla="*/ 143412 w 150541"/>
                    <a:gd name="connsiteY8" fmla="*/ 73841 h 73841"/>
                    <a:gd name="connsiteX9" fmla="*/ 141735 w 150541"/>
                    <a:gd name="connsiteY9" fmla="*/ 73841 h 7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0541" h="73841">
                      <a:moveTo>
                        <a:pt x="141735" y="73841"/>
                      </a:moveTo>
                      <a:cubicBezTo>
                        <a:pt x="137710" y="73841"/>
                        <a:pt x="134356" y="70822"/>
                        <a:pt x="133685" y="66462"/>
                      </a:cubicBezTo>
                      <a:cubicBezTo>
                        <a:pt x="129660" y="37282"/>
                        <a:pt x="107523" y="17828"/>
                        <a:pt x="76666" y="16822"/>
                      </a:cubicBezTo>
                      <a:cubicBezTo>
                        <a:pt x="45809" y="15816"/>
                        <a:pt x="21660" y="34263"/>
                        <a:pt x="16629" y="62773"/>
                      </a:cubicBezTo>
                      <a:cubicBezTo>
                        <a:pt x="15957" y="67468"/>
                        <a:pt x="11597" y="70487"/>
                        <a:pt x="6902" y="69481"/>
                      </a:cubicBezTo>
                      <a:cubicBezTo>
                        <a:pt x="2206" y="68810"/>
                        <a:pt x="-813" y="64450"/>
                        <a:pt x="194" y="59754"/>
                      </a:cubicBezTo>
                      <a:cubicBezTo>
                        <a:pt x="6566" y="23530"/>
                        <a:pt x="38430" y="-1290"/>
                        <a:pt x="77337" y="52"/>
                      </a:cubicBezTo>
                      <a:cubicBezTo>
                        <a:pt x="116244" y="1393"/>
                        <a:pt x="145424" y="27220"/>
                        <a:pt x="150456" y="64450"/>
                      </a:cubicBezTo>
                      <a:cubicBezTo>
                        <a:pt x="151126" y="69145"/>
                        <a:pt x="147772" y="73170"/>
                        <a:pt x="143412" y="73841"/>
                      </a:cubicBezTo>
                      <a:lnTo>
                        <a:pt x="141735" y="73841"/>
                      </a:lnTo>
                      <a:close/>
                    </a:path>
                  </a:pathLst>
                </a:custGeom>
                <a:solidFill>
                  <a:srgbClr val="C4735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7" name="Hình tự do: Hình 416">
                  <a:extLst>
                    <a:ext uri="{FF2B5EF4-FFF2-40B4-BE49-F238E27FC236}">
                      <a16:creationId xmlns:a16="http://schemas.microsoft.com/office/drawing/2014/main" id="{D822A354-E4C7-4420-0C7C-D92C9A3B0ABD}"/>
                    </a:ext>
                  </a:extLst>
                </p:cNvPr>
                <p:cNvSpPr/>
                <p:nvPr/>
              </p:nvSpPr>
              <p:spPr>
                <a:xfrm>
                  <a:off x="6064361" y="1208985"/>
                  <a:ext cx="360102" cy="119367"/>
                </a:xfrm>
                <a:custGeom>
                  <a:avLst/>
                  <a:gdLst>
                    <a:gd name="connsiteX0" fmla="*/ 333168 w 360102"/>
                    <a:gd name="connsiteY0" fmla="*/ 119368 h 119367"/>
                    <a:gd name="connsiteX1" fmla="*/ 352957 w 360102"/>
                    <a:gd name="connsiteY1" fmla="*/ 110983 h 119367"/>
                    <a:gd name="connsiteX2" fmla="*/ 351616 w 360102"/>
                    <a:gd name="connsiteY2" fmla="*/ 74088 h 119367"/>
                    <a:gd name="connsiteX3" fmla="*/ 17551 w 360102"/>
                    <a:gd name="connsiteY3" fmla="*/ 19752 h 119367"/>
                    <a:gd name="connsiteX4" fmla="*/ 1452 w 360102"/>
                    <a:gd name="connsiteY4" fmla="*/ 53293 h 119367"/>
                    <a:gd name="connsiteX5" fmla="*/ 34992 w 360102"/>
                    <a:gd name="connsiteY5" fmla="*/ 69392 h 119367"/>
                    <a:gd name="connsiteX6" fmla="*/ 316063 w 360102"/>
                    <a:gd name="connsiteY6" fmla="*/ 112324 h 119367"/>
                    <a:gd name="connsiteX7" fmla="*/ 333168 w 360102"/>
                    <a:gd name="connsiteY7" fmla="*/ 119368 h 11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0102" h="119367">
                      <a:moveTo>
                        <a:pt x="333168" y="119368"/>
                      </a:moveTo>
                      <a:cubicBezTo>
                        <a:pt x="340212" y="119368"/>
                        <a:pt x="347590" y="116685"/>
                        <a:pt x="352957" y="110983"/>
                      </a:cubicBezTo>
                      <a:cubicBezTo>
                        <a:pt x="363019" y="100250"/>
                        <a:pt x="362348" y="83815"/>
                        <a:pt x="351616" y="74088"/>
                      </a:cubicBezTo>
                      <a:cubicBezTo>
                        <a:pt x="274808" y="2311"/>
                        <a:pt x="134272" y="-20496"/>
                        <a:pt x="17551" y="19752"/>
                      </a:cubicBezTo>
                      <a:cubicBezTo>
                        <a:pt x="3800" y="24448"/>
                        <a:pt x="-3244" y="39541"/>
                        <a:pt x="1452" y="53293"/>
                      </a:cubicBezTo>
                      <a:cubicBezTo>
                        <a:pt x="6148" y="67045"/>
                        <a:pt x="21241" y="74423"/>
                        <a:pt x="34992" y="69392"/>
                      </a:cubicBezTo>
                      <a:cubicBezTo>
                        <a:pt x="132931" y="35516"/>
                        <a:pt x="253677" y="53964"/>
                        <a:pt x="316063" y="112324"/>
                      </a:cubicBezTo>
                      <a:cubicBezTo>
                        <a:pt x="320758" y="117020"/>
                        <a:pt x="326795" y="119368"/>
                        <a:pt x="333168" y="119368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8" name="Hình tự do: Hình 417">
                  <a:extLst>
                    <a:ext uri="{FF2B5EF4-FFF2-40B4-BE49-F238E27FC236}">
                      <a16:creationId xmlns:a16="http://schemas.microsoft.com/office/drawing/2014/main" id="{A9E0245E-74B2-2486-FCDD-E0070AB54539}"/>
                    </a:ext>
                  </a:extLst>
                </p:cNvPr>
                <p:cNvSpPr/>
                <p:nvPr/>
              </p:nvSpPr>
              <p:spPr>
                <a:xfrm>
                  <a:off x="5208181" y="1199359"/>
                  <a:ext cx="361182" cy="114603"/>
                </a:xfrm>
                <a:custGeom>
                  <a:avLst/>
                  <a:gdLst>
                    <a:gd name="connsiteX0" fmla="*/ 26161 w 361182"/>
                    <a:gd name="connsiteY0" fmla="*/ 114571 h 114603"/>
                    <a:gd name="connsiteX1" fmla="*/ 6708 w 361182"/>
                    <a:gd name="connsiteY1" fmla="*/ 105851 h 114603"/>
                    <a:gd name="connsiteX2" fmla="*/ 8720 w 361182"/>
                    <a:gd name="connsiteY2" fmla="*/ 68956 h 114603"/>
                    <a:gd name="connsiteX3" fmla="*/ 344126 w 361182"/>
                    <a:gd name="connsiteY3" fmla="*/ 23006 h 114603"/>
                    <a:gd name="connsiteX4" fmla="*/ 359555 w 361182"/>
                    <a:gd name="connsiteY4" fmla="*/ 56882 h 114603"/>
                    <a:gd name="connsiteX5" fmla="*/ 325679 w 361182"/>
                    <a:gd name="connsiteY5" fmla="*/ 72310 h 114603"/>
                    <a:gd name="connsiteX6" fmla="*/ 43603 w 361182"/>
                    <a:gd name="connsiteY6" fmla="*/ 108199 h 114603"/>
                    <a:gd name="connsiteX7" fmla="*/ 26161 w 361182"/>
                    <a:gd name="connsiteY7" fmla="*/ 114571 h 114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1182" h="114603">
                      <a:moveTo>
                        <a:pt x="26161" y="114571"/>
                      </a:moveTo>
                      <a:cubicBezTo>
                        <a:pt x="19118" y="114571"/>
                        <a:pt x="11739" y="111553"/>
                        <a:pt x="6708" y="105851"/>
                      </a:cubicBezTo>
                      <a:cubicBezTo>
                        <a:pt x="-3019" y="95118"/>
                        <a:pt x="-2013" y="78348"/>
                        <a:pt x="8720" y="68956"/>
                      </a:cubicBezTo>
                      <a:cubicBezTo>
                        <a:pt x="87205" y="-1144"/>
                        <a:pt x="228411" y="-20262"/>
                        <a:pt x="344126" y="23006"/>
                      </a:cubicBezTo>
                      <a:cubicBezTo>
                        <a:pt x="357542" y="28037"/>
                        <a:pt x="364586" y="43130"/>
                        <a:pt x="359555" y="56882"/>
                      </a:cubicBezTo>
                      <a:cubicBezTo>
                        <a:pt x="354524" y="70633"/>
                        <a:pt x="339430" y="77341"/>
                        <a:pt x="325679" y="72310"/>
                      </a:cubicBezTo>
                      <a:cubicBezTo>
                        <a:pt x="228747" y="35751"/>
                        <a:pt x="107330" y="51180"/>
                        <a:pt x="43603" y="108199"/>
                      </a:cubicBezTo>
                      <a:cubicBezTo>
                        <a:pt x="38572" y="112559"/>
                        <a:pt x="32199" y="114907"/>
                        <a:pt x="26161" y="114571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9" name="Đồ họa 6">
                  <a:extLst>
                    <a:ext uri="{FF2B5EF4-FFF2-40B4-BE49-F238E27FC236}">
                      <a16:creationId xmlns:a16="http://schemas.microsoft.com/office/drawing/2014/main" id="{D3D32BBE-AC6B-177E-B496-54631CF2436A}"/>
                    </a:ext>
                  </a:extLst>
                </p:cNvPr>
                <p:cNvGrpSpPr/>
                <p:nvPr/>
              </p:nvGrpSpPr>
              <p:grpSpPr>
                <a:xfrm>
                  <a:off x="5227962" y="1493661"/>
                  <a:ext cx="397615" cy="352042"/>
                  <a:chOff x="5227962" y="1493661"/>
                  <a:chExt cx="397615" cy="352042"/>
                </a:xfrm>
              </p:grpSpPr>
              <p:sp>
                <p:nvSpPr>
                  <p:cNvPr id="425" name="Hình tự do: Hình 424">
                    <a:extLst>
                      <a:ext uri="{FF2B5EF4-FFF2-40B4-BE49-F238E27FC236}">
                        <a16:creationId xmlns:a16="http://schemas.microsoft.com/office/drawing/2014/main" id="{2FEACC3A-B9BB-59E6-39E3-A242D11A23C1}"/>
                      </a:ext>
                    </a:extLst>
                  </p:cNvPr>
                  <p:cNvSpPr/>
                  <p:nvPr/>
                </p:nvSpPr>
                <p:spPr>
                  <a:xfrm>
                    <a:off x="5236390" y="1504308"/>
                    <a:ext cx="389186" cy="341396"/>
                  </a:xfrm>
                  <a:custGeom>
                    <a:avLst/>
                    <a:gdLst>
                      <a:gd name="connsiteX0" fmla="*/ 380985 w 389186"/>
                      <a:gd name="connsiteY0" fmla="*/ 319439 h 341396"/>
                      <a:gd name="connsiteX1" fmla="*/ 36523 w 389186"/>
                      <a:gd name="connsiteY1" fmla="*/ 263426 h 341396"/>
                      <a:gd name="connsiteX2" fmla="*/ 216636 w 389186"/>
                      <a:gd name="connsiteY2" fmla="*/ 3487 h 341396"/>
                      <a:gd name="connsiteX3" fmla="*/ 380985 w 389186"/>
                      <a:gd name="connsiteY3" fmla="*/ 319439 h 341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186" h="341396">
                        <a:moveTo>
                          <a:pt x="380985" y="319439"/>
                        </a:moveTo>
                        <a:cubicBezTo>
                          <a:pt x="380985" y="319439"/>
                          <a:pt x="130102" y="395912"/>
                          <a:pt x="36523" y="263426"/>
                        </a:cubicBezTo>
                        <a:cubicBezTo>
                          <a:pt x="-77515" y="101761"/>
                          <a:pt x="101592" y="-22675"/>
                          <a:pt x="216636" y="3487"/>
                        </a:cubicBezTo>
                        <a:cubicBezTo>
                          <a:pt x="322625" y="27636"/>
                          <a:pt x="418215" y="121214"/>
                          <a:pt x="380985" y="319439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6" name="Hình tự do: Hình 425">
                    <a:extLst>
                      <a:ext uri="{FF2B5EF4-FFF2-40B4-BE49-F238E27FC236}">
                        <a16:creationId xmlns:a16="http://schemas.microsoft.com/office/drawing/2014/main" id="{D7D4A466-7445-9A61-B793-449E49E6C71C}"/>
                      </a:ext>
                    </a:extLst>
                  </p:cNvPr>
                  <p:cNvSpPr/>
                  <p:nvPr/>
                </p:nvSpPr>
                <p:spPr>
                  <a:xfrm>
                    <a:off x="5227962" y="1493661"/>
                    <a:ext cx="363252" cy="278433"/>
                  </a:xfrm>
                  <a:custGeom>
                    <a:avLst/>
                    <a:gdLst>
                      <a:gd name="connsiteX0" fmla="*/ 28853 w 363252"/>
                      <a:gd name="connsiteY0" fmla="*/ 69140 h 278433"/>
                      <a:gd name="connsiteX1" fmla="*/ 205947 w 363252"/>
                      <a:gd name="connsiteY1" fmla="*/ 1723 h 278433"/>
                      <a:gd name="connsiteX2" fmla="*/ 363252 w 363252"/>
                      <a:gd name="connsiteY2" fmla="*/ 110059 h 278433"/>
                      <a:gd name="connsiteX3" fmla="*/ 223388 w 363252"/>
                      <a:gd name="connsiteY3" fmla="*/ 22183 h 278433"/>
                      <a:gd name="connsiteX4" fmla="*/ 38579 w 363252"/>
                      <a:gd name="connsiteY4" fmla="*/ 91947 h 278433"/>
                      <a:gd name="connsiteX5" fmla="*/ 48306 w 363252"/>
                      <a:gd name="connsiteY5" fmla="*/ 278433 h 278433"/>
                      <a:gd name="connsiteX6" fmla="*/ 28853 w 363252"/>
                      <a:gd name="connsiteY6" fmla="*/ 69140 h 278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63252" h="278433">
                        <a:moveTo>
                          <a:pt x="28853" y="69140"/>
                        </a:moveTo>
                        <a:cubicBezTo>
                          <a:pt x="75810" y="11450"/>
                          <a:pt x="138530" y="-5991"/>
                          <a:pt x="205947" y="1723"/>
                        </a:cubicBezTo>
                        <a:cubicBezTo>
                          <a:pt x="275040" y="9438"/>
                          <a:pt x="344134" y="59413"/>
                          <a:pt x="363252" y="110059"/>
                        </a:cubicBezTo>
                        <a:cubicBezTo>
                          <a:pt x="326693" y="52705"/>
                          <a:pt x="263301" y="31239"/>
                          <a:pt x="223388" y="22183"/>
                        </a:cubicBezTo>
                        <a:cubicBezTo>
                          <a:pt x="159996" y="7761"/>
                          <a:pt x="76480" y="35264"/>
                          <a:pt x="38579" y="91947"/>
                        </a:cubicBezTo>
                        <a:cubicBezTo>
                          <a:pt x="4703" y="142594"/>
                          <a:pt x="6380" y="219066"/>
                          <a:pt x="48306" y="278433"/>
                        </a:cubicBezTo>
                        <a:cubicBezTo>
                          <a:pt x="-1669" y="237514"/>
                          <a:pt x="-20452" y="129178"/>
                          <a:pt x="28853" y="69140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7" name="Hình tự do: Hình 426">
                    <a:extLst>
                      <a:ext uri="{FF2B5EF4-FFF2-40B4-BE49-F238E27FC236}">
                        <a16:creationId xmlns:a16="http://schemas.microsoft.com/office/drawing/2014/main" id="{78913E0E-A710-2692-7060-F6958D1DDB99}"/>
                      </a:ext>
                    </a:extLst>
                  </p:cNvPr>
                  <p:cNvSpPr/>
                  <p:nvPr/>
                </p:nvSpPr>
                <p:spPr>
                  <a:xfrm>
                    <a:off x="5346297" y="1611365"/>
                    <a:ext cx="224862" cy="224862"/>
                  </a:xfrm>
                  <a:custGeom>
                    <a:avLst/>
                    <a:gdLst>
                      <a:gd name="connsiteX0" fmla="*/ 217414 w 224862"/>
                      <a:gd name="connsiteY0" fmla="*/ 72183 h 224862"/>
                      <a:gd name="connsiteX1" fmla="*/ 152680 w 224862"/>
                      <a:gd name="connsiteY1" fmla="*/ 217413 h 224862"/>
                      <a:gd name="connsiteX2" fmla="*/ 7449 w 224862"/>
                      <a:gd name="connsiteY2" fmla="*/ 152680 h 224862"/>
                      <a:gd name="connsiteX3" fmla="*/ 72183 w 224862"/>
                      <a:gd name="connsiteY3" fmla="*/ 7449 h 224862"/>
                      <a:gd name="connsiteX4" fmla="*/ 217414 w 224862"/>
                      <a:gd name="connsiteY4" fmla="*/ 72183 h 224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4862" h="224862">
                        <a:moveTo>
                          <a:pt x="217414" y="72183"/>
                        </a:moveTo>
                        <a:cubicBezTo>
                          <a:pt x="239550" y="130208"/>
                          <a:pt x="210705" y="194941"/>
                          <a:pt x="152680" y="217413"/>
                        </a:cubicBezTo>
                        <a:cubicBezTo>
                          <a:pt x="94655" y="239550"/>
                          <a:pt x="29922" y="210705"/>
                          <a:pt x="7449" y="152680"/>
                        </a:cubicBezTo>
                        <a:cubicBezTo>
                          <a:pt x="-14687" y="94655"/>
                          <a:pt x="14157" y="29921"/>
                          <a:pt x="72183" y="7449"/>
                        </a:cubicBezTo>
                        <a:cubicBezTo>
                          <a:pt x="130208" y="-14687"/>
                          <a:pt x="195276" y="14157"/>
                          <a:pt x="217414" y="72183"/>
                        </a:cubicBezTo>
                        <a:close/>
                      </a:path>
                    </a:pathLst>
                  </a:custGeom>
                  <a:solidFill>
                    <a:srgbClr val="229996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8" name="Hình tự do: Hình 427">
                    <a:extLst>
                      <a:ext uri="{FF2B5EF4-FFF2-40B4-BE49-F238E27FC236}">
                        <a16:creationId xmlns:a16="http://schemas.microsoft.com/office/drawing/2014/main" id="{A57B0382-3D02-C6C0-A46A-E7E242E05749}"/>
                      </a:ext>
                    </a:extLst>
                  </p:cNvPr>
                  <p:cNvSpPr/>
                  <p:nvPr/>
                </p:nvSpPr>
                <p:spPr>
                  <a:xfrm>
                    <a:off x="5494956" y="1645455"/>
                    <a:ext cx="62041" cy="62234"/>
                  </a:xfrm>
                  <a:custGeom>
                    <a:avLst/>
                    <a:gdLst>
                      <a:gd name="connsiteX0" fmla="*/ 60033 w 62041"/>
                      <a:gd name="connsiteY0" fmla="*/ 19981 h 62234"/>
                      <a:gd name="connsiteX1" fmla="*/ 42257 w 62041"/>
                      <a:gd name="connsiteY1" fmla="*/ 60230 h 62234"/>
                      <a:gd name="connsiteX2" fmla="*/ 2008 w 62041"/>
                      <a:gd name="connsiteY2" fmla="*/ 42118 h 62234"/>
                      <a:gd name="connsiteX3" fmla="*/ 19785 w 62041"/>
                      <a:gd name="connsiteY3" fmla="*/ 1869 h 62234"/>
                      <a:gd name="connsiteX4" fmla="*/ 60033 w 62041"/>
                      <a:gd name="connsiteY4" fmla="*/ 19981 h 62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041" h="62234">
                        <a:moveTo>
                          <a:pt x="60033" y="19981"/>
                        </a:moveTo>
                        <a:cubicBezTo>
                          <a:pt x="66071" y="36080"/>
                          <a:pt x="58021" y="54192"/>
                          <a:pt x="42257" y="60230"/>
                        </a:cubicBezTo>
                        <a:cubicBezTo>
                          <a:pt x="26157" y="66267"/>
                          <a:pt x="8045" y="58217"/>
                          <a:pt x="2008" y="42118"/>
                        </a:cubicBezTo>
                        <a:cubicBezTo>
                          <a:pt x="-4029" y="26018"/>
                          <a:pt x="4021" y="7906"/>
                          <a:pt x="19785" y="1869"/>
                        </a:cubicBezTo>
                        <a:cubicBezTo>
                          <a:pt x="35884" y="-3833"/>
                          <a:pt x="53661" y="3881"/>
                          <a:pt x="60033" y="19981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20" name="Đồ họa 6">
                  <a:extLst>
                    <a:ext uri="{FF2B5EF4-FFF2-40B4-BE49-F238E27FC236}">
                      <a16:creationId xmlns:a16="http://schemas.microsoft.com/office/drawing/2014/main" id="{54EB4E47-A947-25EC-F661-7F435E551E02}"/>
                    </a:ext>
                  </a:extLst>
                </p:cNvPr>
                <p:cNvGrpSpPr/>
                <p:nvPr/>
              </p:nvGrpSpPr>
              <p:grpSpPr>
                <a:xfrm>
                  <a:off x="5988364" y="1504821"/>
                  <a:ext cx="399841" cy="350951"/>
                  <a:chOff x="5988364" y="1504821"/>
                  <a:chExt cx="399841" cy="350951"/>
                </a:xfrm>
              </p:grpSpPr>
              <p:sp>
                <p:nvSpPr>
                  <p:cNvPr id="421" name="Hình tự do: Hình 420">
                    <a:extLst>
                      <a:ext uri="{FF2B5EF4-FFF2-40B4-BE49-F238E27FC236}">
                        <a16:creationId xmlns:a16="http://schemas.microsoft.com/office/drawing/2014/main" id="{CC4A74C7-2295-6721-8AD5-3929B433A0C1}"/>
                      </a:ext>
                    </a:extLst>
                  </p:cNvPr>
                  <p:cNvSpPr/>
                  <p:nvPr/>
                </p:nvSpPr>
                <p:spPr>
                  <a:xfrm>
                    <a:off x="5988364" y="1515418"/>
                    <a:ext cx="391253" cy="340354"/>
                  </a:xfrm>
                  <a:custGeom>
                    <a:avLst/>
                    <a:gdLst>
                      <a:gd name="connsiteX0" fmla="*/ 6343 w 391253"/>
                      <a:gd name="connsiteY0" fmla="*/ 314366 h 340354"/>
                      <a:gd name="connsiteX1" fmla="*/ 352146 w 391253"/>
                      <a:gd name="connsiteY1" fmla="*/ 267074 h 340354"/>
                      <a:gd name="connsiteX2" fmla="*/ 178741 w 391253"/>
                      <a:gd name="connsiteY2" fmla="*/ 2774 h 340354"/>
                      <a:gd name="connsiteX3" fmla="*/ 6343 w 391253"/>
                      <a:gd name="connsiteY3" fmla="*/ 314366 h 340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253" h="340354">
                        <a:moveTo>
                          <a:pt x="6343" y="314366"/>
                        </a:moveTo>
                        <a:cubicBezTo>
                          <a:pt x="6343" y="314366"/>
                          <a:pt x="255214" y="397211"/>
                          <a:pt x="352146" y="267074"/>
                        </a:cubicBezTo>
                        <a:cubicBezTo>
                          <a:pt x="470209" y="108091"/>
                          <a:pt x="294121" y="-20705"/>
                          <a:pt x="178741" y="2774"/>
                        </a:cubicBezTo>
                        <a:cubicBezTo>
                          <a:pt x="71747" y="23904"/>
                          <a:pt x="-26191" y="115135"/>
                          <a:pt x="6343" y="314366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2" name="Hình tự do: Hình 421">
                    <a:extLst>
                      <a:ext uri="{FF2B5EF4-FFF2-40B4-BE49-F238E27FC236}">
                        <a16:creationId xmlns:a16="http://schemas.microsoft.com/office/drawing/2014/main" id="{2F0DE71A-50FD-30C8-C36A-FC8C79F968AE}"/>
                      </a:ext>
                    </a:extLst>
                  </p:cNvPr>
                  <p:cNvSpPr/>
                  <p:nvPr/>
                </p:nvSpPr>
                <p:spPr>
                  <a:xfrm>
                    <a:off x="6026571" y="1504821"/>
                    <a:ext cx="361635" cy="281360"/>
                  </a:xfrm>
                  <a:custGeom>
                    <a:avLst/>
                    <a:gdLst>
                      <a:gd name="connsiteX0" fmla="*/ 335070 w 361635"/>
                      <a:gd name="connsiteY0" fmla="*/ 73073 h 281360"/>
                      <a:gd name="connsiteX1" fmla="*/ 159988 w 361635"/>
                      <a:gd name="connsiteY1" fmla="*/ 961 h 281360"/>
                      <a:gd name="connsiteX2" fmla="*/ 0 w 361635"/>
                      <a:gd name="connsiteY2" fmla="*/ 105272 h 281360"/>
                      <a:gd name="connsiteX3" fmla="*/ 141876 w 361635"/>
                      <a:gd name="connsiteY3" fmla="*/ 20750 h 281360"/>
                      <a:gd name="connsiteX4" fmla="*/ 325008 w 361635"/>
                      <a:gd name="connsiteY4" fmla="*/ 95210 h 281360"/>
                      <a:gd name="connsiteX5" fmla="*/ 310586 w 361635"/>
                      <a:gd name="connsiteY5" fmla="*/ 281360 h 281360"/>
                      <a:gd name="connsiteX6" fmla="*/ 335070 w 361635"/>
                      <a:gd name="connsiteY6" fmla="*/ 73073 h 281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61635" h="281360">
                        <a:moveTo>
                          <a:pt x="335070" y="73073"/>
                        </a:moveTo>
                        <a:cubicBezTo>
                          <a:pt x="289455" y="14377"/>
                          <a:pt x="227405" y="-4741"/>
                          <a:pt x="159988" y="961"/>
                        </a:cubicBezTo>
                        <a:cubicBezTo>
                          <a:pt x="90895" y="6998"/>
                          <a:pt x="20460" y="54961"/>
                          <a:pt x="0" y="105272"/>
                        </a:cubicBezTo>
                        <a:cubicBezTo>
                          <a:pt x="37901" y="48924"/>
                          <a:pt x="101963" y="28800"/>
                          <a:pt x="141876" y="20750"/>
                        </a:cubicBezTo>
                        <a:cubicBezTo>
                          <a:pt x="205604" y="8005"/>
                          <a:pt x="288449" y="37520"/>
                          <a:pt x="325008" y="95210"/>
                        </a:cubicBezTo>
                        <a:cubicBezTo>
                          <a:pt x="357542" y="146527"/>
                          <a:pt x="353853" y="223000"/>
                          <a:pt x="310586" y="281360"/>
                        </a:cubicBezTo>
                        <a:cubicBezTo>
                          <a:pt x="361232" y="242118"/>
                          <a:pt x="382698" y="134453"/>
                          <a:pt x="335070" y="73073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3" name="Hình tự do: Hình 422">
                    <a:extLst>
                      <a:ext uri="{FF2B5EF4-FFF2-40B4-BE49-F238E27FC236}">
                        <a16:creationId xmlns:a16="http://schemas.microsoft.com/office/drawing/2014/main" id="{9E922FBC-8741-0E58-1DE3-F10F6A70BFD5}"/>
                      </a:ext>
                    </a:extLst>
                  </p:cNvPr>
                  <p:cNvSpPr/>
                  <p:nvPr/>
                </p:nvSpPr>
                <p:spPr>
                  <a:xfrm>
                    <a:off x="6040587" y="1622473"/>
                    <a:ext cx="224862" cy="224822"/>
                  </a:xfrm>
                  <a:custGeom>
                    <a:avLst/>
                    <a:gdLst>
                      <a:gd name="connsiteX0" fmla="*/ 217414 w 224862"/>
                      <a:gd name="connsiteY0" fmla="*/ 72142 h 224822"/>
                      <a:gd name="connsiteX1" fmla="*/ 152680 w 224862"/>
                      <a:gd name="connsiteY1" fmla="*/ 217373 h 224822"/>
                      <a:gd name="connsiteX2" fmla="*/ 7449 w 224862"/>
                      <a:gd name="connsiteY2" fmla="*/ 152640 h 224822"/>
                      <a:gd name="connsiteX3" fmla="*/ 72183 w 224862"/>
                      <a:gd name="connsiteY3" fmla="*/ 7409 h 224822"/>
                      <a:gd name="connsiteX4" fmla="*/ 217414 w 224862"/>
                      <a:gd name="connsiteY4" fmla="*/ 72142 h 224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4862" h="224822">
                        <a:moveTo>
                          <a:pt x="217414" y="72142"/>
                        </a:moveTo>
                        <a:cubicBezTo>
                          <a:pt x="239550" y="130168"/>
                          <a:pt x="210705" y="194901"/>
                          <a:pt x="152680" y="217373"/>
                        </a:cubicBezTo>
                        <a:cubicBezTo>
                          <a:pt x="94655" y="239510"/>
                          <a:pt x="29922" y="210665"/>
                          <a:pt x="7449" y="152640"/>
                        </a:cubicBezTo>
                        <a:cubicBezTo>
                          <a:pt x="-14687" y="94614"/>
                          <a:pt x="14157" y="29881"/>
                          <a:pt x="72183" y="7409"/>
                        </a:cubicBezTo>
                        <a:cubicBezTo>
                          <a:pt x="130208" y="-14728"/>
                          <a:pt x="195276" y="14453"/>
                          <a:pt x="217414" y="72142"/>
                        </a:cubicBezTo>
                        <a:close/>
                      </a:path>
                    </a:pathLst>
                  </a:custGeom>
                  <a:solidFill>
                    <a:srgbClr val="229996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4" name="Hình tự do: Hình 423">
                    <a:extLst>
                      <a:ext uri="{FF2B5EF4-FFF2-40B4-BE49-F238E27FC236}">
                        <a16:creationId xmlns:a16="http://schemas.microsoft.com/office/drawing/2014/main" id="{0FA64408-48B6-4F25-D2C2-CCFF945582E2}"/>
                      </a:ext>
                    </a:extLst>
                  </p:cNvPr>
                  <p:cNvSpPr/>
                  <p:nvPr/>
                </p:nvSpPr>
                <p:spPr>
                  <a:xfrm>
                    <a:off x="6189250" y="1656723"/>
                    <a:ext cx="62037" cy="62369"/>
                  </a:xfrm>
                  <a:custGeom>
                    <a:avLst/>
                    <a:gdLst>
                      <a:gd name="connsiteX0" fmla="*/ 60030 w 62037"/>
                      <a:gd name="connsiteY0" fmla="*/ 20116 h 62369"/>
                      <a:gd name="connsiteX1" fmla="*/ 42253 w 62037"/>
                      <a:gd name="connsiteY1" fmla="*/ 60365 h 62369"/>
                      <a:gd name="connsiteX2" fmla="*/ 2005 w 62037"/>
                      <a:gd name="connsiteY2" fmla="*/ 42253 h 62369"/>
                      <a:gd name="connsiteX3" fmla="*/ 20117 w 62037"/>
                      <a:gd name="connsiteY3" fmla="*/ 2005 h 62369"/>
                      <a:gd name="connsiteX4" fmla="*/ 60030 w 62037"/>
                      <a:gd name="connsiteY4" fmla="*/ 20116 h 62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037" h="62369">
                        <a:moveTo>
                          <a:pt x="60030" y="20116"/>
                        </a:moveTo>
                        <a:cubicBezTo>
                          <a:pt x="66067" y="36216"/>
                          <a:pt x="58017" y="54328"/>
                          <a:pt x="42253" y="60365"/>
                        </a:cubicBezTo>
                        <a:cubicBezTo>
                          <a:pt x="26154" y="66402"/>
                          <a:pt x="8042" y="58353"/>
                          <a:pt x="2005" y="42253"/>
                        </a:cubicBezTo>
                        <a:cubicBezTo>
                          <a:pt x="-4033" y="26154"/>
                          <a:pt x="4017" y="8042"/>
                          <a:pt x="20117" y="2005"/>
                        </a:cubicBezTo>
                        <a:cubicBezTo>
                          <a:pt x="35880" y="-4033"/>
                          <a:pt x="53657" y="4017"/>
                          <a:pt x="60030" y="20116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28" name="Đồ họa 6">
              <a:extLst>
                <a:ext uri="{FF2B5EF4-FFF2-40B4-BE49-F238E27FC236}">
                  <a16:creationId xmlns:a16="http://schemas.microsoft.com/office/drawing/2014/main" id="{3AA989E4-1854-1AD8-F396-778430FDD0F9}"/>
                </a:ext>
              </a:extLst>
            </p:cNvPr>
            <p:cNvGrpSpPr/>
            <p:nvPr/>
          </p:nvGrpSpPr>
          <p:grpSpPr>
            <a:xfrm>
              <a:off x="1344943" y="3682901"/>
              <a:ext cx="2315313" cy="2275057"/>
              <a:chOff x="1344943" y="3682901"/>
              <a:chExt cx="2315313" cy="2275057"/>
            </a:xfrm>
          </p:grpSpPr>
          <p:sp>
            <p:nvSpPr>
              <p:cNvPr id="382" name="Hình tự do: Hình 381">
                <a:extLst>
                  <a:ext uri="{FF2B5EF4-FFF2-40B4-BE49-F238E27FC236}">
                    <a16:creationId xmlns:a16="http://schemas.microsoft.com/office/drawing/2014/main" id="{3BD6C9A7-809F-87F7-34A3-38EF4357A04F}"/>
                  </a:ext>
                </a:extLst>
              </p:cNvPr>
              <p:cNvSpPr/>
              <p:nvPr/>
            </p:nvSpPr>
            <p:spPr>
              <a:xfrm>
                <a:off x="2240141" y="3731076"/>
                <a:ext cx="1093120" cy="1485300"/>
              </a:xfrm>
              <a:custGeom>
                <a:avLst/>
                <a:gdLst>
                  <a:gd name="connsiteX0" fmla="*/ 1042810 w 1093120"/>
                  <a:gd name="connsiteY0" fmla="*/ 1485301 h 1485300"/>
                  <a:gd name="connsiteX1" fmla="*/ 309277 w 1093120"/>
                  <a:gd name="connsiteY1" fmla="*/ 1485301 h 1485300"/>
                  <a:gd name="connsiteX2" fmla="*/ 45313 w 1093120"/>
                  <a:gd name="connsiteY2" fmla="*/ 1221336 h 1485300"/>
                  <a:gd name="connsiteX3" fmla="*/ 33 w 1093120"/>
                  <a:gd name="connsiteY3" fmla="*/ 52447 h 1485300"/>
                  <a:gd name="connsiteX4" fmla="*/ 48332 w 1093120"/>
                  <a:gd name="connsiteY4" fmla="*/ 124 h 1485300"/>
                  <a:gd name="connsiteX5" fmla="*/ 100655 w 1093120"/>
                  <a:gd name="connsiteY5" fmla="*/ 48422 h 1485300"/>
                  <a:gd name="connsiteX6" fmla="*/ 145935 w 1093120"/>
                  <a:gd name="connsiteY6" fmla="*/ 1219324 h 1485300"/>
                  <a:gd name="connsiteX7" fmla="*/ 309277 w 1093120"/>
                  <a:gd name="connsiteY7" fmla="*/ 1384679 h 1485300"/>
                  <a:gd name="connsiteX8" fmla="*/ 1042810 w 1093120"/>
                  <a:gd name="connsiteY8" fmla="*/ 1384679 h 1485300"/>
                  <a:gd name="connsiteX9" fmla="*/ 1093121 w 1093120"/>
                  <a:gd name="connsiteY9" fmla="*/ 1434990 h 1485300"/>
                  <a:gd name="connsiteX10" fmla="*/ 1042810 w 1093120"/>
                  <a:gd name="connsiteY10" fmla="*/ 1485301 h 148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3120" h="1485300">
                    <a:moveTo>
                      <a:pt x="1042810" y="1485301"/>
                    </a:moveTo>
                    <a:lnTo>
                      <a:pt x="309277" y="1485301"/>
                    </a:lnTo>
                    <a:cubicBezTo>
                      <a:pt x="163711" y="1485301"/>
                      <a:pt x="45313" y="1366902"/>
                      <a:pt x="45313" y="1221336"/>
                    </a:cubicBezTo>
                    <a:lnTo>
                      <a:pt x="33" y="52447"/>
                    </a:lnTo>
                    <a:cubicBezTo>
                      <a:pt x="-973" y="24609"/>
                      <a:pt x="20828" y="1130"/>
                      <a:pt x="48332" y="124"/>
                    </a:cubicBezTo>
                    <a:cubicBezTo>
                      <a:pt x="78854" y="-1889"/>
                      <a:pt x="99649" y="20919"/>
                      <a:pt x="100655" y="48422"/>
                    </a:cubicBezTo>
                    <a:lnTo>
                      <a:pt x="145935" y="1219324"/>
                    </a:lnTo>
                    <a:cubicBezTo>
                      <a:pt x="145935" y="1311560"/>
                      <a:pt x="219389" y="1384679"/>
                      <a:pt x="309277" y="1384679"/>
                    </a:cubicBezTo>
                    <a:lnTo>
                      <a:pt x="1042810" y="1384679"/>
                    </a:lnTo>
                    <a:cubicBezTo>
                      <a:pt x="1070649" y="1384679"/>
                      <a:pt x="1093121" y="1407151"/>
                      <a:pt x="1093121" y="1434990"/>
                    </a:cubicBezTo>
                    <a:cubicBezTo>
                      <a:pt x="1093121" y="1462828"/>
                      <a:pt x="1070313" y="1485301"/>
                      <a:pt x="1042810" y="1485301"/>
                    </a:cubicBezTo>
                    <a:close/>
                  </a:path>
                </a:pathLst>
              </a:custGeom>
              <a:solidFill>
                <a:srgbClr val="77777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3" name="Hình tự do: Hình 382">
                <a:extLst>
                  <a:ext uri="{FF2B5EF4-FFF2-40B4-BE49-F238E27FC236}">
                    <a16:creationId xmlns:a16="http://schemas.microsoft.com/office/drawing/2014/main" id="{4E67C246-3AD6-03B6-06BB-7CF181B223B6}"/>
                  </a:ext>
                </a:extLst>
              </p:cNvPr>
              <p:cNvSpPr/>
              <p:nvPr/>
            </p:nvSpPr>
            <p:spPr>
              <a:xfrm>
                <a:off x="2377715" y="5115755"/>
                <a:ext cx="1282541" cy="842203"/>
              </a:xfrm>
              <a:custGeom>
                <a:avLst/>
                <a:gdLst>
                  <a:gd name="connsiteX0" fmla="*/ 50287 w 1282541"/>
                  <a:gd name="connsiteY0" fmla="*/ 842204 h 842203"/>
                  <a:gd name="connsiteX1" fmla="*/ 36200 w 1282541"/>
                  <a:gd name="connsiteY1" fmla="*/ 840192 h 842203"/>
                  <a:gd name="connsiteX2" fmla="*/ 1988 w 1282541"/>
                  <a:gd name="connsiteY2" fmla="*/ 777806 h 842203"/>
                  <a:gd name="connsiteX3" fmla="*/ 182437 w 1282541"/>
                  <a:gd name="connsiteY3" fmla="*/ 155628 h 842203"/>
                  <a:gd name="connsiteX4" fmla="*/ 440028 w 1282541"/>
                  <a:gd name="connsiteY4" fmla="*/ 0 h 842203"/>
                  <a:gd name="connsiteX5" fmla="*/ 843186 w 1282541"/>
                  <a:gd name="connsiteY5" fmla="*/ 0 h 842203"/>
                  <a:gd name="connsiteX6" fmla="*/ 1100442 w 1282541"/>
                  <a:gd name="connsiteY6" fmla="*/ 155964 h 842203"/>
                  <a:gd name="connsiteX7" fmla="*/ 1280555 w 1282541"/>
                  <a:gd name="connsiteY7" fmla="*/ 777806 h 842203"/>
                  <a:gd name="connsiteX8" fmla="*/ 1246009 w 1282541"/>
                  <a:gd name="connsiteY8" fmla="*/ 840192 h 842203"/>
                  <a:gd name="connsiteX9" fmla="*/ 1183623 w 1282541"/>
                  <a:gd name="connsiteY9" fmla="*/ 805980 h 842203"/>
                  <a:gd name="connsiteX10" fmla="*/ 1003510 w 1282541"/>
                  <a:gd name="connsiteY10" fmla="*/ 184138 h 842203"/>
                  <a:gd name="connsiteX11" fmla="*/ 842851 w 1282541"/>
                  <a:gd name="connsiteY11" fmla="*/ 100957 h 842203"/>
                  <a:gd name="connsiteX12" fmla="*/ 440028 w 1282541"/>
                  <a:gd name="connsiteY12" fmla="*/ 100957 h 842203"/>
                  <a:gd name="connsiteX13" fmla="*/ 279369 w 1282541"/>
                  <a:gd name="connsiteY13" fmla="*/ 184138 h 842203"/>
                  <a:gd name="connsiteX14" fmla="*/ 98921 w 1282541"/>
                  <a:gd name="connsiteY14" fmla="*/ 805980 h 842203"/>
                  <a:gd name="connsiteX15" fmla="*/ 50287 w 1282541"/>
                  <a:gd name="connsiteY15" fmla="*/ 842204 h 842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82541" h="842203">
                    <a:moveTo>
                      <a:pt x="50287" y="842204"/>
                    </a:moveTo>
                    <a:cubicBezTo>
                      <a:pt x="45591" y="842204"/>
                      <a:pt x="40895" y="841533"/>
                      <a:pt x="36200" y="840192"/>
                    </a:cubicBezTo>
                    <a:cubicBezTo>
                      <a:pt x="9703" y="832477"/>
                      <a:pt x="-5726" y="804639"/>
                      <a:pt x="1988" y="777806"/>
                    </a:cubicBezTo>
                    <a:lnTo>
                      <a:pt x="182437" y="155628"/>
                    </a:lnTo>
                    <a:cubicBezTo>
                      <a:pt x="209269" y="63727"/>
                      <a:pt x="314922" y="0"/>
                      <a:pt x="440028" y="0"/>
                    </a:cubicBezTo>
                    <a:lnTo>
                      <a:pt x="843186" y="0"/>
                    </a:lnTo>
                    <a:cubicBezTo>
                      <a:pt x="967957" y="0"/>
                      <a:pt x="1073945" y="64062"/>
                      <a:pt x="1100442" y="155964"/>
                    </a:cubicBezTo>
                    <a:lnTo>
                      <a:pt x="1280555" y="777806"/>
                    </a:lnTo>
                    <a:cubicBezTo>
                      <a:pt x="1288270" y="804639"/>
                      <a:pt x="1272841" y="832477"/>
                      <a:pt x="1246009" y="840192"/>
                    </a:cubicBezTo>
                    <a:cubicBezTo>
                      <a:pt x="1219512" y="847906"/>
                      <a:pt x="1191337" y="832477"/>
                      <a:pt x="1183623" y="805980"/>
                    </a:cubicBezTo>
                    <a:lnTo>
                      <a:pt x="1003510" y="184138"/>
                    </a:lnTo>
                    <a:cubicBezTo>
                      <a:pt x="989759" y="136845"/>
                      <a:pt x="920665" y="100957"/>
                      <a:pt x="842851" y="100957"/>
                    </a:cubicBezTo>
                    <a:lnTo>
                      <a:pt x="440028" y="100957"/>
                    </a:lnTo>
                    <a:cubicBezTo>
                      <a:pt x="362214" y="100957"/>
                      <a:pt x="293121" y="136845"/>
                      <a:pt x="279369" y="184138"/>
                    </a:cubicBezTo>
                    <a:lnTo>
                      <a:pt x="98921" y="805980"/>
                    </a:lnTo>
                    <a:cubicBezTo>
                      <a:pt x="92213" y="828117"/>
                      <a:pt x="72088" y="842204"/>
                      <a:pt x="50287" y="842204"/>
                    </a:cubicBezTo>
                    <a:close/>
                  </a:path>
                </a:pathLst>
              </a:custGeom>
              <a:solidFill>
                <a:srgbClr val="77777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4" name="Hình tự do: Hình 383">
                <a:extLst>
                  <a:ext uri="{FF2B5EF4-FFF2-40B4-BE49-F238E27FC236}">
                    <a16:creationId xmlns:a16="http://schemas.microsoft.com/office/drawing/2014/main" id="{80653A51-4D96-0878-A266-47E2E23D7DD3}"/>
                  </a:ext>
                </a:extLst>
              </p:cNvPr>
              <p:cNvSpPr/>
              <p:nvPr/>
            </p:nvSpPr>
            <p:spPr>
              <a:xfrm>
                <a:off x="1344943" y="4042368"/>
                <a:ext cx="1093456" cy="1485600"/>
              </a:xfrm>
              <a:custGeom>
                <a:avLst/>
                <a:gdLst>
                  <a:gd name="connsiteX0" fmla="*/ 1043145 w 1093456"/>
                  <a:gd name="connsiteY0" fmla="*/ 1485601 h 1485600"/>
                  <a:gd name="connsiteX1" fmla="*/ 309613 w 1093456"/>
                  <a:gd name="connsiteY1" fmla="*/ 1485601 h 1485600"/>
                  <a:gd name="connsiteX2" fmla="*/ 45649 w 1093456"/>
                  <a:gd name="connsiteY2" fmla="*/ 1221636 h 1485600"/>
                  <a:gd name="connsiteX3" fmla="*/ 33 w 1093456"/>
                  <a:gd name="connsiteY3" fmla="*/ 52411 h 1485600"/>
                  <a:gd name="connsiteX4" fmla="*/ 48332 w 1093456"/>
                  <a:gd name="connsiteY4" fmla="*/ 88 h 1485600"/>
                  <a:gd name="connsiteX5" fmla="*/ 100655 w 1093456"/>
                  <a:gd name="connsiteY5" fmla="*/ 48387 h 1485600"/>
                  <a:gd name="connsiteX6" fmla="*/ 145935 w 1093456"/>
                  <a:gd name="connsiteY6" fmla="*/ 1219288 h 1485600"/>
                  <a:gd name="connsiteX7" fmla="*/ 309278 w 1093456"/>
                  <a:gd name="connsiteY7" fmla="*/ 1384643 h 1485600"/>
                  <a:gd name="connsiteX8" fmla="*/ 1043145 w 1093456"/>
                  <a:gd name="connsiteY8" fmla="*/ 1384643 h 1485600"/>
                  <a:gd name="connsiteX9" fmla="*/ 1093456 w 1093456"/>
                  <a:gd name="connsiteY9" fmla="*/ 1434954 h 1485600"/>
                  <a:gd name="connsiteX10" fmla="*/ 1043145 w 1093456"/>
                  <a:gd name="connsiteY10" fmla="*/ 1485601 h 148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3456" h="1485600">
                    <a:moveTo>
                      <a:pt x="1043145" y="1485601"/>
                    </a:moveTo>
                    <a:lnTo>
                      <a:pt x="309613" y="1485601"/>
                    </a:lnTo>
                    <a:cubicBezTo>
                      <a:pt x="164047" y="1485601"/>
                      <a:pt x="45649" y="1367202"/>
                      <a:pt x="45649" y="1221636"/>
                    </a:cubicBezTo>
                    <a:lnTo>
                      <a:pt x="33" y="52411"/>
                    </a:lnTo>
                    <a:cubicBezTo>
                      <a:pt x="-973" y="24573"/>
                      <a:pt x="20829" y="1094"/>
                      <a:pt x="48332" y="88"/>
                    </a:cubicBezTo>
                    <a:cubicBezTo>
                      <a:pt x="79525" y="-1589"/>
                      <a:pt x="99314" y="20883"/>
                      <a:pt x="100655" y="48387"/>
                    </a:cubicBezTo>
                    <a:lnTo>
                      <a:pt x="145935" y="1219288"/>
                    </a:lnTo>
                    <a:cubicBezTo>
                      <a:pt x="145935" y="1311190"/>
                      <a:pt x="219389" y="1384643"/>
                      <a:pt x="309278" y="1384643"/>
                    </a:cubicBezTo>
                    <a:lnTo>
                      <a:pt x="1043145" y="1384643"/>
                    </a:lnTo>
                    <a:cubicBezTo>
                      <a:pt x="1070984" y="1384643"/>
                      <a:pt x="1093456" y="1407116"/>
                      <a:pt x="1093456" y="1434954"/>
                    </a:cubicBezTo>
                    <a:cubicBezTo>
                      <a:pt x="1093456" y="1463128"/>
                      <a:pt x="1070649" y="1485601"/>
                      <a:pt x="1043145" y="1485601"/>
                    </a:cubicBezTo>
                    <a:close/>
                  </a:path>
                </a:pathLst>
              </a:custGeom>
              <a:solidFill>
                <a:srgbClr val="AAAAA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85" name="Đồ họa 6">
                <a:extLst>
                  <a:ext uri="{FF2B5EF4-FFF2-40B4-BE49-F238E27FC236}">
                    <a16:creationId xmlns:a16="http://schemas.microsoft.com/office/drawing/2014/main" id="{F33237C2-0028-2967-6B89-035BB81CF401}"/>
                  </a:ext>
                </a:extLst>
              </p:cNvPr>
              <p:cNvGrpSpPr/>
              <p:nvPr/>
            </p:nvGrpSpPr>
            <p:grpSpPr>
              <a:xfrm>
                <a:off x="1640805" y="5031918"/>
                <a:ext cx="1730693" cy="416945"/>
                <a:chOff x="1640805" y="5031918"/>
                <a:chExt cx="1730693" cy="416945"/>
              </a:xfrm>
            </p:grpSpPr>
            <p:sp>
              <p:nvSpPr>
                <p:cNvPr id="390" name="Hình tự do: Hình 389">
                  <a:extLst>
                    <a:ext uri="{FF2B5EF4-FFF2-40B4-BE49-F238E27FC236}">
                      <a16:creationId xmlns:a16="http://schemas.microsoft.com/office/drawing/2014/main" id="{E40F4C06-627D-BA7D-6A36-E904341D79F2}"/>
                    </a:ext>
                  </a:extLst>
                </p:cNvPr>
                <p:cNvSpPr/>
                <p:nvPr/>
              </p:nvSpPr>
              <p:spPr>
                <a:xfrm>
                  <a:off x="1781004" y="5131959"/>
                  <a:ext cx="1576742" cy="316903"/>
                </a:xfrm>
                <a:custGeom>
                  <a:avLst/>
                  <a:gdLst>
                    <a:gd name="connsiteX0" fmla="*/ 1576743 w 1576742"/>
                    <a:gd name="connsiteY0" fmla="*/ 566 h 316903"/>
                    <a:gd name="connsiteX1" fmla="*/ 657395 w 1576742"/>
                    <a:gd name="connsiteY1" fmla="*/ 566 h 316903"/>
                    <a:gd name="connsiteX2" fmla="*/ 652029 w 1576742"/>
                    <a:gd name="connsiteY2" fmla="*/ 231 h 316903"/>
                    <a:gd name="connsiteX3" fmla="*/ 0 w 1576742"/>
                    <a:gd name="connsiteY3" fmla="*/ 301760 h 316903"/>
                    <a:gd name="connsiteX4" fmla="*/ 740241 w 1576742"/>
                    <a:gd name="connsiteY4" fmla="*/ 316853 h 316903"/>
                    <a:gd name="connsiteX5" fmla="*/ 837173 w 1576742"/>
                    <a:gd name="connsiteY5" fmla="*/ 299413 h 316903"/>
                    <a:gd name="connsiteX6" fmla="*/ 1576743 w 1576742"/>
                    <a:gd name="connsiteY6" fmla="*/ 566 h 316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6742" h="316903">
                      <a:moveTo>
                        <a:pt x="1576743" y="566"/>
                      </a:moveTo>
                      <a:lnTo>
                        <a:pt x="657395" y="566"/>
                      </a:lnTo>
                      <a:cubicBezTo>
                        <a:pt x="655718" y="566"/>
                        <a:pt x="653706" y="-440"/>
                        <a:pt x="652029" y="231"/>
                      </a:cubicBezTo>
                      <a:cubicBezTo>
                        <a:pt x="652029" y="231"/>
                        <a:pt x="-335" y="280630"/>
                        <a:pt x="0" y="301760"/>
                      </a:cubicBezTo>
                      <a:lnTo>
                        <a:pt x="740241" y="316853"/>
                      </a:lnTo>
                      <a:cubicBezTo>
                        <a:pt x="773446" y="317525"/>
                        <a:pt x="806316" y="311487"/>
                        <a:pt x="837173" y="299413"/>
                      </a:cubicBezTo>
                      <a:lnTo>
                        <a:pt x="1576743" y="566"/>
                      </a:lnTo>
                      <a:close/>
                    </a:path>
                  </a:pathLst>
                </a:custGeom>
                <a:solidFill>
                  <a:srgbClr val="E5934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1" name="Hình tự do: Hình 390">
                  <a:extLst>
                    <a:ext uri="{FF2B5EF4-FFF2-40B4-BE49-F238E27FC236}">
                      <a16:creationId xmlns:a16="http://schemas.microsoft.com/office/drawing/2014/main" id="{F1AF612A-688E-47BF-55FD-1C3FEF628547}"/>
                    </a:ext>
                  </a:extLst>
                </p:cNvPr>
                <p:cNvSpPr/>
                <p:nvPr/>
              </p:nvSpPr>
              <p:spPr>
                <a:xfrm>
                  <a:off x="2566860" y="5031918"/>
                  <a:ext cx="804638" cy="401910"/>
                </a:xfrm>
                <a:custGeom>
                  <a:avLst/>
                  <a:gdLst>
                    <a:gd name="connsiteX0" fmla="*/ 47963 w 804638"/>
                    <a:gd name="connsiteY0" fmla="*/ 399454 h 401910"/>
                    <a:gd name="connsiteX1" fmla="*/ 782166 w 804638"/>
                    <a:gd name="connsiteY1" fmla="*/ 114359 h 401910"/>
                    <a:gd name="connsiteX2" fmla="*/ 804639 w 804638"/>
                    <a:gd name="connsiteY2" fmla="*/ 81489 h 401910"/>
                    <a:gd name="connsiteX3" fmla="*/ 804639 w 804638"/>
                    <a:gd name="connsiteY3" fmla="*/ 35203 h 401910"/>
                    <a:gd name="connsiteX4" fmla="*/ 756676 w 804638"/>
                    <a:gd name="connsiteY4" fmla="*/ 2333 h 401910"/>
                    <a:gd name="connsiteX5" fmla="*/ 22472 w 804638"/>
                    <a:gd name="connsiteY5" fmla="*/ 287428 h 401910"/>
                    <a:gd name="connsiteX6" fmla="*/ 0 w 804638"/>
                    <a:gd name="connsiteY6" fmla="*/ 320298 h 401910"/>
                    <a:gd name="connsiteX7" fmla="*/ 0 w 804638"/>
                    <a:gd name="connsiteY7" fmla="*/ 366584 h 401910"/>
                    <a:gd name="connsiteX8" fmla="*/ 47963 w 804638"/>
                    <a:gd name="connsiteY8" fmla="*/ 399454 h 401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4638" h="401910">
                      <a:moveTo>
                        <a:pt x="47963" y="399454"/>
                      </a:moveTo>
                      <a:lnTo>
                        <a:pt x="782166" y="114359"/>
                      </a:lnTo>
                      <a:cubicBezTo>
                        <a:pt x="795583" y="108993"/>
                        <a:pt x="804639" y="96247"/>
                        <a:pt x="804639" y="81489"/>
                      </a:cubicBezTo>
                      <a:lnTo>
                        <a:pt x="804639" y="35203"/>
                      </a:lnTo>
                      <a:cubicBezTo>
                        <a:pt x="804639" y="10383"/>
                        <a:pt x="779818" y="-6387"/>
                        <a:pt x="756676" y="2333"/>
                      </a:cubicBezTo>
                      <a:lnTo>
                        <a:pt x="22472" y="287428"/>
                      </a:lnTo>
                      <a:cubicBezTo>
                        <a:pt x="9056" y="292795"/>
                        <a:pt x="0" y="305540"/>
                        <a:pt x="0" y="320298"/>
                      </a:cubicBezTo>
                      <a:lnTo>
                        <a:pt x="0" y="366584"/>
                      </a:lnTo>
                      <a:cubicBezTo>
                        <a:pt x="336" y="391404"/>
                        <a:pt x="25155" y="408510"/>
                        <a:pt x="47963" y="399454"/>
                      </a:cubicBezTo>
                      <a:close/>
                    </a:path>
                  </a:pathLst>
                </a:custGeom>
                <a:solidFill>
                  <a:srgbClr val="E5934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2" name="Hình tự do: Hình 391">
                  <a:extLst>
                    <a:ext uri="{FF2B5EF4-FFF2-40B4-BE49-F238E27FC236}">
                      <a16:creationId xmlns:a16="http://schemas.microsoft.com/office/drawing/2014/main" id="{D59B5C25-234A-3797-DB8E-0EAFC3FB9C49}"/>
                    </a:ext>
                  </a:extLst>
                </p:cNvPr>
                <p:cNvSpPr/>
                <p:nvPr/>
              </p:nvSpPr>
              <p:spPr>
                <a:xfrm>
                  <a:off x="1640805" y="5032239"/>
                  <a:ext cx="1689774" cy="330374"/>
                </a:xfrm>
                <a:custGeom>
                  <a:avLst/>
                  <a:gdLst>
                    <a:gd name="connsiteX0" fmla="*/ 1689774 w 1689774"/>
                    <a:gd name="connsiteY0" fmla="*/ 0 h 330374"/>
                    <a:gd name="connsiteX1" fmla="*/ 758352 w 1689774"/>
                    <a:gd name="connsiteY1" fmla="*/ 0 h 330374"/>
                    <a:gd name="connsiteX2" fmla="*/ 39242 w 1689774"/>
                    <a:gd name="connsiteY2" fmla="*/ 273356 h 330374"/>
                    <a:gd name="connsiteX3" fmla="*/ 0 w 1689774"/>
                    <a:gd name="connsiteY3" fmla="*/ 330375 h 330374"/>
                    <a:gd name="connsiteX4" fmla="*/ 893186 w 1689774"/>
                    <a:gd name="connsiteY4" fmla="*/ 297169 h 330374"/>
                    <a:gd name="connsiteX5" fmla="*/ 964292 w 1689774"/>
                    <a:gd name="connsiteY5" fmla="*/ 282747 h 330374"/>
                    <a:gd name="connsiteX6" fmla="*/ 1689774 w 1689774"/>
                    <a:gd name="connsiteY6" fmla="*/ 0 h 330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9774" h="330374">
                      <a:moveTo>
                        <a:pt x="1689774" y="0"/>
                      </a:moveTo>
                      <a:lnTo>
                        <a:pt x="758352" y="0"/>
                      </a:lnTo>
                      <a:lnTo>
                        <a:pt x="39242" y="273356"/>
                      </a:lnTo>
                      <a:cubicBezTo>
                        <a:pt x="14422" y="286101"/>
                        <a:pt x="0" y="301865"/>
                        <a:pt x="0" y="330375"/>
                      </a:cubicBezTo>
                      <a:lnTo>
                        <a:pt x="893186" y="297169"/>
                      </a:lnTo>
                      <a:cubicBezTo>
                        <a:pt x="917670" y="296499"/>
                        <a:pt x="941484" y="291803"/>
                        <a:pt x="964292" y="282747"/>
                      </a:cubicBezTo>
                      <a:lnTo>
                        <a:pt x="1689774" y="0"/>
                      </a:ln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6" name="Hình tự do: Hình 385">
                <a:extLst>
                  <a:ext uri="{FF2B5EF4-FFF2-40B4-BE49-F238E27FC236}">
                    <a16:creationId xmlns:a16="http://schemas.microsoft.com/office/drawing/2014/main" id="{BA3F8883-9073-286C-5EFA-3AADF70FAF24}"/>
                  </a:ext>
                </a:extLst>
              </p:cNvPr>
              <p:cNvSpPr/>
              <p:nvPr/>
            </p:nvSpPr>
            <p:spPr>
              <a:xfrm>
                <a:off x="1495145" y="3683267"/>
                <a:ext cx="940672" cy="1025190"/>
              </a:xfrm>
              <a:custGeom>
                <a:avLst/>
                <a:gdLst>
                  <a:gd name="connsiteX0" fmla="*/ 913739 w 940672"/>
                  <a:gd name="connsiteY0" fmla="*/ 97573 h 1025190"/>
                  <a:gd name="connsiteX1" fmla="*/ 940572 w 940672"/>
                  <a:gd name="connsiteY1" fmla="*/ 675142 h 1025190"/>
                  <a:gd name="connsiteX2" fmla="*/ 871478 w 940672"/>
                  <a:gd name="connsiteY2" fmla="*/ 776435 h 1025190"/>
                  <a:gd name="connsiteX3" fmla="*/ 162095 w 940672"/>
                  <a:gd name="connsiteY3" fmla="*/ 1019604 h 1025190"/>
                  <a:gd name="connsiteX4" fmla="*/ 26926 w 940672"/>
                  <a:gd name="connsiteY4" fmla="*/ 927367 h 1025190"/>
                  <a:gd name="connsiteX5" fmla="*/ 94 w 940672"/>
                  <a:gd name="connsiteY5" fmla="*/ 311562 h 1025190"/>
                  <a:gd name="connsiteX6" fmla="*/ 73883 w 940672"/>
                  <a:gd name="connsiteY6" fmla="*/ 208928 h 1025190"/>
                  <a:gd name="connsiteX7" fmla="*/ 783266 w 940672"/>
                  <a:gd name="connsiteY7" fmla="*/ 3995 h 1025190"/>
                  <a:gd name="connsiteX8" fmla="*/ 913739 w 940672"/>
                  <a:gd name="connsiteY8" fmla="*/ 97573 h 1025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2" h="1025190">
                    <a:moveTo>
                      <a:pt x="913739" y="97573"/>
                    </a:moveTo>
                    <a:lnTo>
                      <a:pt x="940572" y="675142"/>
                    </a:lnTo>
                    <a:cubicBezTo>
                      <a:pt x="942584" y="720422"/>
                      <a:pt x="914410" y="761677"/>
                      <a:pt x="871478" y="776435"/>
                    </a:cubicBezTo>
                    <a:lnTo>
                      <a:pt x="162095" y="1019604"/>
                    </a:lnTo>
                    <a:cubicBezTo>
                      <a:pt x="97362" y="1041740"/>
                      <a:pt x="29945" y="995454"/>
                      <a:pt x="26926" y="927367"/>
                    </a:cubicBezTo>
                    <a:lnTo>
                      <a:pt x="94" y="311562"/>
                    </a:lnTo>
                    <a:cubicBezTo>
                      <a:pt x="-1918" y="264270"/>
                      <a:pt x="28603" y="222009"/>
                      <a:pt x="73883" y="208928"/>
                    </a:cubicBezTo>
                    <a:lnTo>
                      <a:pt x="783266" y="3995"/>
                    </a:lnTo>
                    <a:cubicBezTo>
                      <a:pt x="846658" y="-14117"/>
                      <a:pt x="910721" y="31498"/>
                      <a:pt x="913739" y="97573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7" name="Hình tự do: Hình 386">
                <a:extLst>
                  <a:ext uri="{FF2B5EF4-FFF2-40B4-BE49-F238E27FC236}">
                    <a16:creationId xmlns:a16="http://schemas.microsoft.com/office/drawing/2014/main" id="{3660982A-C15F-80E8-06CC-CF6331B1DFC2}"/>
                  </a:ext>
                </a:extLst>
              </p:cNvPr>
              <p:cNvSpPr/>
              <p:nvPr/>
            </p:nvSpPr>
            <p:spPr>
              <a:xfrm>
                <a:off x="1403247" y="3683267"/>
                <a:ext cx="940670" cy="1030135"/>
              </a:xfrm>
              <a:custGeom>
                <a:avLst/>
                <a:gdLst>
                  <a:gd name="connsiteX0" fmla="*/ 913736 w 940670"/>
                  <a:gd name="connsiteY0" fmla="*/ 97573 h 1030135"/>
                  <a:gd name="connsiteX1" fmla="*/ 940568 w 940670"/>
                  <a:gd name="connsiteY1" fmla="*/ 675142 h 1030135"/>
                  <a:gd name="connsiteX2" fmla="*/ 871475 w 940670"/>
                  <a:gd name="connsiteY2" fmla="*/ 776435 h 1030135"/>
                  <a:gd name="connsiteX3" fmla="*/ 239235 w 940670"/>
                  <a:gd name="connsiteY3" fmla="*/ 1023293 h 1030135"/>
                  <a:gd name="connsiteX4" fmla="*/ 26923 w 940670"/>
                  <a:gd name="connsiteY4" fmla="*/ 927031 h 1030135"/>
                  <a:gd name="connsiteX5" fmla="*/ 90 w 940670"/>
                  <a:gd name="connsiteY5" fmla="*/ 311226 h 1030135"/>
                  <a:gd name="connsiteX6" fmla="*/ 75221 w 940670"/>
                  <a:gd name="connsiteY6" fmla="*/ 206915 h 1030135"/>
                  <a:gd name="connsiteX7" fmla="*/ 783263 w 940670"/>
                  <a:gd name="connsiteY7" fmla="*/ 3995 h 1030135"/>
                  <a:gd name="connsiteX8" fmla="*/ 913736 w 940670"/>
                  <a:gd name="connsiteY8" fmla="*/ 97573 h 1030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0" h="1030135">
                    <a:moveTo>
                      <a:pt x="913736" y="97573"/>
                    </a:moveTo>
                    <a:lnTo>
                      <a:pt x="940568" y="675142"/>
                    </a:lnTo>
                    <a:cubicBezTo>
                      <a:pt x="942581" y="720422"/>
                      <a:pt x="914742" y="761677"/>
                      <a:pt x="871475" y="776435"/>
                    </a:cubicBezTo>
                    <a:lnTo>
                      <a:pt x="239235" y="1023293"/>
                    </a:lnTo>
                    <a:cubicBezTo>
                      <a:pt x="85283" y="1049790"/>
                      <a:pt x="29941" y="995454"/>
                      <a:pt x="26923" y="927031"/>
                    </a:cubicBezTo>
                    <a:lnTo>
                      <a:pt x="90" y="311226"/>
                    </a:lnTo>
                    <a:cubicBezTo>
                      <a:pt x="-1922" y="263934"/>
                      <a:pt x="29941" y="219996"/>
                      <a:pt x="75221" y="206915"/>
                    </a:cubicBezTo>
                    <a:lnTo>
                      <a:pt x="783263" y="3995"/>
                    </a:lnTo>
                    <a:cubicBezTo>
                      <a:pt x="846654" y="-14117"/>
                      <a:pt x="910717" y="31498"/>
                      <a:pt x="913736" y="97573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8" name="Hình tự do: Hình 387">
                <a:extLst>
                  <a:ext uri="{FF2B5EF4-FFF2-40B4-BE49-F238E27FC236}">
                    <a16:creationId xmlns:a16="http://schemas.microsoft.com/office/drawing/2014/main" id="{A3FAEAB6-EBBE-22F0-A88C-93A6181DCE11}"/>
                  </a:ext>
                </a:extLst>
              </p:cNvPr>
              <p:cNvSpPr/>
              <p:nvPr/>
            </p:nvSpPr>
            <p:spPr>
              <a:xfrm>
                <a:off x="1495145" y="3683267"/>
                <a:ext cx="940672" cy="1025190"/>
              </a:xfrm>
              <a:custGeom>
                <a:avLst/>
                <a:gdLst>
                  <a:gd name="connsiteX0" fmla="*/ 913739 w 940672"/>
                  <a:gd name="connsiteY0" fmla="*/ 97573 h 1025190"/>
                  <a:gd name="connsiteX1" fmla="*/ 940572 w 940672"/>
                  <a:gd name="connsiteY1" fmla="*/ 675142 h 1025190"/>
                  <a:gd name="connsiteX2" fmla="*/ 871478 w 940672"/>
                  <a:gd name="connsiteY2" fmla="*/ 776435 h 1025190"/>
                  <a:gd name="connsiteX3" fmla="*/ 162095 w 940672"/>
                  <a:gd name="connsiteY3" fmla="*/ 1019604 h 1025190"/>
                  <a:gd name="connsiteX4" fmla="*/ 26926 w 940672"/>
                  <a:gd name="connsiteY4" fmla="*/ 927367 h 1025190"/>
                  <a:gd name="connsiteX5" fmla="*/ 94 w 940672"/>
                  <a:gd name="connsiteY5" fmla="*/ 311562 h 1025190"/>
                  <a:gd name="connsiteX6" fmla="*/ 73883 w 940672"/>
                  <a:gd name="connsiteY6" fmla="*/ 208928 h 1025190"/>
                  <a:gd name="connsiteX7" fmla="*/ 783266 w 940672"/>
                  <a:gd name="connsiteY7" fmla="*/ 3995 h 1025190"/>
                  <a:gd name="connsiteX8" fmla="*/ 913739 w 940672"/>
                  <a:gd name="connsiteY8" fmla="*/ 97573 h 1025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2" h="1025190">
                    <a:moveTo>
                      <a:pt x="913739" y="97573"/>
                    </a:moveTo>
                    <a:lnTo>
                      <a:pt x="940572" y="675142"/>
                    </a:lnTo>
                    <a:cubicBezTo>
                      <a:pt x="942584" y="720422"/>
                      <a:pt x="914410" y="761677"/>
                      <a:pt x="871478" y="776435"/>
                    </a:cubicBezTo>
                    <a:lnTo>
                      <a:pt x="162095" y="1019604"/>
                    </a:lnTo>
                    <a:cubicBezTo>
                      <a:pt x="97362" y="1041740"/>
                      <a:pt x="29945" y="995454"/>
                      <a:pt x="26926" y="927367"/>
                    </a:cubicBezTo>
                    <a:lnTo>
                      <a:pt x="94" y="311562"/>
                    </a:lnTo>
                    <a:cubicBezTo>
                      <a:pt x="-1918" y="264270"/>
                      <a:pt x="28603" y="222009"/>
                      <a:pt x="73883" y="208928"/>
                    </a:cubicBezTo>
                    <a:lnTo>
                      <a:pt x="783266" y="3995"/>
                    </a:lnTo>
                    <a:cubicBezTo>
                      <a:pt x="846658" y="-14117"/>
                      <a:pt x="910721" y="31498"/>
                      <a:pt x="913739" y="97573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9" name="Hình tự do: Hình 388">
                <a:extLst>
                  <a:ext uri="{FF2B5EF4-FFF2-40B4-BE49-F238E27FC236}">
                    <a16:creationId xmlns:a16="http://schemas.microsoft.com/office/drawing/2014/main" id="{5C2374BC-5FF1-CD70-46A7-B5223E1EF8E9}"/>
                  </a:ext>
                </a:extLst>
              </p:cNvPr>
              <p:cNvSpPr/>
              <p:nvPr/>
            </p:nvSpPr>
            <p:spPr>
              <a:xfrm>
                <a:off x="1422791" y="3682901"/>
                <a:ext cx="874738" cy="257287"/>
              </a:xfrm>
              <a:custGeom>
                <a:avLst/>
                <a:gdLst>
                  <a:gd name="connsiteX0" fmla="*/ 146237 w 874738"/>
                  <a:gd name="connsiteY0" fmla="*/ 209293 h 257287"/>
                  <a:gd name="connsiteX1" fmla="*/ 855620 w 874738"/>
                  <a:gd name="connsiteY1" fmla="*/ 4360 h 257287"/>
                  <a:gd name="connsiteX2" fmla="*/ 867024 w 874738"/>
                  <a:gd name="connsiteY2" fmla="*/ 2348 h 257287"/>
                  <a:gd name="connsiteX3" fmla="*/ 874738 w 874738"/>
                  <a:gd name="connsiteY3" fmla="*/ 0 h 257287"/>
                  <a:gd name="connsiteX4" fmla="*/ 778477 w 874738"/>
                  <a:gd name="connsiteY4" fmla="*/ 0 h 257287"/>
                  <a:gd name="connsiteX5" fmla="*/ 55677 w 874738"/>
                  <a:gd name="connsiteY5" fmla="*/ 206946 h 257287"/>
                  <a:gd name="connsiteX6" fmla="*/ 0 w 874738"/>
                  <a:gd name="connsiteY6" fmla="*/ 247530 h 257287"/>
                  <a:gd name="connsiteX7" fmla="*/ 86870 w 874738"/>
                  <a:gd name="connsiteY7" fmla="*/ 257256 h 257287"/>
                  <a:gd name="connsiteX8" fmla="*/ 146237 w 874738"/>
                  <a:gd name="connsiteY8" fmla="*/ 209293 h 2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4738" h="257287">
                    <a:moveTo>
                      <a:pt x="146237" y="209293"/>
                    </a:moveTo>
                    <a:lnTo>
                      <a:pt x="855620" y="4360"/>
                    </a:lnTo>
                    <a:cubicBezTo>
                      <a:pt x="859310" y="3354"/>
                      <a:pt x="862999" y="3019"/>
                      <a:pt x="867024" y="2348"/>
                    </a:cubicBezTo>
                    <a:lnTo>
                      <a:pt x="874738" y="0"/>
                    </a:lnTo>
                    <a:lnTo>
                      <a:pt x="778477" y="0"/>
                    </a:lnTo>
                    <a:lnTo>
                      <a:pt x="55677" y="206946"/>
                    </a:lnTo>
                    <a:cubicBezTo>
                      <a:pt x="32534" y="213654"/>
                      <a:pt x="13416" y="228412"/>
                      <a:pt x="0" y="247530"/>
                    </a:cubicBezTo>
                    <a:cubicBezTo>
                      <a:pt x="0" y="247530"/>
                      <a:pt x="81839" y="257927"/>
                      <a:pt x="86870" y="257256"/>
                    </a:cubicBezTo>
                    <a:cubicBezTo>
                      <a:pt x="99280" y="234784"/>
                      <a:pt x="119740" y="216672"/>
                      <a:pt x="146237" y="209293"/>
                    </a:cubicBezTo>
                    <a:close/>
                  </a:path>
                </a:pathLst>
              </a:custGeom>
              <a:solidFill>
                <a:srgbClr val="FFD8A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777C12C2-BF8D-2159-1FE1-899A65165C22}"/>
                </a:ext>
              </a:extLst>
            </p:cNvPr>
            <p:cNvSpPr/>
            <p:nvPr/>
          </p:nvSpPr>
          <p:spPr>
            <a:xfrm>
              <a:off x="1775962" y="4177744"/>
              <a:ext cx="239826" cy="484541"/>
            </a:xfrm>
            <a:custGeom>
              <a:avLst/>
              <a:gdLst>
                <a:gd name="connsiteX0" fmla="*/ 239826 w 239826"/>
                <a:gd name="connsiteY0" fmla="*/ 267534 h 484541"/>
                <a:gd name="connsiteX1" fmla="*/ 120422 w 239826"/>
                <a:gd name="connsiteY1" fmla="*/ 17992 h 484541"/>
                <a:gd name="connsiteX2" fmla="*/ 7055 w 239826"/>
                <a:gd name="connsiteY2" fmla="*/ 85409 h 484541"/>
                <a:gd name="connsiteX3" fmla="*/ 11 w 239826"/>
                <a:gd name="connsiteY3" fmla="*/ 484542 h 484541"/>
                <a:gd name="connsiteX4" fmla="*/ 207963 w 239826"/>
                <a:gd name="connsiteY4" fmla="*/ 413100 h 484541"/>
                <a:gd name="connsiteX5" fmla="*/ 239826 w 239826"/>
                <a:gd name="connsiteY5" fmla="*/ 267534 h 48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9826" h="484541">
                  <a:moveTo>
                    <a:pt x="239826" y="267534"/>
                  </a:moveTo>
                  <a:cubicBezTo>
                    <a:pt x="239826" y="129683"/>
                    <a:pt x="186161" y="17992"/>
                    <a:pt x="120422" y="17992"/>
                  </a:cubicBezTo>
                  <a:cubicBezTo>
                    <a:pt x="54347" y="17992"/>
                    <a:pt x="7055" y="-52443"/>
                    <a:pt x="7055" y="85409"/>
                  </a:cubicBezTo>
                  <a:cubicBezTo>
                    <a:pt x="7055" y="173621"/>
                    <a:pt x="-324" y="398007"/>
                    <a:pt x="11" y="484542"/>
                  </a:cubicBezTo>
                  <a:lnTo>
                    <a:pt x="207963" y="413100"/>
                  </a:lnTo>
                  <a:cubicBezTo>
                    <a:pt x="226745" y="364802"/>
                    <a:pt x="239826" y="313485"/>
                    <a:pt x="239826" y="267534"/>
                  </a:cubicBezTo>
                  <a:close/>
                </a:path>
              </a:pathLst>
            </a:custGeom>
            <a:solidFill>
              <a:srgbClr val="821C08">
                <a:alpha val="25000"/>
              </a:srgbClr>
            </a:solidFill>
            <a:ln w="3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0" name="Đồ họa 6">
              <a:extLst>
                <a:ext uri="{FF2B5EF4-FFF2-40B4-BE49-F238E27FC236}">
                  <a16:creationId xmlns:a16="http://schemas.microsoft.com/office/drawing/2014/main" id="{981DEF41-5B83-B468-9110-BC3E208680A4}"/>
                </a:ext>
              </a:extLst>
            </p:cNvPr>
            <p:cNvGrpSpPr/>
            <p:nvPr/>
          </p:nvGrpSpPr>
          <p:grpSpPr>
            <a:xfrm>
              <a:off x="1164193" y="1606069"/>
              <a:ext cx="2924797" cy="4638938"/>
              <a:chOff x="1164193" y="1606069"/>
              <a:chExt cx="2924797" cy="4638938"/>
            </a:xfrm>
          </p:grpSpPr>
          <p:sp>
            <p:nvSpPr>
              <p:cNvPr id="310" name="Hình tự do: Hình 309">
                <a:extLst>
                  <a:ext uri="{FF2B5EF4-FFF2-40B4-BE49-F238E27FC236}">
                    <a16:creationId xmlns:a16="http://schemas.microsoft.com/office/drawing/2014/main" id="{1A8FEDBF-453D-5BE6-01D6-D82AE204C610}"/>
                  </a:ext>
                </a:extLst>
              </p:cNvPr>
              <p:cNvSpPr/>
              <p:nvPr/>
            </p:nvSpPr>
            <p:spPr>
              <a:xfrm>
                <a:off x="1243819" y="2026104"/>
                <a:ext cx="2311310" cy="1698892"/>
              </a:xfrm>
              <a:custGeom>
                <a:avLst/>
                <a:gdLst>
                  <a:gd name="connsiteX0" fmla="*/ 1867069 w 2311310"/>
                  <a:gd name="connsiteY0" fmla="*/ 1570 h 1698892"/>
                  <a:gd name="connsiteX1" fmla="*/ 2108896 w 2311310"/>
                  <a:gd name="connsiteY1" fmla="*/ 581487 h 1698892"/>
                  <a:gd name="connsiteX2" fmla="*/ 2287332 w 2311310"/>
                  <a:gd name="connsiteY2" fmla="*/ 852159 h 1698892"/>
                  <a:gd name="connsiteX3" fmla="*/ 2026722 w 2311310"/>
                  <a:gd name="connsiteY3" fmla="*/ 1410945 h 1698892"/>
                  <a:gd name="connsiteX4" fmla="*/ 2015318 w 2311310"/>
                  <a:gd name="connsiteY4" fmla="*/ 1207689 h 1698892"/>
                  <a:gd name="connsiteX5" fmla="*/ 1965343 w 2311310"/>
                  <a:gd name="connsiteY5" fmla="*/ 1437778 h 1698892"/>
                  <a:gd name="connsiteX6" fmla="*/ 1254953 w 2311310"/>
                  <a:gd name="connsiteY6" fmla="*/ 1683630 h 1698892"/>
                  <a:gd name="connsiteX7" fmla="*/ 318165 w 2311310"/>
                  <a:gd name="connsiteY7" fmla="*/ 1574288 h 1698892"/>
                  <a:gd name="connsiteX8" fmla="*/ 194065 w 2311310"/>
                  <a:gd name="connsiteY8" fmla="*/ 1322063 h 1698892"/>
                  <a:gd name="connsiteX9" fmla="*/ 204798 w 2311310"/>
                  <a:gd name="connsiteY9" fmla="*/ 1521294 h 1698892"/>
                  <a:gd name="connsiteX10" fmla="*/ 52523 w 2311310"/>
                  <a:gd name="connsiteY10" fmla="*/ 969887 h 1698892"/>
                  <a:gd name="connsiteX11" fmla="*/ 228947 w 2311310"/>
                  <a:gd name="connsiteY11" fmla="*/ 197112 h 1698892"/>
                  <a:gd name="connsiteX12" fmla="*/ 1867069 w 2311310"/>
                  <a:gd name="connsiteY12" fmla="*/ 1570 h 1698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11310" h="1698892">
                    <a:moveTo>
                      <a:pt x="1867069" y="1570"/>
                    </a:moveTo>
                    <a:cubicBezTo>
                      <a:pt x="2102859" y="349721"/>
                      <a:pt x="2067306" y="499312"/>
                      <a:pt x="2108896" y="581487"/>
                    </a:cubicBezTo>
                    <a:cubicBezTo>
                      <a:pt x="2176984" y="716320"/>
                      <a:pt x="2241382" y="724034"/>
                      <a:pt x="2287332" y="852159"/>
                    </a:cubicBezTo>
                    <a:cubicBezTo>
                      <a:pt x="2383594" y="1120149"/>
                      <a:pt x="2168263" y="1376063"/>
                      <a:pt x="2026722" y="1410945"/>
                    </a:cubicBezTo>
                    <a:cubicBezTo>
                      <a:pt x="2048188" y="1324411"/>
                      <a:pt x="2030411" y="1218758"/>
                      <a:pt x="2015318" y="1207689"/>
                    </a:cubicBezTo>
                    <a:cubicBezTo>
                      <a:pt x="2006933" y="1298584"/>
                      <a:pt x="1992846" y="1416312"/>
                      <a:pt x="1965343" y="1437778"/>
                    </a:cubicBezTo>
                    <a:cubicBezTo>
                      <a:pt x="1796298" y="1568921"/>
                      <a:pt x="1592707" y="1643717"/>
                      <a:pt x="1254953" y="1683630"/>
                    </a:cubicBezTo>
                    <a:cubicBezTo>
                      <a:pt x="986964" y="1715158"/>
                      <a:pt x="602589" y="1706438"/>
                      <a:pt x="318165" y="1574288"/>
                    </a:cubicBezTo>
                    <a:cubicBezTo>
                      <a:pt x="267519" y="1550809"/>
                      <a:pt x="220226" y="1448511"/>
                      <a:pt x="194065" y="1322063"/>
                    </a:cubicBezTo>
                    <a:cubicBezTo>
                      <a:pt x="149791" y="1460250"/>
                      <a:pt x="224587" y="1533368"/>
                      <a:pt x="204798" y="1521294"/>
                    </a:cubicBezTo>
                    <a:cubicBezTo>
                      <a:pt x="61579" y="1431070"/>
                      <a:pt x="-79291" y="1190584"/>
                      <a:pt x="52523" y="969887"/>
                    </a:cubicBezTo>
                    <a:cubicBezTo>
                      <a:pt x="207481" y="710618"/>
                      <a:pt x="20660" y="665003"/>
                      <a:pt x="228947" y="197112"/>
                    </a:cubicBezTo>
                    <a:cubicBezTo>
                      <a:pt x="714615" y="96155"/>
                      <a:pt x="1678235" y="-14529"/>
                      <a:pt x="1867069" y="1570"/>
                    </a:cubicBezTo>
                    <a:close/>
                  </a:path>
                </a:pathLst>
              </a:custGeom>
              <a:solidFill>
                <a:srgbClr val="AD5C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" name="Hình tự do: Hình 310">
                <a:extLst>
                  <a:ext uri="{FF2B5EF4-FFF2-40B4-BE49-F238E27FC236}">
                    <a16:creationId xmlns:a16="http://schemas.microsoft.com/office/drawing/2014/main" id="{54F978C0-C3EC-717D-4995-CC47D6DE3C76}"/>
                  </a:ext>
                </a:extLst>
              </p:cNvPr>
              <p:cNvSpPr/>
              <p:nvPr/>
            </p:nvSpPr>
            <p:spPr>
              <a:xfrm>
                <a:off x="2482211" y="5085478"/>
                <a:ext cx="645660" cy="247991"/>
              </a:xfrm>
              <a:custGeom>
                <a:avLst/>
                <a:gdLst>
                  <a:gd name="connsiteX0" fmla="*/ 345259 w 645660"/>
                  <a:gd name="connsiteY0" fmla="*/ 5456 h 247991"/>
                  <a:gd name="connsiteX1" fmla="*/ 630019 w 645660"/>
                  <a:gd name="connsiteY1" fmla="*/ 126202 h 247991"/>
                  <a:gd name="connsiteX2" fmla="*/ 24947 w 645660"/>
                  <a:gd name="connsiteY2" fmla="*/ 232862 h 247991"/>
                  <a:gd name="connsiteX3" fmla="*/ 54462 w 645660"/>
                  <a:gd name="connsiteY3" fmla="*/ 30612 h 247991"/>
                  <a:gd name="connsiteX4" fmla="*/ 345259 w 645660"/>
                  <a:gd name="connsiteY4" fmla="*/ 5456 h 247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660" h="247991">
                    <a:moveTo>
                      <a:pt x="345259" y="5456"/>
                    </a:moveTo>
                    <a:cubicBezTo>
                      <a:pt x="395235" y="-26743"/>
                      <a:pt x="719907" y="92662"/>
                      <a:pt x="630019" y="126202"/>
                    </a:cubicBezTo>
                    <a:cubicBezTo>
                      <a:pt x="531409" y="163097"/>
                      <a:pt x="34003" y="291558"/>
                      <a:pt x="24947" y="232862"/>
                    </a:cubicBezTo>
                    <a:cubicBezTo>
                      <a:pt x="15555" y="174166"/>
                      <a:pt x="-40457" y="45705"/>
                      <a:pt x="54462" y="30612"/>
                    </a:cubicBezTo>
                    <a:cubicBezTo>
                      <a:pt x="149047" y="15854"/>
                      <a:pt x="316750" y="23904"/>
                      <a:pt x="345259" y="5456"/>
                    </a:cubicBezTo>
                    <a:close/>
                  </a:path>
                </a:pathLst>
              </a:custGeom>
              <a:solidFill>
                <a:srgbClr val="301C3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" name="Hình tự do: Hình 311">
                <a:extLst>
                  <a:ext uri="{FF2B5EF4-FFF2-40B4-BE49-F238E27FC236}">
                    <a16:creationId xmlns:a16="http://schemas.microsoft.com/office/drawing/2014/main" id="{6F2F1E0A-9F65-BFBA-3DA8-87DAC25105B4}"/>
                  </a:ext>
                </a:extLst>
              </p:cNvPr>
              <p:cNvSpPr/>
              <p:nvPr/>
            </p:nvSpPr>
            <p:spPr>
              <a:xfrm>
                <a:off x="3024184" y="4827976"/>
                <a:ext cx="599874" cy="969993"/>
              </a:xfrm>
              <a:custGeom>
                <a:avLst/>
                <a:gdLst>
                  <a:gd name="connsiteX0" fmla="*/ 458669 w 599874"/>
                  <a:gd name="connsiteY0" fmla="*/ 265642 h 969993"/>
                  <a:gd name="connsiteX1" fmla="*/ 304047 w 599874"/>
                  <a:gd name="connsiteY1" fmla="*/ 29851 h 969993"/>
                  <a:gd name="connsiteX2" fmla="*/ 125946 w 599874"/>
                  <a:gd name="connsiteY2" fmla="*/ 0 h 969993"/>
                  <a:gd name="connsiteX3" fmla="*/ 54169 w 599874"/>
                  <a:gd name="connsiteY3" fmla="*/ 410201 h 969993"/>
                  <a:gd name="connsiteX4" fmla="*/ 129971 w 599874"/>
                  <a:gd name="connsiteY4" fmla="*/ 421941 h 969993"/>
                  <a:gd name="connsiteX5" fmla="*/ 290966 w 599874"/>
                  <a:gd name="connsiteY5" fmla="*/ 969994 h 969993"/>
                  <a:gd name="connsiteX6" fmla="*/ 599875 w 599874"/>
                  <a:gd name="connsiteY6" fmla="*/ 883794 h 969993"/>
                  <a:gd name="connsiteX7" fmla="*/ 458669 w 599874"/>
                  <a:gd name="connsiteY7" fmla="*/ 265642 h 96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9874" h="969993">
                    <a:moveTo>
                      <a:pt x="458669" y="265642"/>
                    </a:moveTo>
                    <a:cubicBezTo>
                      <a:pt x="406345" y="94585"/>
                      <a:pt x="371799" y="63727"/>
                      <a:pt x="304047" y="29851"/>
                    </a:cubicBezTo>
                    <a:cubicBezTo>
                      <a:pt x="251723" y="3689"/>
                      <a:pt x="179611" y="5702"/>
                      <a:pt x="125946" y="0"/>
                    </a:cubicBezTo>
                    <a:cubicBezTo>
                      <a:pt x="-92068" y="92908"/>
                      <a:pt x="35051" y="378003"/>
                      <a:pt x="54169" y="410201"/>
                    </a:cubicBezTo>
                    <a:cubicBezTo>
                      <a:pt x="109847" y="398462"/>
                      <a:pt x="129971" y="421941"/>
                      <a:pt x="129971" y="421941"/>
                    </a:cubicBezTo>
                    <a:cubicBezTo>
                      <a:pt x="194369" y="645321"/>
                      <a:pt x="269835" y="902242"/>
                      <a:pt x="290966" y="969994"/>
                    </a:cubicBezTo>
                    <a:cubicBezTo>
                      <a:pt x="319140" y="968317"/>
                      <a:pt x="586123" y="889496"/>
                      <a:pt x="599875" y="883794"/>
                    </a:cubicBezTo>
                    <a:cubicBezTo>
                      <a:pt x="580085" y="785185"/>
                      <a:pt x="498917" y="396785"/>
                      <a:pt x="458669" y="26564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" name="Hình tự do: Hình 312">
                <a:extLst>
                  <a:ext uri="{FF2B5EF4-FFF2-40B4-BE49-F238E27FC236}">
                    <a16:creationId xmlns:a16="http://schemas.microsoft.com/office/drawing/2014/main" id="{090BB09A-A8FE-A39D-9B11-1F64408AD9E6}"/>
                  </a:ext>
                </a:extLst>
              </p:cNvPr>
              <p:cNvSpPr/>
              <p:nvPr/>
            </p:nvSpPr>
            <p:spPr>
              <a:xfrm>
                <a:off x="3261150" y="5670180"/>
                <a:ext cx="411570" cy="261499"/>
              </a:xfrm>
              <a:custGeom>
                <a:avLst/>
                <a:gdLst>
                  <a:gd name="connsiteX0" fmla="*/ 34211 w 411570"/>
                  <a:gd name="connsiteY0" fmla="*/ 260946 h 261499"/>
                  <a:gd name="connsiteX1" fmla="*/ 411208 w 411570"/>
                  <a:gd name="connsiteY1" fmla="*/ 224387 h 261499"/>
                  <a:gd name="connsiteX2" fmla="*/ 401481 w 411570"/>
                  <a:gd name="connsiteY2" fmla="*/ 0 h 261499"/>
                  <a:gd name="connsiteX3" fmla="*/ 0 w 411570"/>
                  <a:gd name="connsiteY3" fmla="*/ 59702 h 261499"/>
                  <a:gd name="connsiteX4" fmla="*/ 34211 w 411570"/>
                  <a:gd name="connsiteY4" fmla="*/ 260946 h 26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570" h="261499">
                    <a:moveTo>
                      <a:pt x="34211" y="260946"/>
                    </a:moveTo>
                    <a:cubicBezTo>
                      <a:pt x="35218" y="266312"/>
                      <a:pt x="410872" y="231095"/>
                      <a:pt x="411208" y="224387"/>
                    </a:cubicBezTo>
                    <a:cubicBezTo>
                      <a:pt x="413891" y="167703"/>
                      <a:pt x="400810" y="32870"/>
                      <a:pt x="401481" y="0"/>
                    </a:cubicBezTo>
                    <a:lnTo>
                      <a:pt x="0" y="59702"/>
                    </a:lnTo>
                    <a:cubicBezTo>
                      <a:pt x="11739" y="119740"/>
                      <a:pt x="26497" y="223045"/>
                      <a:pt x="34211" y="260946"/>
                    </a:cubicBezTo>
                    <a:close/>
                  </a:path>
                </a:pathLst>
              </a:custGeom>
              <a:solidFill>
                <a:srgbClr val="FFF8B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14" name="Đồ họa 6">
                <a:extLst>
                  <a:ext uri="{FF2B5EF4-FFF2-40B4-BE49-F238E27FC236}">
                    <a16:creationId xmlns:a16="http://schemas.microsoft.com/office/drawing/2014/main" id="{ECD4F799-6896-7E41-E494-8DE94A6BC6E8}"/>
                  </a:ext>
                </a:extLst>
              </p:cNvPr>
              <p:cNvGrpSpPr/>
              <p:nvPr/>
            </p:nvGrpSpPr>
            <p:grpSpPr>
              <a:xfrm>
                <a:off x="3255448" y="5781122"/>
                <a:ext cx="833542" cy="357386"/>
                <a:chOff x="3255448" y="5781122"/>
                <a:chExt cx="833542" cy="357386"/>
              </a:xfrm>
            </p:grpSpPr>
            <p:sp>
              <p:nvSpPr>
                <p:cNvPr id="379" name="Hình tự do: Hình 378">
                  <a:extLst>
                    <a:ext uri="{FF2B5EF4-FFF2-40B4-BE49-F238E27FC236}">
                      <a16:creationId xmlns:a16="http://schemas.microsoft.com/office/drawing/2014/main" id="{C6857795-9EEB-E13E-C1AB-73C75EA7312F}"/>
                    </a:ext>
                  </a:extLst>
                </p:cNvPr>
                <p:cNvSpPr/>
                <p:nvPr/>
              </p:nvSpPr>
              <p:spPr>
                <a:xfrm>
                  <a:off x="3255448" y="5781122"/>
                  <a:ext cx="833542" cy="357386"/>
                </a:xfrm>
                <a:custGeom>
                  <a:avLst/>
                  <a:gdLst>
                    <a:gd name="connsiteX0" fmla="*/ 453469 w 833542"/>
                    <a:gd name="connsiteY0" fmla="*/ 75544 h 357386"/>
                    <a:gd name="connsiteX1" fmla="*/ 429319 w 833542"/>
                    <a:gd name="connsiteY1" fmla="*/ 9805 h 357386"/>
                    <a:gd name="connsiteX2" fmla="*/ 261952 w 833542"/>
                    <a:gd name="connsiteY2" fmla="*/ 34625 h 357386"/>
                    <a:gd name="connsiteX3" fmla="*/ 262958 w 833542"/>
                    <a:gd name="connsiteY3" fmla="*/ 61793 h 357386"/>
                    <a:gd name="connsiteX4" fmla="*/ 174076 w 833542"/>
                    <a:gd name="connsiteY4" fmla="*/ 60115 h 357386"/>
                    <a:gd name="connsiteX5" fmla="*/ 1342 w 833542"/>
                    <a:gd name="connsiteY5" fmla="*/ 44352 h 357386"/>
                    <a:gd name="connsiteX6" fmla="*/ 0 w 833542"/>
                    <a:gd name="connsiteY6" fmla="*/ 284167 h 357386"/>
                    <a:gd name="connsiteX7" fmla="*/ 829794 w 833542"/>
                    <a:gd name="connsiteY7" fmla="*/ 319049 h 357386"/>
                    <a:gd name="connsiteX8" fmla="*/ 453469 w 833542"/>
                    <a:gd name="connsiteY8" fmla="*/ 75544 h 35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33542" h="357386">
                      <a:moveTo>
                        <a:pt x="453469" y="75544"/>
                      </a:moveTo>
                      <a:cubicBezTo>
                        <a:pt x="448438" y="56426"/>
                        <a:pt x="437705" y="32277"/>
                        <a:pt x="429319" y="9805"/>
                      </a:cubicBezTo>
                      <a:cubicBezTo>
                        <a:pt x="423282" y="-6630"/>
                        <a:pt x="262623" y="-4953"/>
                        <a:pt x="261952" y="34625"/>
                      </a:cubicBezTo>
                      <a:cubicBezTo>
                        <a:pt x="261617" y="44687"/>
                        <a:pt x="262288" y="53743"/>
                        <a:pt x="262958" y="61793"/>
                      </a:cubicBezTo>
                      <a:cubicBezTo>
                        <a:pt x="235455" y="61793"/>
                        <a:pt x="205604" y="61457"/>
                        <a:pt x="174076" y="60115"/>
                      </a:cubicBezTo>
                      <a:cubicBezTo>
                        <a:pt x="105653" y="57097"/>
                        <a:pt x="44274" y="51395"/>
                        <a:pt x="1342" y="44352"/>
                      </a:cubicBezTo>
                      <a:cubicBezTo>
                        <a:pt x="-1677" y="106737"/>
                        <a:pt x="3019" y="214738"/>
                        <a:pt x="0" y="284167"/>
                      </a:cubicBezTo>
                      <a:cubicBezTo>
                        <a:pt x="0" y="284167"/>
                        <a:pt x="716091" y="422354"/>
                        <a:pt x="829794" y="319049"/>
                      </a:cubicBezTo>
                      <a:cubicBezTo>
                        <a:pt x="861993" y="289868"/>
                        <a:pt x="682551" y="158725"/>
                        <a:pt x="453469" y="75544"/>
                      </a:cubicBezTo>
                      <a:close/>
                    </a:path>
                  </a:pathLst>
                </a:custGeom>
                <a:solidFill>
                  <a:srgbClr val="ED457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0" name="Hình tự do: Hình 379">
                  <a:extLst>
                    <a:ext uri="{FF2B5EF4-FFF2-40B4-BE49-F238E27FC236}">
                      <a16:creationId xmlns:a16="http://schemas.microsoft.com/office/drawing/2014/main" id="{6F2F07C4-194A-CB80-0BD9-EA28AF2927B2}"/>
                    </a:ext>
                  </a:extLst>
                </p:cNvPr>
                <p:cNvSpPr/>
                <p:nvPr/>
              </p:nvSpPr>
              <p:spPr>
                <a:xfrm>
                  <a:off x="3255448" y="6021686"/>
                  <a:ext cx="833391" cy="116822"/>
                </a:xfrm>
                <a:custGeom>
                  <a:avLst/>
                  <a:gdLst>
                    <a:gd name="connsiteX0" fmla="*/ 1006 w 833391"/>
                    <a:gd name="connsiteY0" fmla="*/ 0 h 116822"/>
                    <a:gd name="connsiteX1" fmla="*/ 0 w 833391"/>
                    <a:gd name="connsiteY1" fmla="*/ 43603 h 116822"/>
                    <a:gd name="connsiteX2" fmla="*/ 829794 w 833391"/>
                    <a:gd name="connsiteY2" fmla="*/ 78485 h 116822"/>
                    <a:gd name="connsiteX3" fmla="*/ 831136 w 833391"/>
                    <a:gd name="connsiteY3" fmla="*/ 60373 h 116822"/>
                    <a:gd name="connsiteX4" fmla="*/ 1006 w 833391"/>
                    <a:gd name="connsiteY4" fmla="*/ 0 h 116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3391" h="116822">
                      <a:moveTo>
                        <a:pt x="1006" y="0"/>
                      </a:moveTo>
                      <a:cubicBezTo>
                        <a:pt x="1006" y="15429"/>
                        <a:pt x="671" y="30187"/>
                        <a:pt x="0" y="43603"/>
                      </a:cubicBezTo>
                      <a:cubicBezTo>
                        <a:pt x="0" y="43603"/>
                        <a:pt x="716091" y="181790"/>
                        <a:pt x="829794" y="78485"/>
                      </a:cubicBezTo>
                      <a:cubicBezTo>
                        <a:pt x="834154" y="74460"/>
                        <a:pt x="834490" y="68088"/>
                        <a:pt x="831136" y="60373"/>
                      </a:cubicBezTo>
                      <a:cubicBezTo>
                        <a:pt x="633246" y="102299"/>
                        <a:pt x="179107" y="30857"/>
                        <a:pt x="1006" y="0"/>
                      </a:cubicBezTo>
                      <a:close/>
                    </a:path>
                  </a:pathLst>
                </a:custGeom>
                <a:solidFill>
                  <a:srgbClr val="B5265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1" name="Hình tự do: Hình 380">
                  <a:extLst>
                    <a:ext uri="{FF2B5EF4-FFF2-40B4-BE49-F238E27FC236}">
                      <a16:creationId xmlns:a16="http://schemas.microsoft.com/office/drawing/2014/main" id="{79BFCB65-64A2-4BC9-ED94-B4E8E9936FB5}"/>
                    </a:ext>
                  </a:extLst>
                </p:cNvPr>
                <p:cNvSpPr/>
                <p:nvPr/>
              </p:nvSpPr>
              <p:spPr>
                <a:xfrm>
                  <a:off x="3643093" y="5854966"/>
                  <a:ext cx="239729" cy="116408"/>
                </a:xfrm>
                <a:custGeom>
                  <a:avLst/>
                  <a:gdLst>
                    <a:gd name="connsiteX0" fmla="*/ 116134 w 239729"/>
                    <a:gd name="connsiteY0" fmla="*/ 22160 h 116408"/>
                    <a:gd name="connsiteX1" fmla="*/ 128209 w 239729"/>
                    <a:gd name="connsiteY1" fmla="*/ 14445 h 116408"/>
                    <a:gd name="connsiteX2" fmla="*/ 120494 w 239729"/>
                    <a:gd name="connsiteY2" fmla="*/ 2371 h 116408"/>
                    <a:gd name="connsiteX3" fmla="*/ 2096 w 239729"/>
                    <a:gd name="connsiteY3" fmla="*/ 48992 h 116408"/>
                    <a:gd name="connsiteX4" fmla="*/ 4109 w 239729"/>
                    <a:gd name="connsiteY4" fmla="*/ 63079 h 116408"/>
                    <a:gd name="connsiteX5" fmla="*/ 9810 w 239729"/>
                    <a:gd name="connsiteY5" fmla="*/ 65091 h 116408"/>
                    <a:gd name="connsiteX6" fmla="*/ 18196 w 239729"/>
                    <a:gd name="connsiteY6" fmla="*/ 61067 h 116408"/>
                    <a:gd name="connsiteX7" fmla="*/ 116134 w 239729"/>
                    <a:gd name="connsiteY7" fmla="*/ 22160 h 116408"/>
                    <a:gd name="connsiteX8" fmla="*/ 171141 w 239729"/>
                    <a:gd name="connsiteY8" fmla="*/ 47650 h 116408"/>
                    <a:gd name="connsiteX9" fmla="*/ 182209 w 239729"/>
                    <a:gd name="connsiteY9" fmla="*/ 38930 h 116408"/>
                    <a:gd name="connsiteX10" fmla="*/ 173489 w 239729"/>
                    <a:gd name="connsiteY10" fmla="*/ 27861 h 116408"/>
                    <a:gd name="connsiteX11" fmla="*/ 54420 w 239729"/>
                    <a:gd name="connsiteY11" fmla="*/ 72135 h 116408"/>
                    <a:gd name="connsiteX12" fmla="*/ 54755 w 239729"/>
                    <a:gd name="connsiteY12" fmla="*/ 86222 h 116408"/>
                    <a:gd name="connsiteX13" fmla="*/ 61128 w 239729"/>
                    <a:gd name="connsiteY13" fmla="*/ 88905 h 116408"/>
                    <a:gd name="connsiteX14" fmla="*/ 68842 w 239729"/>
                    <a:gd name="connsiteY14" fmla="*/ 85887 h 116408"/>
                    <a:gd name="connsiteX15" fmla="*/ 171141 w 239729"/>
                    <a:gd name="connsiteY15" fmla="*/ 47650 h 116408"/>
                    <a:gd name="connsiteX16" fmla="*/ 231514 w 239729"/>
                    <a:gd name="connsiteY16" fmla="*/ 56036 h 116408"/>
                    <a:gd name="connsiteX17" fmla="*/ 107413 w 239729"/>
                    <a:gd name="connsiteY17" fmla="*/ 99303 h 116408"/>
                    <a:gd name="connsiteX18" fmla="*/ 107078 w 239729"/>
                    <a:gd name="connsiteY18" fmla="*/ 113390 h 116408"/>
                    <a:gd name="connsiteX19" fmla="*/ 113786 w 239729"/>
                    <a:gd name="connsiteY19" fmla="*/ 116409 h 116408"/>
                    <a:gd name="connsiteX20" fmla="*/ 121165 w 239729"/>
                    <a:gd name="connsiteY20" fmla="*/ 113725 h 116408"/>
                    <a:gd name="connsiteX21" fmla="*/ 227824 w 239729"/>
                    <a:gd name="connsiteY21" fmla="*/ 75825 h 116408"/>
                    <a:gd name="connsiteX22" fmla="*/ 239563 w 239729"/>
                    <a:gd name="connsiteY22" fmla="*/ 67775 h 116408"/>
                    <a:gd name="connsiteX23" fmla="*/ 231514 w 239729"/>
                    <a:gd name="connsiteY23" fmla="*/ 56036 h 116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39729" h="116408">
                      <a:moveTo>
                        <a:pt x="116134" y="22160"/>
                      </a:moveTo>
                      <a:cubicBezTo>
                        <a:pt x="121501" y="23166"/>
                        <a:pt x="126867" y="20147"/>
                        <a:pt x="128209" y="14445"/>
                      </a:cubicBezTo>
                      <a:cubicBezTo>
                        <a:pt x="129551" y="9079"/>
                        <a:pt x="126196" y="3712"/>
                        <a:pt x="120494" y="2371"/>
                      </a:cubicBezTo>
                      <a:cubicBezTo>
                        <a:pt x="78904" y="-7021"/>
                        <a:pt x="30270" y="12097"/>
                        <a:pt x="2096" y="48992"/>
                      </a:cubicBezTo>
                      <a:cubicBezTo>
                        <a:pt x="-1258" y="53352"/>
                        <a:pt x="-587" y="59725"/>
                        <a:pt x="4109" y="63079"/>
                      </a:cubicBezTo>
                      <a:cubicBezTo>
                        <a:pt x="5786" y="64421"/>
                        <a:pt x="7798" y="65091"/>
                        <a:pt x="9810" y="65091"/>
                      </a:cubicBezTo>
                      <a:cubicBezTo>
                        <a:pt x="12829" y="65091"/>
                        <a:pt x="16183" y="63750"/>
                        <a:pt x="18196" y="61067"/>
                      </a:cubicBezTo>
                      <a:cubicBezTo>
                        <a:pt x="41674" y="30545"/>
                        <a:pt x="81923" y="14110"/>
                        <a:pt x="116134" y="22160"/>
                      </a:cubicBezTo>
                      <a:close/>
                      <a:moveTo>
                        <a:pt x="171141" y="47650"/>
                      </a:moveTo>
                      <a:cubicBezTo>
                        <a:pt x="176507" y="48657"/>
                        <a:pt x="181538" y="44296"/>
                        <a:pt x="182209" y="38930"/>
                      </a:cubicBezTo>
                      <a:cubicBezTo>
                        <a:pt x="182880" y="33564"/>
                        <a:pt x="178855" y="28532"/>
                        <a:pt x="173489" y="27861"/>
                      </a:cubicBezTo>
                      <a:cubicBezTo>
                        <a:pt x="129551" y="22495"/>
                        <a:pt x="86283" y="38595"/>
                        <a:pt x="54420" y="72135"/>
                      </a:cubicBezTo>
                      <a:cubicBezTo>
                        <a:pt x="50730" y="76160"/>
                        <a:pt x="50730" y="82533"/>
                        <a:pt x="54755" y="86222"/>
                      </a:cubicBezTo>
                      <a:cubicBezTo>
                        <a:pt x="56432" y="87899"/>
                        <a:pt x="58780" y="88905"/>
                        <a:pt x="61128" y="88905"/>
                      </a:cubicBezTo>
                      <a:cubicBezTo>
                        <a:pt x="63811" y="88905"/>
                        <a:pt x="66829" y="87899"/>
                        <a:pt x="68842" y="85887"/>
                      </a:cubicBezTo>
                      <a:cubicBezTo>
                        <a:pt x="106407" y="46644"/>
                        <a:pt x="149004" y="44967"/>
                        <a:pt x="171141" y="47650"/>
                      </a:cubicBezTo>
                      <a:close/>
                      <a:moveTo>
                        <a:pt x="231514" y="56036"/>
                      </a:moveTo>
                      <a:cubicBezTo>
                        <a:pt x="191936" y="48992"/>
                        <a:pt x="140954" y="66768"/>
                        <a:pt x="107413" y="99303"/>
                      </a:cubicBezTo>
                      <a:cubicBezTo>
                        <a:pt x="103389" y="102992"/>
                        <a:pt x="103389" y="109365"/>
                        <a:pt x="107078" y="113390"/>
                      </a:cubicBezTo>
                      <a:cubicBezTo>
                        <a:pt x="109090" y="115402"/>
                        <a:pt x="111439" y="116409"/>
                        <a:pt x="113786" y="116409"/>
                      </a:cubicBezTo>
                      <a:cubicBezTo>
                        <a:pt x="116470" y="116409"/>
                        <a:pt x="119153" y="115738"/>
                        <a:pt x="121165" y="113725"/>
                      </a:cubicBezTo>
                      <a:cubicBezTo>
                        <a:pt x="150346" y="85551"/>
                        <a:pt x="194619" y="69116"/>
                        <a:pt x="227824" y="75825"/>
                      </a:cubicBezTo>
                      <a:cubicBezTo>
                        <a:pt x="233526" y="76831"/>
                        <a:pt x="238557" y="73141"/>
                        <a:pt x="239563" y="67775"/>
                      </a:cubicBezTo>
                      <a:cubicBezTo>
                        <a:pt x="240570" y="62408"/>
                        <a:pt x="236880" y="57042"/>
                        <a:pt x="231514" y="56036"/>
                      </a:cubicBezTo>
                      <a:close/>
                    </a:path>
                  </a:pathLst>
                </a:custGeom>
                <a:solidFill>
                  <a:srgbClr val="D3DAE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5" name="Hình tự do: Hình 314">
                <a:extLst>
                  <a:ext uri="{FF2B5EF4-FFF2-40B4-BE49-F238E27FC236}">
                    <a16:creationId xmlns:a16="http://schemas.microsoft.com/office/drawing/2014/main" id="{055FAA3B-9171-45B1-FE59-11A2BDA96209}"/>
                  </a:ext>
                </a:extLst>
              </p:cNvPr>
              <p:cNvSpPr/>
              <p:nvPr/>
            </p:nvSpPr>
            <p:spPr>
              <a:xfrm>
                <a:off x="2247554" y="4688386"/>
                <a:ext cx="1115343" cy="519882"/>
              </a:xfrm>
              <a:custGeom>
                <a:avLst/>
                <a:gdLst>
                  <a:gd name="connsiteX0" fmla="*/ 862999 w 1115343"/>
                  <a:gd name="connsiteY0" fmla="*/ 205666 h 519882"/>
                  <a:gd name="connsiteX1" fmla="*/ 1113883 w 1115343"/>
                  <a:gd name="connsiteY1" fmla="*/ 184200 h 519882"/>
                  <a:gd name="connsiteX2" fmla="*/ 621507 w 1115343"/>
                  <a:gd name="connsiteY2" fmla="*/ 2409 h 519882"/>
                  <a:gd name="connsiteX3" fmla="*/ 0 w 1115343"/>
                  <a:gd name="connsiteY3" fmla="*/ 75863 h 519882"/>
                  <a:gd name="connsiteX4" fmla="*/ 113367 w 1115343"/>
                  <a:gd name="connsiteY4" fmla="*/ 510214 h 519882"/>
                  <a:gd name="connsiteX5" fmla="*/ 626203 w 1115343"/>
                  <a:gd name="connsiteY5" fmla="*/ 404226 h 519882"/>
                  <a:gd name="connsiteX6" fmla="*/ 762378 w 1115343"/>
                  <a:gd name="connsiteY6" fmla="*/ 518934 h 519882"/>
                  <a:gd name="connsiteX7" fmla="*/ 862999 w 1115343"/>
                  <a:gd name="connsiteY7" fmla="*/ 205666 h 519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15343" h="519882">
                    <a:moveTo>
                      <a:pt x="862999" y="205666"/>
                    </a:moveTo>
                    <a:cubicBezTo>
                      <a:pt x="935112" y="139926"/>
                      <a:pt x="1039423" y="141603"/>
                      <a:pt x="1113883" y="184200"/>
                    </a:cubicBezTo>
                    <a:cubicBezTo>
                      <a:pt x="1138032" y="146634"/>
                      <a:pt x="857968" y="73851"/>
                      <a:pt x="621507" y="2409"/>
                    </a:cubicBezTo>
                    <a:cubicBezTo>
                      <a:pt x="568848" y="-13690"/>
                      <a:pt x="108336" y="55404"/>
                      <a:pt x="0" y="75863"/>
                    </a:cubicBezTo>
                    <a:cubicBezTo>
                      <a:pt x="3354" y="276101"/>
                      <a:pt x="13752" y="428040"/>
                      <a:pt x="113367" y="510214"/>
                    </a:cubicBezTo>
                    <a:cubicBezTo>
                      <a:pt x="170386" y="557506"/>
                      <a:pt x="539333" y="402884"/>
                      <a:pt x="626203" y="404226"/>
                    </a:cubicBezTo>
                    <a:cubicBezTo>
                      <a:pt x="663097" y="479357"/>
                      <a:pt x="721793" y="527320"/>
                      <a:pt x="762378" y="518934"/>
                    </a:cubicBezTo>
                    <a:cubicBezTo>
                      <a:pt x="834154" y="504848"/>
                      <a:pt x="773110" y="287504"/>
                      <a:pt x="862999" y="205666"/>
                    </a:cubicBezTo>
                    <a:close/>
                  </a:path>
                </a:pathLst>
              </a:custGeom>
              <a:solidFill>
                <a:srgbClr val="5E416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" name="Hình tự do: Hình 315">
                <a:extLst>
                  <a:ext uri="{FF2B5EF4-FFF2-40B4-BE49-F238E27FC236}">
                    <a16:creationId xmlns:a16="http://schemas.microsoft.com/office/drawing/2014/main" id="{7B9CEB0B-8432-58AA-72A2-2E0A9888FD56}"/>
                  </a:ext>
                </a:extLst>
              </p:cNvPr>
              <p:cNvSpPr/>
              <p:nvPr/>
            </p:nvSpPr>
            <p:spPr>
              <a:xfrm>
                <a:off x="3008207" y="4038767"/>
                <a:ext cx="485512" cy="712195"/>
              </a:xfrm>
              <a:custGeom>
                <a:avLst/>
                <a:gdLst>
                  <a:gd name="connsiteX0" fmla="*/ 311304 w 485512"/>
                  <a:gd name="connsiteY0" fmla="*/ 708712 h 712195"/>
                  <a:gd name="connsiteX1" fmla="*/ 14805 w 485512"/>
                  <a:gd name="connsiteY1" fmla="*/ 280064 h 712195"/>
                  <a:gd name="connsiteX2" fmla="*/ 203638 w 485512"/>
                  <a:gd name="connsiteY2" fmla="*/ 0 h 712195"/>
                  <a:gd name="connsiteX3" fmla="*/ 484709 w 485512"/>
                  <a:gd name="connsiteY3" fmla="*/ 587631 h 712195"/>
                  <a:gd name="connsiteX4" fmla="*/ 311304 w 485512"/>
                  <a:gd name="connsiteY4" fmla="*/ 708712 h 712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512" h="712195">
                    <a:moveTo>
                      <a:pt x="311304" y="708712"/>
                    </a:moveTo>
                    <a:cubicBezTo>
                      <a:pt x="164731" y="528599"/>
                      <a:pt x="83228" y="415232"/>
                      <a:pt x="14805" y="280064"/>
                    </a:cubicBezTo>
                    <a:cubicBezTo>
                      <a:pt x="-50599" y="150597"/>
                      <a:pt x="116768" y="48298"/>
                      <a:pt x="203638" y="0"/>
                    </a:cubicBezTo>
                    <a:cubicBezTo>
                      <a:pt x="245229" y="132150"/>
                      <a:pt x="408236" y="432002"/>
                      <a:pt x="484709" y="587631"/>
                    </a:cubicBezTo>
                    <a:cubicBezTo>
                      <a:pt x="498460" y="615470"/>
                      <a:pt x="331428" y="733868"/>
                      <a:pt x="311304" y="70871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" name="Hình tự do: Hình 316">
                <a:extLst>
                  <a:ext uri="{FF2B5EF4-FFF2-40B4-BE49-F238E27FC236}">
                    <a16:creationId xmlns:a16="http://schemas.microsoft.com/office/drawing/2014/main" id="{F3D9D71D-4BC4-37F5-2307-41357EA1F6B8}"/>
                  </a:ext>
                </a:extLst>
              </p:cNvPr>
              <p:cNvSpPr/>
              <p:nvPr/>
            </p:nvSpPr>
            <p:spPr>
              <a:xfrm>
                <a:off x="2743283" y="3621522"/>
                <a:ext cx="586290" cy="662091"/>
              </a:xfrm>
              <a:custGeom>
                <a:avLst/>
                <a:gdLst>
                  <a:gd name="connsiteX0" fmla="*/ 586290 w 586290"/>
                  <a:gd name="connsiteY0" fmla="*/ 510487 h 662091"/>
                  <a:gd name="connsiteX1" fmla="*/ 229754 w 586290"/>
                  <a:gd name="connsiteY1" fmla="*/ 662091 h 662091"/>
                  <a:gd name="connsiteX2" fmla="*/ 1 w 586290"/>
                  <a:gd name="connsiteY2" fmla="*/ 0 h 662091"/>
                  <a:gd name="connsiteX3" fmla="*/ 286773 w 586290"/>
                  <a:gd name="connsiteY3" fmla="*/ 42596 h 662091"/>
                  <a:gd name="connsiteX4" fmla="*/ 586290 w 586290"/>
                  <a:gd name="connsiteY4" fmla="*/ 510487 h 662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90" h="662091">
                    <a:moveTo>
                      <a:pt x="586290" y="510487"/>
                    </a:moveTo>
                    <a:cubicBezTo>
                      <a:pt x="498749" y="562811"/>
                      <a:pt x="327692" y="632911"/>
                      <a:pt x="229754" y="662091"/>
                    </a:cubicBezTo>
                    <a:cubicBezTo>
                      <a:pt x="98275" y="493717"/>
                      <a:pt x="-335" y="16435"/>
                      <a:pt x="1" y="0"/>
                    </a:cubicBezTo>
                    <a:cubicBezTo>
                      <a:pt x="115380" y="7379"/>
                      <a:pt x="249878" y="22472"/>
                      <a:pt x="286773" y="42596"/>
                    </a:cubicBezTo>
                    <a:cubicBezTo>
                      <a:pt x="352512" y="129467"/>
                      <a:pt x="492041" y="369282"/>
                      <a:pt x="586290" y="510487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" name="Hình tự do: Hình 317">
                <a:extLst>
                  <a:ext uri="{FF2B5EF4-FFF2-40B4-BE49-F238E27FC236}">
                    <a16:creationId xmlns:a16="http://schemas.microsoft.com/office/drawing/2014/main" id="{66845874-2479-FF5A-08C1-F2D0B6673749}"/>
                  </a:ext>
                </a:extLst>
              </p:cNvPr>
              <p:cNvSpPr/>
              <p:nvPr/>
            </p:nvSpPr>
            <p:spPr>
              <a:xfrm>
                <a:off x="1947365" y="3615409"/>
                <a:ext cx="1128138" cy="1213010"/>
              </a:xfrm>
              <a:custGeom>
                <a:avLst/>
                <a:gdLst>
                  <a:gd name="connsiteX0" fmla="*/ 0 w 1128138"/>
                  <a:gd name="connsiteY0" fmla="*/ 1132406 h 1213010"/>
                  <a:gd name="connsiteX1" fmla="*/ 727495 w 1128138"/>
                  <a:gd name="connsiteY1" fmla="*/ 1208208 h 1213010"/>
                  <a:gd name="connsiteX2" fmla="*/ 1122268 w 1128138"/>
                  <a:gd name="connsiteY2" fmla="*/ 1114965 h 1213010"/>
                  <a:gd name="connsiteX3" fmla="*/ 1054181 w 1128138"/>
                  <a:gd name="connsiteY3" fmla="*/ 1030778 h 1213010"/>
                  <a:gd name="connsiteX4" fmla="*/ 961608 w 1128138"/>
                  <a:gd name="connsiteY4" fmla="*/ 22884 h 1213010"/>
                  <a:gd name="connsiteX5" fmla="*/ 60373 w 1128138"/>
                  <a:gd name="connsiteY5" fmla="*/ 98350 h 1213010"/>
                  <a:gd name="connsiteX6" fmla="*/ 0 w 1128138"/>
                  <a:gd name="connsiteY6" fmla="*/ 1132406 h 121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8138" h="1213010">
                    <a:moveTo>
                      <a:pt x="0" y="1132406"/>
                    </a:moveTo>
                    <a:cubicBezTo>
                      <a:pt x="226734" y="1110269"/>
                      <a:pt x="552749" y="1239065"/>
                      <a:pt x="727495" y="1208208"/>
                    </a:cubicBezTo>
                    <a:cubicBezTo>
                      <a:pt x="891844" y="1179027"/>
                      <a:pt x="902912" y="1151189"/>
                      <a:pt x="1122268" y="1114965"/>
                    </a:cubicBezTo>
                    <a:cubicBezTo>
                      <a:pt x="1152454" y="1073374"/>
                      <a:pt x="1056528" y="1049896"/>
                      <a:pt x="1054181" y="1030778"/>
                    </a:cubicBezTo>
                    <a:cubicBezTo>
                      <a:pt x="1017286" y="724888"/>
                      <a:pt x="992466" y="220438"/>
                      <a:pt x="961608" y="22884"/>
                    </a:cubicBezTo>
                    <a:cubicBezTo>
                      <a:pt x="854279" y="7790"/>
                      <a:pt x="354524" y="-47552"/>
                      <a:pt x="60373" y="98350"/>
                    </a:cubicBezTo>
                    <a:cubicBezTo>
                      <a:pt x="68088" y="387805"/>
                      <a:pt x="18112" y="932839"/>
                      <a:pt x="0" y="1132406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" name="Hình tự do: Hình 318">
                <a:extLst>
                  <a:ext uri="{FF2B5EF4-FFF2-40B4-BE49-F238E27FC236}">
                    <a16:creationId xmlns:a16="http://schemas.microsoft.com/office/drawing/2014/main" id="{71AF23EF-F381-869C-29EB-DBF6D9507D5C}"/>
                  </a:ext>
                </a:extLst>
              </p:cNvPr>
              <p:cNvSpPr/>
              <p:nvPr/>
            </p:nvSpPr>
            <p:spPr>
              <a:xfrm>
                <a:off x="2230403" y="3608578"/>
                <a:ext cx="543083" cy="260593"/>
              </a:xfrm>
              <a:custGeom>
                <a:avLst/>
                <a:gdLst>
                  <a:gd name="connsiteX0" fmla="*/ 543067 w 543083"/>
                  <a:gd name="connsiteY0" fmla="*/ 54535 h 260593"/>
                  <a:gd name="connsiteX1" fmla="*/ 535017 w 543083"/>
                  <a:gd name="connsiteY1" fmla="*/ 7242 h 260593"/>
                  <a:gd name="connsiteX2" fmla="*/ 499129 w 543083"/>
                  <a:gd name="connsiteY2" fmla="*/ 3888 h 260593"/>
                  <a:gd name="connsiteX3" fmla="*/ 1051 w 543083"/>
                  <a:gd name="connsiteY3" fmla="*/ 33404 h 260593"/>
                  <a:gd name="connsiteX4" fmla="*/ 45 w 543083"/>
                  <a:gd name="connsiteY4" fmla="*/ 40783 h 260593"/>
                  <a:gd name="connsiteX5" fmla="*/ 265016 w 543083"/>
                  <a:gd name="connsiteY5" fmla="*/ 260474 h 260593"/>
                  <a:gd name="connsiteX6" fmla="*/ 543067 w 543083"/>
                  <a:gd name="connsiteY6" fmla="*/ 54535 h 26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3083" h="260593">
                    <a:moveTo>
                      <a:pt x="543067" y="54535"/>
                    </a:moveTo>
                    <a:cubicBezTo>
                      <a:pt x="543402" y="40112"/>
                      <a:pt x="538707" y="20994"/>
                      <a:pt x="535017" y="7242"/>
                    </a:cubicBezTo>
                    <a:cubicBezTo>
                      <a:pt x="523613" y="6236"/>
                      <a:pt x="511203" y="4895"/>
                      <a:pt x="499129" y="3888"/>
                    </a:cubicBezTo>
                    <a:cubicBezTo>
                      <a:pt x="362283" y="-4832"/>
                      <a:pt x="173114" y="-472"/>
                      <a:pt x="1051" y="33404"/>
                    </a:cubicBezTo>
                    <a:cubicBezTo>
                      <a:pt x="716" y="36088"/>
                      <a:pt x="380" y="39106"/>
                      <a:pt x="45" y="40783"/>
                    </a:cubicBezTo>
                    <a:cubicBezTo>
                      <a:pt x="-2638" y="153144"/>
                      <a:pt x="115089" y="256784"/>
                      <a:pt x="265016" y="260474"/>
                    </a:cubicBezTo>
                    <a:cubicBezTo>
                      <a:pt x="414942" y="264499"/>
                      <a:pt x="540048" y="166896"/>
                      <a:pt x="543067" y="54535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" name="Hình tự do: Hình 319">
                <a:extLst>
                  <a:ext uri="{FF2B5EF4-FFF2-40B4-BE49-F238E27FC236}">
                    <a16:creationId xmlns:a16="http://schemas.microsoft.com/office/drawing/2014/main" id="{F0B3EAC4-3D13-8119-ED64-F179E633CAC2}"/>
                  </a:ext>
                </a:extLst>
              </p:cNvPr>
              <p:cNvSpPr/>
              <p:nvPr/>
            </p:nvSpPr>
            <p:spPr>
              <a:xfrm>
                <a:off x="2282771" y="3335421"/>
                <a:ext cx="425506" cy="472756"/>
              </a:xfrm>
              <a:custGeom>
                <a:avLst/>
                <a:gdLst>
                  <a:gd name="connsiteX0" fmla="*/ 402487 w 425506"/>
                  <a:gd name="connsiteY0" fmla="*/ 0 h 472756"/>
                  <a:gd name="connsiteX1" fmla="*/ 425295 w 425506"/>
                  <a:gd name="connsiteY1" fmla="*/ 329033 h 472756"/>
                  <a:gd name="connsiteX2" fmla="*/ 234113 w 425506"/>
                  <a:gd name="connsiteY2" fmla="*/ 471916 h 472756"/>
                  <a:gd name="connsiteX3" fmla="*/ 23143 w 425506"/>
                  <a:gd name="connsiteY3" fmla="*/ 358214 h 472756"/>
                  <a:gd name="connsiteX4" fmla="*/ 0 w 425506"/>
                  <a:gd name="connsiteY4" fmla="*/ 27839 h 472756"/>
                  <a:gd name="connsiteX5" fmla="*/ 402487 w 425506"/>
                  <a:gd name="connsiteY5" fmla="*/ 0 h 47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5506" h="472756">
                    <a:moveTo>
                      <a:pt x="402487" y="0"/>
                    </a:moveTo>
                    <a:lnTo>
                      <a:pt x="425295" y="329033"/>
                    </a:lnTo>
                    <a:cubicBezTo>
                      <a:pt x="430326" y="399804"/>
                      <a:pt x="345133" y="463866"/>
                      <a:pt x="234113" y="471916"/>
                    </a:cubicBezTo>
                    <a:cubicBezTo>
                      <a:pt x="123094" y="479966"/>
                      <a:pt x="28174" y="429319"/>
                      <a:pt x="23143" y="358214"/>
                    </a:cubicBezTo>
                    <a:lnTo>
                      <a:pt x="0" y="27839"/>
                    </a:lnTo>
                    <a:lnTo>
                      <a:pt x="402487" y="0"/>
                    </a:ln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" name="Hình tự do: Hình 320">
                <a:extLst>
                  <a:ext uri="{FF2B5EF4-FFF2-40B4-BE49-F238E27FC236}">
                    <a16:creationId xmlns:a16="http://schemas.microsoft.com/office/drawing/2014/main" id="{BDC25681-845A-97CF-49E5-EA438FD48B28}"/>
                  </a:ext>
                </a:extLst>
              </p:cNvPr>
              <p:cNvSpPr/>
              <p:nvPr/>
            </p:nvSpPr>
            <p:spPr>
              <a:xfrm>
                <a:off x="2287390" y="3457844"/>
                <a:ext cx="524158" cy="264993"/>
              </a:xfrm>
              <a:custGeom>
                <a:avLst/>
                <a:gdLst>
                  <a:gd name="connsiteX0" fmla="*/ 522639 w 524158"/>
                  <a:gd name="connsiteY0" fmla="*/ 101963 h 264993"/>
                  <a:gd name="connsiteX1" fmla="*/ 522639 w 524158"/>
                  <a:gd name="connsiteY1" fmla="*/ 59367 h 264993"/>
                  <a:gd name="connsiteX2" fmla="*/ 8462 w 524158"/>
                  <a:gd name="connsiteY2" fmla="*/ 0 h 264993"/>
                  <a:gd name="connsiteX3" fmla="*/ 2089 w 524158"/>
                  <a:gd name="connsiteY3" fmla="*/ 18112 h 264993"/>
                  <a:gd name="connsiteX4" fmla="*/ 229495 w 524158"/>
                  <a:gd name="connsiteY4" fmla="*/ 260611 h 264993"/>
                  <a:gd name="connsiteX5" fmla="*/ 522639 w 524158"/>
                  <a:gd name="connsiteY5" fmla="*/ 101963 h 264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4158" h="264993">
                    <a:moveTo>
                      <a:pt x="522639" y="101963"/>
                    </a:moveTo>
                    <a:cubicBezTo>
                      <a:pt x="524987" y="87541"/>
                      <a:pt x="524316" y="73454"/>
                      <a:pt x="522639" y="59367"/>
                    </a:cubicBezTo>
                    <a:cubicBezTo>
                      <a:pt x="379757" y="32870"/>
                      <a:pt x="164091" y="5031"/>
                      <a:pt x="8462" y="0"/>
                    </a:cubicBezTo>
                    <a:cubicBezTo>
                      <a:pt x="6450" y="6037"/>
                      <a:pt x="3431" y="11739"/>
                      <a:pt x="2089" y="18112"/>
                    </a:cubicBezTo>
                    <a:cubicBezTo>
                      <a:pt x="-16022" y="128796"/>
                      <a:pt x="85606" y="237467"/>
                      <a:pt x="229495" y="260611"/>
                    </a:cubicBezTo>
                    <a:cubicBezTo>
                      <a:pt x="373384" y="283753"/>
                      <a:pt x="504528" y="212983"/>
                      <a:pt x="522639" y="101963"/>
                    </a:cubicBezTo>
                    <a:close/>
                  </a:path>
                </a:pathLst>
              </a:custGeom>
              <a:solidFill>
                <a:srgbClr val="821C08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" name="Hình tự do: Hình 321">
                <a:extLst>
                  <a:ext uri="{FF2B5EF4-FFF2-40B4-BE49-F238E27FC236}">
                    <a16:creationId xmlns:a16="http://schemas.microsoft.com/office/drawing/2014/main" id="{EB0BA1BA-E6EE-B521-3DB5-A0AE2F79D23F}"/>
                  </a:ext>
                </a:extLst>
              </p:cNvPr>
              <p:cNvSpPr/>
              <p:nvPr/>
            </p:nvSpPr>
            <p:spPr>
              <a:xfrm>
                <a:off x="1821941" y="3816828"/>
                <a:ext cx="355512" cy="783803"/>
              </a:xfrm>
              <a:custGeom>
                <a:avLst/>
                <a:gdLst>
                  <a:gd name="connsiteX0" fmla="*/ 1659 w 355512"/>
                  <a:gd name="connsiteY0" fmla="*/ 702576 h 783803"/>
                  <a:gd name="connsiteX1" fmla="*/ 269984 w 355512"/>
                  <a:gd name="connsiteY1" fmla="*/ 781731 h 783803"/>
                  <a:gd name="connsiteX2" fmla="*/ 355512 w 355512"/>
                  <a:gd name="connsiteY2" fmla="*/ 64969 h 783803"/>
                  <a:gd name="connsiteX3" fmla="*/ 64045 w 355512"/>
                  <a:gd name="connsiteY3" fmla="*/ 78721 h 783803"/>
                  <a:gd name="connsiteX4" fmla="*/ 1659 w 355512"/>
                  <a:gd name="connsiteY4" fmla="*/ 702576 h 783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512" h="783803">
                    <a:moveTo>
                      <a:pt x="1659" y="702576"/>
                    </a:moveTo>
                    <a:cubicBezTo>
                      <a:pt x="2330" y="718675"/>
                      <a:pt x="267971" y="797496"/>
                      <a:pt x="269984" y="781731"/>
                    </a:cubicBezTo>
                    <a:cubicBezTo>
                      <a:pt x="300506" y="539569"/>
                      <a:pt x="342431" y="132721"/>
                      <a:pt x="355512" y="64969"/>
                    </a:cubicBezTo>
                    <a:cubicBezTo>
                      <a:pt x="355512" y="64969"/>
                      <a:pt x="139511" y="-89988"/>
                      <a:pt x="64045" y="78721"/>
                    </a:cubicBezTo>
                    <a:cubicBezTo>
                      <a:pt x="29163" y="156200"/>
                      <a:pt x="-8403" y="463432"/>
                      <a:pt x="1659" y="702576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" name="Hình tự do: Hình 322">
                <a:extLst>
                  <a:ext uri="{FF2B5EF4-FFF2-40B4-BE49-F238E27FC236}">
                    <a16:creationId xmlns:a16="http://schemas.microsoft.com/office/drawing/2014/main" id="{82C1FB98-37FF-84D6-7AB6-D251842D6C3E}"/>
                  </a:ext>
                </a:extLst>
              </p:cNvPr>
              <p:cNvSpPr/>
              <p:nvPr/>
            </p:nvSpPr>
            <p:spPr>
              <a:xfrm>
                <a:off x="1758867" y="3713067"/>
                <a:ext cx="482984" cy="621732"/>
              </a:xfrm>
              <a:custGeom>
                <a:avLst/>
                <a:gdLst>
                  <a:gd name="connsiteX0" fmla="*/ 0 w 482984"/>
                  <a:gd name="connsiteY0" fmla="*/ 575242 h 621732"/>
                  <a:gd name="connsiteX1" fmla="*/ 482984 w 482984"/>
                  <a:gd name="connsiteY1" fmla="*/ 620522 h 621732"/>
                  <a:gd name="connsiteX2" fmla="*/ 409530 w 482984"/>
                  <a:gd name="connsiteY2" fmla="*/ 8406 h 621732"/>
                  <a:gd name="connsiteX3" fmla="*/ 248871 w 482984"/>
                  <a:gd name="connsiteY3" fmla="*/ 357 h 621732"/>
                  <a:gd name="connsiteX4" fmla="*/ 0 w 482984"/>
                  <a:gd name="connsiteY4" fmla="*/ 575242 h 621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984" h="621732">
                    <a:moveTo>
                      <a:pt x="0" y="575242"/>
                    </a:moveTo>
                    <a:cubicBezTo>
                      <a:pt x="98274" y="609789"/>
                      <a:pt x="409530" y="626559"/>
                      <a:pt x="482984" y="620522"/>
                    </a:cubicBezTo>
                    <a:cubicBezTo>
                      <a:pt x="469903" y="433365"/>
                      <a:pt x="434350" y="6058"/>
                      <a:pt x="409530" y="8406"/>
                    </a:cubicBezTo>
                    <a:cubicBezTo>
                      <a:pt x="369282" y="21"/>
                      <a:pt x="279057" y="-650"/>
                      <a:pt x="248871" y="357"/>
                    </a:cubicBezTo>
                    <a:cubicBezTo>
                      <a:pt x="92237" y="68779"/>
                      <a:pt x="66410" y="227761"/>
                      <a:pt x="0" y="575242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" name="Hình tự do: Hình 323">
                <a:extLst>
                  <a:ext uri="{FF2B5EF4-FFF2-40B4-BE49-F238E27FC236}">
                    <a16:creationId xmlns:a16="http://schemas.microsoft.com/office/drawing/2014/main" id="{51668FCA-74E9-5E9C-AFDE-121D5B55AB20}"/>
                  </a:ext>
                </a:extLst>
              </p:cNvPr>
              <p:cNvSpPr/>
              <p:nvPr/>
            </p:nvSpPr>
            <p:spPr>
              <a:xfrm>
                <a:off x="2447580" y="4903443"/>
                <a:ext cx="545915" cy="979726"/>
              </a:xfrm>
              <a:custGeom>
                <a:avLst/>
                <a:gdLst>
                  <a:gd name="connsiteX0" fmla="*/ 453009 w 545915"/>
                  <a:gd name="connsiteY0" fmla="*/ 290461 h 979726"/>
                  <a:gd name="connsiteX1" fmla="*/ 317169 w 545915"/>
                  <a:gd name="connsiteY1" fmla="*/ 43267 h 979726"/>
                  <a:gd name="connsiteX2" fmla="*/ 142087 w 545915"/>
                  <a:gd name="connsiteY2" fmla="*/ 0 h 979726"/>
                  <a:gd name="connsiteX3" fmla="*/ 38782 w 545915"/>
                  <a:gd name="connsiteY3" fmla="*/ 403158 h 979726"/>
                  <a:gd name="connsiteX4" fmla="*/ 113578 w 545915"/>
                  <a:gd name="connsiteY4" fmla="*/ 420934 h 979726"/>
                  <a:gd name="connsiteX5" fmla="*/ 231305 w 545915"/>
                  <a:gd name="connsiteY5" fmla="*/ 979720 h 979726"/>
                  <a:gd name="connsiteX6" fmla="*/ 545916 w 545915"/>
                  <a:gd name="connsiteY6" fmla="*/ 917670 h 979726"/>
                  <a:gd name="connsiteX7" fmla="*/ 453009 w 545915"/>
                  <a:gd name="connsiteY7" fmla="*/ 290461 h 979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5915" h="979726">
                    <a:moveTo>
                      <a:pt x="453009" y="290461"/>
                    </a:moveTo>
                    <a:cubicBezTo>
                      <a:pt x="414102" y="115715"/>
                      <a:pt x="382238" y="82510"/>
                      <a:pt x="317169" y="43267"/>
                    </a:cubicBezTo>
                    <a:cubicBezTo>
                      <a:pt x="267194" y="13081"/>
                      <a:pt x="195082" y="9392"/>
                      <a:pt x="142087" y="0"/>
                    </a:cubicBezTo>
                    <a:cubicBezTo>
                      <a:pt x="-82635" y="75802"/>
                      <a:pt x="22348" y="369953"/>
                      <a:pt x="38782" y="403158"/>
                    </a:cubicBezTo>
                    <a:cubicBezTo>
                      <a:pt x="95130" y="395779"/>
                      <a:pt x="113578" y="420934"/>
                      <a:pt x="113578" y="420934"/>
                    </a:cubicBezTo>
                    <a:cubicBezTo>
                      <a:pt x="160199" y="648675"/>
                      <a:pt x="215877" y="910627"/>
                      <a:pt x="231305" y="979720"/>
                    </a:cubicBezTo>
                    <a:cubicBezTo>
                      <a:pt x="259815" y="980391"/>
                      <a:pt x="531829" y="922366"/>
                      <a:pt x="545916" y="917670"/>
                    </a:cubicBezTo>
                    <a:cubicBezTo>
                      <a:pt x="533506" y="818055"/>
                      <a:pt x="482860" y="424288"/>
                      <a:pt x="453009" y="290461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5" name="Hình tự do: Hình 324">
                <a:extLst>
                  <a:ext uri="{FF2B5EF4-FFF2-40B4-BE49-F238E27FC236}">
                    <a16:creationId xmlns:a16="http://schemas.microsoft.com/office/drawing/2014/main" id="{83F6C306-3D49-3FC6-972E-72DF9008EC6E}"/>
                  </a:ext>
                </a:extLst>
              </p:cNvPr>
              <p:cNvSpPr/>
              <p:nvPr/>
            </p:nvSpPr>
            <p:spPr>
              <a:xfrm>
                <a:off x="2630252" y="5782877"/>
                <a:ext cx="404499" cy="233500"/>
              </a:xfrm>
              <a:custGeom>
                <a:avLst/>
                <a:gdLst>
                  <a:gd name="connsiteX0" fmla="*/ 18112 w 404499"/>
                  <a:gd name="connsiteY0" fmla="*/ 231430 h 233500"/>
                  <a:gd name="connsiteX1" fmla="*/ 396785 w 404499"/>
                  <a:gd name="connsiteY1" fmla="*/ 224386 h 233500"/>
                  <a:gd name="connsiteX2" fmla="*/ 404499 w 404499"/>
                  <a:gd name="connsiteY2" fmla="*/ 0 h 233500"/>
                  <a:gd name="connsiteX3" fmla="*/ 0 w 404499"/>
                  <a:gd name="connsiteY3" fmla="*/ 28174 h 233500"/>
                  <a:gd name="connsiteX4" fmla="*/ 18112 w 404499"/>
                  <a:gd name="connsiteY4" fmla="*/ 231430 h 23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499" h="233500">
                    <a:moveTo>
                      <a:pt x="18112" y="231430"/>
                    </a:moveTo>
                    <a:cubicBezTo>
                      <a:pt x="18783" y="236796"/>
                      <a:pt x="395779" y="230759"/>
                      <a:pt x="396785" y="224386"/>
                    </a:cubicBezTo>
                    <a:cubicBezTo>
                      <a:pt x="403828" y="168038"/>
                      <a:pt x="401481" y="32534"/>
                      <a:pt x="404499" y="0"/>
                    </a:cubicBezTo>
                    <a:lnTo>
                      <a:pt x="0" y="28174"/>
                    </a:lnTo>
                    <a:cubicBezTo>
                      <a:pt x="7043" y="88883"/>
                      <a:pt x="13416" y="192858"/>
                      <a:pt x="18112" y="231430"/>
                    </a:cubicBezTo>
                    <a:close/>
                  </a:path>
                </a:pathLst>
              </a:custGeom>
              <a:solidFill>
                <a:srgbClr val="FFF8B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26" name="Đồ họa 6">
                <a:extLst>
                  <a:ext uri="{FF2B5EF4-FFF2-40B4-BE49-F238E27FC236}">
                    <a16:creationId xmlns:a16="http://schemas.microsoft.com/office/drawing/2014/main" id="{B524AC16-74CB-54DF-B8BE-6C07E768EB85}"/>
                  </a:ext>
                </a:extLst>
              </p:cNvPr>
              <p:cNvGrpSpPr/>
              <p:nvPr/>
            </p:nvGrpSpPr>
            <p:grpSpPr>
              <a:xfrm>
                <a:off x="2622843" y="5892453"/>
                <a:ext cx="837726" cy="352554"/>
                <a:chOff x="2622843" y="5892453"/>
                <a:chExt cx="837726" cy="352554"/>
              </a:xfrm>
            </p:grpSpPr>
            <p:sp>
              <p:nvSpPr>
                <p:cNvPr id="376" name="Hình tự do: Hình 375">
                  <a:extLst>
                    <a:ext uri="{FF2B5EF4-FFF2-40B4-BE49-F238E27FC236}">
                      <a16:creationId xmlns:a16="http://schemas.microsoft.com/office/drawing/2014/main" id="{784EB86C-9A2D-814A-F4BD-6AA0B395AD7E}"/>
                    </a:ext>
                  </a:extLst>
                </p:cNvPr>
                <p:cNvSpPr/>
                <p:nvPr/>
              </p:nvSpPr>
              <p:spPr>
                <a:xfrm>
                  <a:off x="2622843" y="5892453"/>
                  <a:ext cx="837412" cy="352554"/>
                </a:xfrm>
                <a:custGeom>
                  <a:avLst/>
                  <a:gdLst>
                    <a:gd name="connsiteX0" fmla="*/ 453163 w 837412"/>
                    <a:gd name="connsiteY0" fmla="*/ 73891 h 352554"/>
                    <a:gd name="connsiteX1" fmla="*/ 428007 w 837412"/>
                    <a:gd name="connsiteY1" fmla="*/ 8822 h 352554"/>
                    <a:gd name="connsiteX2" fmla="*/ 260975 w 837412"/>
                    <a:gd name="connsiteY2" fmla="*/ 36661 h 352554"/>
                    <a:gd name="connsiteX3" fmla="*/ 262317 w 837412"/>
                    <a:gd name="connsiteY3" fmla="*/ 63829 h 352554"/>
                    <a:gd name="connsiteX4" fmla="*/ 173434 w 837412"/>
                    <a:gd name="connsiteY4" fmla="*/ 63829 h 352554"/>
                    <a:gd name="connsiteX5" fmla="*/ 365 w 837412"/>
                    <a:gd name="connsiteY5" fmla="*/ 51419 h 352554"/>
                    <a:gd name="connsiteX6" fmla="*/ 3719 w 837412"/>
                    <a:gd name="connsiteY6" fmla="*/ 291234 h 352554"/>
                    <a:gd name="connsiteX7" fmla="*/ 833848 w 837412"/>
                    <a:gd name="connsiteY7" fmla="*/ 310017 h 352554"/>
                    <a:gd name="connsiteX8" fmla="*/ 453163 w 837412"/>
                    <a:gd name="connsiteY8" fmla="*/ 73891 h 352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37412" h="352554">
                      <a:moveTo>
                        <a:pt x="453163" y="73891"/>
                      </a:moveTo>
                      <a:cubicBezTo>
                        <a:pt x="447796" y="54773"/>
                        <a:pt x="436392" y="30959"/>
                        <a:pt x="428007" y="8822"/>
                      </a:cubicBezTo>
                      <a:cubicBezTo>
                        <a:pt x="421635" y="-7613"/>
                        <a:pt x="260975" y="-2582"/>
                        <a:pt x="260975" y="36661"/>
                      </a:cubicBezTo>
                      <a:cubicBezTo>
                        <a:pt x="260975" y="46723"/>
                        <a:pt x="261646" y="55779"/>
                        <a:pt x="262317" y="63829"/>
                      </a:cubicBezTo>
                      <a:cubicBezTo>
                        <a:pt x="234814" y="64499"/>
                        <a:pt x="204962" y="64499"/>
                        <a:pt x="173434" y="63829"/>
                      </a:cubicBezTo>
                      <a:cubicBezTo>
                        <a:pt x="105012" y="62152"/>
                        <a:pt x="43632" y="57456"/>
                        <a:pt x="365" y="51419"/>
                      </a:cubicBezTo>
                      <a:cubicBezTo>
                        <a:pt x="-1647" y="113804"/>
                        <a:pt x="5396" y="221805"/>
                        <a:pt x="3719" y="291234"/>
                      </a:cubicBezTo>
                      <a:cubicBezTo>
                        <a:pt x="3719" y="291234"/>
                        <a:pt x="722494" y="415670"/>
                        <a:pt x="833848" y="310017"/>
                      </a:cubicBezTo>
                      <a:cubicBezTo>
                        <a:pt x="865377" y="280166"/>
                        <a:pt x="683587" y="152711"/>
                        <a:pt x="453163" y="73891"/>
                      </a:cubicBezTo>
                      <a:close/>
                    </a:path>
                  </a:pathLst>
                </a:custGeom>
                <a:solidFill>
                  <a:srgbClr val="ED457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7" name="Hình tự do: Hình 376">
                  <a:extLst>
                    <a:ext uri="{FF2B5EF4-FFF2-40B4-BE49-F238E27FC236}">
                      <a16:creationId xmlns:a16="http://schemas.microsoft.com/office/drawing/2014/main" id="{4E6A51BA-D720-37EA-4AEC-C9744F8529C5}"/>
                    </a:ext>
                  </a:extLst>
                </p:cNvPr>
                <p:cNvSpPr/>
                <p:nvPr/>
              </p:nvSpPr>
              <p:spPr>
                <a:xfrm>
                  <a:off x="2626898" y="6140084"/>
                  <a:ext cx="833671" cy="104922"/>
                </a:xfrm>
                <a:custGeom>
                  <a:avLst/>
                  <a:gdLst>
                    <a:gd name="connsiteX0" fmla="*/ 0 w 833671"/>
                    <a:gd name="connsiteY0" fmla="*/ 0 h 104922"/>
                    <a:gd name="connsiteX1" fmla="*/ 0 w 833671"/>
                    <a:gd name="connsiteY1" fmla="*/ 43603 h 104922"/>
                    <a:gd name="connsiteX2" fmla="*/ 830129 w 833671"/>
                    <a:gd name="connsiteY2" fmla="*/ 62385 h 104922"/>
                    <a:gd name="connsiteX3" fmla="*/ 831136 w 833671"/>
                    <a:gd name="connsiteY3" fmla="*/ 44273 h 104922"/>
                    <a:gd name="connsiteX4" fmla="*/ 0 w 833671"/>
                    <a:gd name="connsiteY4" fmla="*/ 0 h 104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3671" h="104922">
                      <a:moveTo>
                        <a:pt x="0" y="0"/>
                      </a:moveTo>
                      <a:cubicBezTo>
                        <a:pt x="335" y="15429"/>
                        <a:pt x="335" y="30187"/>
                        <a:pt x="0" y="43603"/>
                      </a:cubicBezTo>
                      <a:cubicBezTo>
                        <a:pt x="0" y="43603"/>
                        <a:pt x="718775" y="168038"/>
                        <a:pt x="830129" y="62385"/>
                      </a:cubicBezTo>
                      <a:cubicBezTo>
                        <a:pt x="834490" y="58025"/>
                        <a:pt x="834825" y="51988"/>
                        <a:pt x="831136" y="44273"/>
                      </a:cubicBezTo>
                      <a:cubicBezTo>
                        <a:pt x="633917" y="89889"/>
                        <a:pt x="178436" y="27503"/>
                        <a:pt x="0" y="0"/>
                      </a:cubicBezTo>
                      <a:close/>
                    </a:path>
                  </a:pathLst>
                </a:custGeom>
                <a:solidFill>
                  <a:srgbClr val="B5265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8" name="Hình tự do: Hình 377">
                  <a:extLst>
                    <a:ext uri="{FF2B5EF4-FFF2-40B4-BE49-F238E27FC236}">
                      <a16:creationId xmlns:a16="http://schemas.microsoft.com/office/drawing/2014/main" id="{03FD2726-30CC-C3EF-2059-AD5A09153E70}"/>
                    </a:ext>
                  </a:extLst>
                </p:cNvPr>
                <p:cNvSpPr/>
                <p:nvPr/>
              </p:nvSpPr>
              <p:spPr>
                <a:xfrm>
                  <a:off x="3010953" y="5964435"/>
                  <a:ext cx="239739" cy="115946"/>
                </a:xfrm>
                <a:custGeom>
                  <a:avLst/>
                  <a:gdLst>
                    <a:gd name="connsiteX0" fmla="*/ 115364 w 239739"/>
                    <a:gd name="connsiteY0" fmla="*/ 21362 h 115946"/>
                    <a:gd name="connsiteX1" fmla="*/ 127103 w 239739"/>
                    <a:gd name="connsiteY1" fmla="*/ 13648 h 115946"/>
                    <a:gd name="connsiteX2" fmla="*/ 119389 w 239739"/>
                    <a:gd name="connsiteY2" fmla="*/ 1909 h 115946"/>
                    <a:gd name="connsiteX3" fmla="*/ 1996 w 239739"/>
                    <a:gd name="connsiteY3" fmla="*/ 50542 h 115946"/>
                    <a:gd name="connsiteX4" fmla="*/ 4009 w 239739"/>
                    <a:gd name="connsiteY4" fmla="*/ 64629 h 115946"/>
                    <a:gd name="connsiteX5" fmla="*/ 9711 w 239739"/>
                    <a:gd name="connsiteY5" fmla="*/ 66642 h 115946"/>
                    <a:gd name="connsiteX6" fmla="*/ 18096 w 239739"/>
                    <a:gd name="connsiteY6" fmla="*/ 62617 h 115946"/>
                    <a:gd name="connsiteX7" fmla="*/ 115364 w 239739"/>
                    <a:gd name="connsiteY7" fmla="*/ 21362 h 115946"/>
                    <a:gd name="connsiteX8" fmla="*/ 171041 w 239739"/>
                    <a:gd name="connsiteY8" fmla="*/ 45847 h 115946"/>
                    <a:gd name="connsiteX9" fmla="*/ 182109 w 239739"/>
                    <a:gd name="connsiteY9" fmla="*/ 36791 h 115946"/>
                    <a:gd name="connsiteX10" fmla="*/ 173053 w 239739"/>
                    <a:gd name="connsiteY10" fmla="*/ 25722 h 115946"/>
                    <a:gd name="connsiteX11" fmla="*/ 54655 w 239739"/>
                    <a:gd name="connsiteY11" fmla="*/ 72344 h 115946"/>
                    <a:gd name="connsiteX12" fmla="*/ 55326 w 239739"/>
                    <a:gd name="connsiteY12" fmla="*/ 86431 h 115946"/>
                    <a:gd name="connsiteX13" fmla="*/ 62034 w 239739"/>
                    <a:gd name="connsiteY13" fmla="*/ 89114 h 115946"/>
                    <a:gd name="connsiteX14" fmla="*/ 69748 w 239739"/>
                    <a:gd name="connsiteY14" fmla="*/ 85760 h 115946"/>
                    <a:gd name="connsiteX15" fmla="*/ 171041 w 239739"/>
                    <a:gd name="connsiteY15" fmla="*/ 45847 h 115946"/>
                    <a:gd name="connsiteX16" fmla="*/ 231414 w 239739"/>
                    <a:gd name="connsiteY16" fmla="*/ 53226 h 115946"/>
                    <a:gd name="connsiteX17" fmla="*/ 107985 w 239739"/>
                    <a:gd name="connsiteY17" fmla="*/ 98841 h 115946"/>
                    <a:gd name="connsiteX18" fmla="*/ 107985 w 239739"/>
                    <a:gd name="connsiteY18" fmla="*/ 112928 h 115946"/>
                    <a:gd name="connsiteX19" fmla="*/ 114693 w 239739"/>
                    <a:gd name="connsiteY19" fmla="*/ 115947 h 115946"/>
                    <a:gd name="connsiteX20" fmla="*/ 122072 w 239739"/>
                    <a:gd name="connsiteY20" fmla="*/ 112928 h 115946"/>
                    <a:gd name="connsiteX21" fmla="*/ 228060 w 239739"/>
                    <a:gd name="connsiteY21" fmla="*/ 72679 h 115946"/>
                    <a:gd name="connsiteX22" fmla="*/ 239464 w 239739"/>
                    <a:gd name="connsiteY22" fmla="*/ 64294 h 115946"/>
                    <a:gd name="connsiteX23" fmla="*/ 231414 w 239739"/>
                    <a:gd name="connsiteY23" fmla="*/ 53226 h 115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39739" h="115946">
                      <a:moveTo>
                        <a:pt x="115364" y="21362"/>
                      </a:moveTo>
                      <a:cubicBezTo>
                        <a:pt x="120730" y="22368"/>
                        <a:pt x="126097" y="19014"/>
                        <a:pt x="127103" y="13648"/>
                      </a:cubicBezTo>
                      <a:cubicBezTo>
                        <a:pt x="128109" y="8281"/>
                        <a:pt x="124755" y="2915"/>
                        <a:pt x="119389" y="1909"/>
                      </a:cubicBezTo>
                      <a:cubicBezTo>
                        <a:pt x="77798" y="-6477"/>
                        <a:pt x="29500" y="13313"/>
                        <a:pt x="1996" y="50542"/>
                      </a:cubicBezTo>
                      <a:cubicBezTo>
                        <a:pt x="-1358" y="54903"/>
                        <a:pt x="-351" y="61275"/>
                        <a:pt x="4009" y="64629"/>
                      </a:cubicBezTo>
                      <a:cubicBezTo>
                        <a:pt x="5686" y="65971"/>
                        <a:pt x="7698" y="66642"/>
                        <a:pt x="9711" y="66642"/>
                      </a:cubicBezTo>
                      <a:cubicBezTo>
                        <a:pt x="12730" y="66642"/>
                        <a:pt x="16084" y="65300"/>
                        <a:pt x="18096" y="62617"/>
                      </a:cubicBezTo>
                      <a:cubicBezTo>
                        <a:pt x="41239" y="31089"/>
                        <a:pt x="81152" y="14318"/>
                        <a:pt x="115364" y="21362"/>
                      </a:cubicBezTo>
                      <a:close/>
                      <a:moveTo>
                        <a:pt x="171041" y="45847"/>
                      </a:moveTo>
                      <a:cubicBezTo>
                        <a:pt x="176407" y="46853"/>
                        <a:pt x="181439" y="42493"/>
                        <a:pt x="182109" y="36791"/>
                      </a:cubicBezTo>
                      <a:cubicBezTo>
                        <a:pt x="182780" y="31425"/>
                        <a:pt x="178755" y="26393"/>
                        <a:pt x="173053" y="25722"/>
                      </a:cubicBezTo>
                      <a:cubicBezTo>
                        <a:pt x="129115" y="21027"/>
                        <a:pt x="85848" y="38133"/>
                        <a:pt x="54655" y="72344"/>
                      </a:cubicBezTo>
                      <a:cubicBezTo>
                        <a:pt x="50966" y="76369"/>
                        <a:pt x="51301" y="82741"/>
                        <a:pt x="55326" y="86431"/>
                      </a:cubicBezTo>
                      <a:cubicBezTo>
                        <a:pt x="57338" y="88108"/>
                        <a:pt x="59686" y="89114"/>
                        <a:pt x="62034" y="89114"/>
                      </a:cubicBezTo>
                      <a:cubicBezTo>
                        <a:pt x="64717" y="89114"/>
                        <a:pt x="67736" y="88108"/>
                        <a:pt x="69748" y="85760"/>
                      </a:cubicBezTo>
                      <a:cubicBezTo>
                        <a:pt x="106308" y="46182"/>
                        <a:pt x="148904" y="43834"/>
                        <a:pt x="171041" y="45847"/>
                      </a:cubicBezTo>
                      <a:close/>
                      <a:moveTo>
                        <a:pt x="231414" y="53226"/>
                      </a:moveTo>
                      <a:cubicBezTo>
                        <a:pt x="191836" y="46853"/>
                        <a:pt x="141190" y="65636"/>
                        <a:pt x="107985" y="98841"/>
                      </a:cubicBezTo>
                      <a:cubicBezTo>
                        <a:pt x="103960" y="102866"/>
                        <a:pt x="103960" y="109238"/>
                        <a:pt x="107985" y="112928"/>
                      </a:cubicBezTo>
                      <a:cubicBezTo>
                        <a:pt x="109997" y="114940"/>
                        <a:pt x="112345" y="115947"/>
                        <a:pt x="114693" y="115947"/>
                      </a:cubicBezTo>
                      <a:cubicBezTo>
                        <a:pt x="117376" y="115947"/>
                        <a:pt x="120059" y="114940"/>
                        <a:pt x="122072" y="112928"/>
                      </a:cubicBezTo>
                      <a:cubicBezTo>
                        <a:pt x="150917" y="84083"/>
                        <a:pt x="194519" y="66977"/>
                        <a:pt x="228060" y="72679"/>
                      </a:cubicBezTo>
                      <a:cubicBezTo>
                        <a:pt x="233762" y="73686"/>
                        <a:pt x="238793" y="69660"/>
                        <a:pt x="239464" y="64294"/>
                      </a:cubicBezTo>
                      <a:cubicBezTo>
                        <a:pt x="240805" y="59263"/>
                        <a:pt x="237116" y="53897"/>
                        <a:pt x="231414" y="53226"/>
                      </a:cubicBezTo>
                      <a:close/>
                    </a:path>
                  </a:pathLst>
                </a:custGeom>
                <a:solidFill>
                  <a:srgbClr val="D3DAE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27" name="Hình tự do: Hình 326">
                <a:extLst>
                  <a:ext uri="{FF2B5EF4-FFF2-40B4-BE49-F238E27FC236}">
                    <a16:creationId xmlns:a16="http://schemas.microsoft.com/office/drawing/2014/main" id="{89F18CD4-2594-F9FB-095E-86DA282D31F6}"/>
                  </a:ext>
                </a:extLst>
              </p:cNvPr>
              <p:cNvSpPr/>
              <p:nvPr/>
            </p:nvSpPr>
            <p:spPr>
              <a:xfrm>
                <a:off x="1951469" y="4789052"/>
                <a:ext cx="869894" cy="543039"/>
              </a:xfrm>
              <a:custGeom>
                <a:avLst/>
                <a:gdLst>
                  <a:gd name="connsiteX0" fmla="*/ 559378 w 869894"/>
                  <a:gd name="connsiteY0" fmla="*/ 543039 h 543039"/>
                  <a:gd name="connsiteX1" fmla="*/ 613043 w 869894"/>
                  <a:gd name="connsiteY1" fmla="*/ 181472 h 543039"/>
                  <a:gd name="connsiteX2" fmla="*/ 867281 w 869894"/>
                  <a:gd name="connsiteY2" fmla="*/ 198913 h 543039"/>
                  <a:gd name="connsiteX3" fmla="*/ 407439 w 869894"/>
                  <a:gd name="connsiteY3" fmla="*/ 4713 h 543039"/>
                  <a:gd name="connsiteX4" fmla="*/ 11661 w 869894"/>
                  <a:gd name="connsiteY4" fmla="*/ 21483 h 543039"/>
                  <a:gd name="connsiteX5" fmla="*/ 76058 w 869894"/>
                  <a:gd name="connsiteY5" fmla="*/ 465896 h 543039"/>
                  <a:gd name="connsiteX6" fmla="*/ 321576 w 869894"/>
                  <a:gd name="connsiteY6" fmla="*/ 537337 h 543039"/>
                  <a:gd name="connsiteX7" fmla="*/ 559378 w 869894"/>
                  <a:gd name="connsiteY7" fmla="*/ 543039 h 543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9894" h="543039">
                    <a:moveTo>
                      <a:pt x="559378" y="543039"/>
                    </a:moveTo>
                    <a:cubicBezTo>
                      <a:pt x="511751" y="376678"/>
                      <a:pt x="538918" y="244193"/>
                      <a:pt x="613043" y="181472"/>
                    </a:cubicBezTo>
                    <a:cubicBezTo>
                      <a:pt x="695553" y="111708"/>
                      <a:pt x="811603" y="138875"/>
                      <a:pt x="867281" y="198913"/>
                    </a:cubicBezTo>
                    <a:cubicBezTo>
                      <a:pt x="892436" y="149608"/>
                      <a:pt x="735802" y="93931"/>
                      <a:pt x="407439" y="4713"/>
                    </a:cubicBezTo>
                    <a:cubicBezTo>
                      <a:pt x="354110" y="-9710"/>
                      <a:pt x="121674" y="12763"/>
                      <a:pt x="11661" y="21483"/>
                    </a:cubicBezTo>
                    <a:cubicBezTo>
                      <a:pt x="-7122" y="220715"/>
                      <a:pt x="-13830" y="372988"/>
                      <a:pt x="76058" y="465896"/>
                    </a:cubicBezTo>
                    <a:cubicBezTo>
                      <a:pt x="127711" y="519226"/>
                      <a:pt x="235041" y="533648"/>
                      <a:pt x="321576" y="537337"/>
                    </a:cubicBezTo>
                    <a:cubicBezTo>
                      <a:pt x="412135" y="540356"/>
                      <a:pt x="459427" y="540691"/>
                      <a:pt x="559378" y="543039"/>
                    </a:cubicBezTo>
                    <a:close/>
                  </a:path>
                </a:pathLst>
              </a:custGeom>
              <a:solidFill>
                <a:srgbClr val="5E416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8" name="Hình tự do: Hình 327">
                <a:extLst>
                  <a:ext uri="{FF2B5EF4-FFF2-40B4-BE49-F238E27FC236}">
                    <a16:creationId xmlns:a16="http://schemas.microsoft.com/office/drawing/2014/main" id="{90EFF647-6CBE-0A42-6BC9-44E52FD9473D}"/>
                  </a:ext>
                </a:extLst>
              </p:cNvPr>
              <p:cNvSpPr/>
              <p:nvPr/>
            </p:nvSpPr>
            <p:spPr>
              <a:xfrm>
                <a:off x="1930159" y="4633776"/>
                <a:ext cx="586950" cy="320171"/>
              </a:xfrm>
              <a:custGeom>
                <a:avLst/>
                <a:gdLst>
                  <a:gd name="connsiteX0" fmla="*/ 586725 w 586950"/>
                  <a:gd name="connsiteY0" fmla="*/ 186821 h 320171"/>
                  <a:gd name="connsiteX1" fmla="*/ 203021 w 586950"/>
                  <a:gd name="connsiteY1" fmla="*/ 269331 h 320171"/>
                  <a:gd name="connsiteX2" fmla="*/ 100 w 586950"/>
                  <a:gd name="connsiteY2" fmla="*/ 274027 h 320171"/>
                  <a:gd name="connsiteX3" fmla="*/ 28610 w 586950"/>
                  <a:gd name="connsiteY3" fmla="*/ 0 h 320171"/>
                  <a:gd name="connsiteX4" fmla="*/ 586725 w 586950"/>
                  <a:gd name="connsiteY4" fmla="*/ 186821 h 320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950" h="320171">
                    <a:moveTo>
                      <a:pt x="586725" y="186821"/>
                    </a:moveTo>
                    <a:cubicBezTo>
                      <a:pt x="418687" y="150933"/>
                      <a:pt x="301966" y="176424"/>
                      <a:pt x="203021" y="269331"/>
                    </a:cubicBezTo>
                    <a:cubicBezTo>
                      <a:pt x="134598" y="333729"/>
                      <a:pt x="-4260" y="338760"/>
                      <a:pt x="100" y="274027"/>
                    </a:cubicBezTo>
                    <a:cubicBezTo>
                      <a:pt x="4461" y="206275"/>
                      <a:pt x="25256" y="52994"/>
                      <a:pt x="28610" y="0"/>
                    </a:cubicBezTo>
                    <a:cubicBezTo>
                      <a:pt x="122859" y="0"/>
                      <a:pt x="598800" y="56684"/>
                      <a:pt x="586725" y="186821"/>
                    </a:cubicBezTo>
                    <a:close/>
                  </a:path>
                </a:pathLst>
              </a:custGeom>
              <a:solidFill>
                <a:srgbClr val="ED457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9" name="Hình tự do: Hình 328">
                <a:extLst>
                  <a:ext uri="{FF2B5EF4-FFF2-40B4-BE49-F238E27FC236}">
                    <a16:creationId xmlns:a16="http://schemas.microsoft.com/office/drawing/2014/main" id="{24E3C20E-7B83-1625-5DF6-342DE5F3CCF3}"/>
                  </a:ext>
                </a:extLst>
              </p:cNvPr>
              <p:cNvSpPr/>
              <p:nvPr/>
            </p:nvSpPr>
            <p:spPr>
              <a:xfrm>
                <a:off x="1818834" y="4366794"/>
                <a:ext cx="714296" cy="295266"/>
              </a:xfrm>
              <a:custGeom>
                <a:avLst/>
                <a:gdLst>
                  <a:gd name="connsiteX0" fmla="*/ 700734 w 714296"/>
                  <a:gd name="connsiteY0" fmla="*/ 294822 h 295266"/>
                  <a:gd name="connsiteX1" fmla="*/ 703082 w 714296"/>
                  <a:gd name="connsiteY1" fmla="*/ 102634 h 295266"/>
                  <a:gd name="connsiteX2" fmla="*/ 3090 w 714296"/>
                  <a:gd name="connsiteY2" fmla="*/ 0 h 295266"/>
                  <a:gd name="connsiteX3" fmla="*/ 66817 w 714296"/>
                  <a:gd name="connsiteY3" fmla="*/ 247194 h 295266"/>
                  <a:gd name="connsiteX4" fmla="*/ 700734 w 714296"/>
                  <a:gd name="connsiteY4" fmla="*/ 294822 h 295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296" h="295266">
                    <a:moveTo>
                      <a:pt x="700734" y="294822"/>
                    </a:moveTo>
                    <a:cubicBezTo>
                      <a:pt x="717169" y="294822"/>
                      <a:pt x="719517" y="102970"/>
                      <a:pt x="703082" y="102634"/>
                    </a:cubicBezTo>
                    <a:cubicBezTo>
                      <a:pt x="455217" y="94920"/>
                      <a:pt x="72854" y="6708"/>
                      <a:pt x="3090" y="0"/>
                    </a:cubicBezTo>
                    <a:cubicBezTo>
                      <a:pt x="-1606" y="107665"/>
                      <a:pt x="-11332" y="199231"/>
                      <a:pt x="66817" y="247194"/>
                    </a:cubicBezTo>
                    <a:cubicBezTo>
                      <a:pt x="139600" y="291468"/>
                      <a:pt x="459242" y="297169"/>
                      <a:pt x="700734" y="29482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30" name="Đồ họa 6">
                <a:extLst>
                  <a:ext uri="{FF2B5EF4-FFF2-40B4-BE49-F238E27FC236}">
                    <a16:creationId xmlns:a16="http://schemas.microsoft.com/office/drawing/2014/main" id="{B38E0E8D-079C-5C42-651A-7E69837A8AD9}"/>
                  </a:ext>
                </a:extLst>
              </p:cNvPr>
              <p:cNvGrpSpPr/>
              <p:nvPr/>
            </p:nvGrpSpPr>
            <p:grpSpPr>
              <a:xfrm>
                <a:off x="2380798" y="4015848"/>
                <a:ext cx="452286" cy="421044"/>
                <a:chOff x="2380798" y="4015848"/>
                <a:chExt cx="452286" cy="421044"/>
              </a:xfrm>
            </p:grpSpPr>
            <p:sp>
              <p:nvSpPr>
                <p:cNvPr id="370" name="Hình tự do: Hình 369">
                  <a:extLst>
                    <a:ext uri="{FF2B5EF4-FFF2-40B4-BE49-F238E27FC236}">
                      <a16:creationId xmlns:a16="http://schemas.microsoft.com/office/drawing/2014/main" id="{6EB78E96-6464-FF81-CD0E-E95CE8E7CF38}"/>
                    </a:ext>
                  </a:extLst>
                </p:cNvPr>
                <p:cNvSpPr/>
                <p:nvPr/>
              </p:nvSpPr>
              <p:spPr>
                <a:xfrm>
                  <a:off x="2380798" y="4177746"/>
                  <a:ext cx="192800" cy="140962"/>
                </a:xfrm>
                <a:custGeom>
                  <a:avLst/>
                  <a:gdLst>
                    <a:gd name="connsiteX0" fmla="*/ 116969 w 192800"/>
                    <a:gd name="connsiteY0" fmla="*/ 134040 h 140962"/>
                    <a:gd name="connsiteX1" fmla="*/ 2260 w 192800"/>
                    <a:gd name="connsiteY1" fmla="*/ 101171 h 140962"/>
                    <a:gd name="connsiteX2" fmla="*/ 75714 w 192800"/>
                    <a:gd name="connsiteY2" fmla="*/ 6922 h 140962"/>
                    <a:gd name="connsiteX3" fmla="*/ 190423 w 192800"/>
                    <a:gd name="connsiteY3" fmla="*/ 39792 h 140962"/>
                    <a:gd name="connsiteX4" fmla="*/ 116969 w 192800"/>
                    <a:gd name="connsiteY4" fmla="*/ 134040 h 140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800" h="140962">
                      <a:moveTo>
                        <a:pt x="116969" y="134040"/>
                      </a:moveTo>
                      <a:cubicBezTo>
                        <a:pt x="64981" y="150811"/>
                        <a:pt x="13664" y="136053"/>
                        <a:pt x="2260" y="101171"/>
                      </a:cubicBezTo>
                      <a:cubicBezTo>
                        <a:pt x="-9144" y="65953"/>
                        <a:pt x="23726" y="24028"/>
                        <a:pt x="75714" y="6922"/>
                      </a:cubicBezTo>
                      <a:cubicBezTo>
                        <a:pt x="127702" y="-9848"/>
                        <a:pt x="179019" y="4909"/>
                        <a:pt x="190423" y="39792"/>
                      </a:cubicBezTo>
                      <a:cubicBezTo>
                        <a:pt x="202162" y="75009"/>
                        <a:pt x="169292" y="116935"/>
                        <a:pt x="116969" y="134040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Hình tự do: Hình 370">
                  <a:extLst>
                    <a:ext uri="{FF2B5EF4-FFF2-40B4-BE49-F238E27FC236}">
                      <a16:creationId xmlns:a16="http://schemas.microsoft.com/office/drawing/2014/main" id="{68A682D4-3CCD-75F1-F4ED-180013990837}"/>
                    </a:ext>
                  </a:extLst>
                </p:cNvPr>
                <p:cNvSpPr/>
                <p:nvPr/>
              </p:nvSpPr>
              <p:spPr>
                <a:xfrm>
                  <a:off x="2535332" y="4239002"/>
                  <a:ext cx="133491" cy="197891"/>
                </a:xfrm>
                <a:custGeom>
                  <a:avLst/>
                  <a:gdLst>
                    <a:gd name="connsiteX0" fmla="*/ 133491 w 133491"/>
                    <a:gd name="connsiteY0" fmla="*/ 98947 h 197891"/>
                    <a:gd name="connsiteX1" fmla="*/ 66746 w 133491"/>
                    <a:gd name="connsiteY1" fmla="*/ 197891 h 197891"/>
                    <a:gd name="connsiteX2" fmla="*/ 0 w 133491"/>
                    <a:gd name="connsiteY2" fmla="*/ 98947 h 197891"/>
                    <a:gd name="connsiteX3" fmla="*/ 66746 w 133491"/>
                    <a:gd name="connsiteY3" fmla="*/ 2 h 197891"/>
                    <a:gd name="connsiteX4" fmla="*/ 133491 w 133491"/>
                    <a:gd name="connsiteY4" fmla="*/ 98947 h 197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491" h="197891">
                      <a:moveTo>
                        <a:pt x="133491" y="98947"/>
                      </a:moveTo>
                      <a:cubicBezTo>
                        <a:pt x="133491" y="153618"/>
                        <a:pt x="103640" y="197891"/>
                        <a:pt x="66746" y="197891"/>
                      </a:cubicBezTo>
                      <a:cubicBezTo>
                        <a:pt x="29851" y="197891"/>
                        <a:pt x="0" y="153618"/>
                        <a:pt x="0" y="98947"/>
                      </a:cubicBezTo>
                      <a:cubicBezTo>
                        <a:pt x="0" y="44275"/>
                        <a:pt x="29851" y="2"/>
                        <a:pt x="66746" y="2"/>
                      </a:cubicBezTo>
                      <a:cubicBezTo>
                        <a:pt x="103305" y="-333"/>
                        <a:pt x="133491" y="44275"/>
                        <a:pt x="133491" y="98947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Hình tự do: Hình 371">
                  <a:extLst>
                    <a:ext uri="{FF2B5EF4-FFF2-40B4-BE49-F238E27FC236}">
                      <a16:creationId xmlns:a16="http://schemas.microsoft.com/office/drawing/2014/main" id="{9C2A4A20-DC71-12FC-9E55-01E6F04EA3B1}"/>
                    </a:ext>
                  </a:extLst>
                </p:cNvPr>
                <p:cNvSpPr/>
                <p:nvPr/>
              </p:nvSpPr>
              <p:spPr>
                <a:xfrm>
                  <a:off x="2457007" y="4015848"/>
                  <a:ext cx="158996" cy="178510"/>
                </a:xfrm>
                <a:custGeom>
                  <a:avLst/>
                  <a:gdLst>
                    <a:gd name="connsiteX0" fmla="*/ 25330 w 158996"/>
                    <a:gd name="connsiteY0" fmla="*/ 128571 h 178510"/>
                    <a:gd name="connsiteX1" fmla="*/ 21306 w 158996"/>
                    <a:gd name="connsiteY1" fmla="*/ 9166 h 178510"/>
                    <a:gd name="connsiteX2" fmla="*/ 133666 w 158996"/>
                    <a:gd name="connsiteY2" fmla="*/ 50086 h 178510"/>
                    <a:gd name="connsiteX3" fmla="*/ 137691 w 158996"/>
                    <a:gd name="connsiteY3" fmla="*/ 169491 h 178510"/>
                    <a:gd name="connsiteX4" fmla="*/ 25330 w 158996"/>
                    <a:gd name="connsiteY4" fmla="*/ 128571 h 178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8996" h="178510">
                      <a:moveTo>
                        <a:pt x="25330" y="128571"/>
                      </a:moveTo>
                      <a:cubicBezTo>
                        <a:pt x="-6869" y="84297"/>
                        <a:pt x="-8546" y="30968"/>
                        <a:pt x="21306" y="9166"/>
                      </a:cubicBezTo>
                      <a:cubicBezTo>
                        <a:pt x="51157" y="-12635"/>
                        <a:pt x="101467" y="5812"/>
                        <a:pt x="133666" y="50086"/>
                      </a:cubicBezTo>
                      <a:cubicBezTo>
                        <a:pt x="165865" y="94360"/>
                        <a:pt x="167542" y="147689"/>
                        <a:pt x="137691" y="169491"/>
                      </a:cubicBezTo>
                      <a:cubicBezTo>
                        <a:pt x="107840" y="190957"/>
                        <a:pt x="57529" y="172845"/>
                        <a:pt x="25330" y="128571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3" name="Hình tự do: Hình 372">
                  <a:extLst>
                    <a:ext uri="{FF2B5EF4-FFF2-40B4-BE49-F238E27FC236}">
                      <a16:creationId xmlns:a16="http://schemas.microsoft.com/office/drawing/2014/main" id="{9D737071-1494-AAFE-06C4-44775376CAC0}"/>
                    </a:ext>
                  </a:extLst>
                </p:cNvPr>
                <p:cNvSpPr/>
                <p:nvPr/>
              </p:nvSpPr>
              <p:spPr>
                <a:xfrm>
                  <a:off x="2640402" y="4192504"/>
                  <a:ext cx="192682" cy="141166"/>
                </a:xfrm>
                <a:custGeom>
                  <a:avLst/>
                  <a:gdLst>
                    <a:gd name="connsiteX0" fmla="*/ 116969 w 192682"/>
                    <a:gd name="connsiteY0" fmla="*/ 6922 h 141166"/>
                    <a:gd name="connsiteX1" fmla="*/ 190423 w 192682"/>
                    <a:gd name="connsiteY1" fmla="*/ 101171 h 141166"/>
                    <a:gd name="connsiteX2" fmla="*/ 75714 w 192682"/>
                    <a:gd name="connsiteY2" fmla="*/ 134041 h 141166"/>
                    <a:gd name="connsiteX3" fmla="*/ 2260 w 192682"/>
                    <a:gd name="connsiteY3" fmla="*/ 39792 h 141166"/>
                    <a:gd name="connsiteX4" fmla="*/ 116969 w 192682"/>
                    <a:gd name="connsiteY4" fmla="*/ 6922 h 14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682" h="141166">
                      <a:moveTo>
                        <a:pt x="116969" y="6922"/>
                      </a:moveTo>
                      <a:cubicBezTo>
                        <a:pt x="168956" y="23692"/>
                        <a:pt x="201826" y="65954"/>
                        <a:pt x="190423" y="101171"/>
                      </a:cubicBezTo>
                      <a:cubicBezTo>
                        <a:pt x="179019" y="136389"/>
                        <a:pt x="127702" y="151146"/>
                        <a:pt x="75714" y="134041"/>
                      </a:cubicBezTo>
                      <a:cubicBezTo>
                        <a:pt x="23726" y="117271"/>
                        <a:pt x="-9144" y="75009"/>
                        <a:pt x="2260" y="39792"/>
                      </a:cubicBezTo>
                      <a:cubicBezTo>
                        <a:pt x="13664" y="4910"/>
                        <a:pt x="64981" y="-9848"/>
                        <a:pt x="116969" y="6922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4" name="Hình tự do: Hình 373">
                  <a:extLst>
                    <a:ext uri="{FF2B5EF4-FFF2-40B4-BE49-F238E27FC236}">
                      <a16:creationId xmlns:a16="http://schemas.microsoft.com/office/drawing/2014/main" id="{BF1A27E5-21A4-B2FB-0A09-2764D55FC99C}"/>
                    </a:ext>
                  </a:extLst>
                </p:cNvPr>
                <p:cNvSpPr/>
                <p:nvPr/>
              </p:nvSpPr>
              <p:spPr>
                <a:xfrm>
                  <a:off x="2610156" y="4028070"/>
                  <a:ext cx="159128" cy="178363"/>
                </a:xfrm>
                <a:custGeom>
                  <a:avLst/>
                  <a:gdLst>
                    <a:gd name="connsiteX0" fmla="*/ 25462 w 159128"/>
                    <a:gd name="connsiteY0" fmla="*/ 49939 h 178363"/>
                    <a:gd name="connsiteX1" fmla="*/ 137823 w 159128"/>
                    <a:gd name="connsiteY1" fmla="*/ 9020 h 178363"/>
                    <a:gd name="connsiteX2" fmla="*/ 133798 w 159128"/>
                    <a:gd name="connsiteY2" fmla="*/ 128424 h 178363"/>
                    <a:gd name="connsiteX3" fmla="*/ 21437 w 159128"/>
                    <a:gd name="connsiteY3" fmla="*/ 169344 h 178363"/>
                    <a:gd name="connsiteX4" fmla="*/ 25462 w 159128"/>
                    <a:gd name="connsiteY4" fmla="*/ 49939 h 178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9128" h="178363">
                      <a:moveTo>
                        <a:pt x="25462" y="49939"/>
                      </a:moveTo>
                      <a:cubicBezTo>
                        <a:pt x="57661" y="5666"/>
                        <a:pt x="107972" y="-12446"/>
                        <a:pt x="137823" y="9020"/>
                      </a:cubicBezTo>
                      <a:cubicBezTo>
                        <a:pt x="167674" y="30821"/>
                        <a:pt x="165997" y="84150"/>
                        <a:pt x="133798" y="128424"/>
                      </a:cubicBezTo>
                      <a:cubicBezTo>
                        <a:pt x="101599" y="172698"/>
                        <a:pt x="51288" y="190810"/>
                        <a:pt x="21437" y="169344"/>
                      </a:cubicBezTo>
                      <a:cubicBezTo>
                        <a:pt x="-8750" y="147878"/>
                        <a:pt x="-6737" y="94213"/>
                        <a:pt x="25462" y="49939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5" name="Hình tự do: Hình 374">
                  <a:extLst>
                    <a:ext uri="{FF2B5EF4-FFF2-40B4-BE49-F238E27FC236}">
                      <a16:creationId xmlns:a16="http://schemas.microsoft.com/office/drawing/2014/main" id="{90DE3C71-AC6D-3ED7-B08B-0906BDB17370}"/>
                    </a:ext>
                  </a:extLst>
                </p:cNvPr>
                <p:cNvSpPr/>
                <p:nvPr/>
              </p:nvSpPr>
              <p:spPr>
                <a:xfrm>
                  <a:off x="2542040" y="4144755"/>
                  <a:ext cx="133491" cy="133491"/>
                </a:xfrm>
                <a:custGeom>
                  <a:avLst/>
                  <a:gdLst>
                    <a:gd name="connsiteX0" fmla="*/ 133491 w 133491"/>
                    <a:gd name="connsiteY0" fmla="*/ 66746 h 133491"/>
                    <a:gd name="connsiteX1" fmla="*/ 66746 w 133491"/>
                    <a:gd name="connsiteY1" fmla="*/ 133491 h 133491"/>
                    <a:gd name="connsiteX2" fmla="*/ 0 w 133491"/>
                    <a:gd name="connsiteY2" fmla="*/ 66746 h 133491"/>
                    <a:gd name="connsiteX3" fmla="*/ 66746 w 133491"/>
                    <a:gd name="connsiteY3" fmla="*/ 0 h 133491"/>
                    <a:gd name="connsiteX4" fmla="*/ 133491 w 133491"/>
                    <a:gd name="connsiteY4" fmla="*/ 66746 h 133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491" h="133491">
                      <a:moveTo>
                        <a:pt x="133491" y="66746"/>
                      </a:moveTo>
                      <a:cubicBezTo>
                        <a:pt x="133491" y="103640"/>
                        <a:pt x="103640" y="133491"/>
                        <a:pt x="66746" y="133491"/>
                      </a:cubicBezTo>
                      <a:cubicBezTo>
                        <a:pt x="29851" y="133491"/>
                        <a:pt x="0" y="103640"/>
                        <a:pt x="0" y="66746"/>
                      </a:cubicBezTo>
                      <a:cubicBezTo>
                        <a:pt x="0" y="29851"/>
                        <a:pt x="29851" y="0"/>
                        <a:pt x="66746" y="0"/>
                      </a:cubicBezTo>
                      <a:cubicBezTo>
                        <a:pt x="103640" y="0"/>
                        <a:pt x="133491" y="29851"/>
                        <a:pt x="133491" y="66746"/>
                      </a:cubicBezTo>
                      <a:close/>
                    </a:path>
                  </a:pathLst>
                </a:custGeom>
                <a:solidFill>
                  <a:srgbClr val="FCDF9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31" name="Đồ họa 6">
                <a:extLst>
                  <a:ext uri="{FF2B5EF4-FFF2-40B4-BE49-F238E27FC236}">
                    <a16:creationId xmlns:a16="http://schemas.microsoft.com/office/drawing/2014/main" id="{35C58952-821F-27C5-30F4-7D5112C79EEC}"/>
                  </a:ext>
                </a:extLst>
              </p:cNvPr>
              <p:cNvGrpSpPr/>
              <p:nvPr/>
            </p:nvGrpSpPr>
            <p:grpSpPr>
              <a:xfrm>
                <a:off x="2358386" y="4264067"/>
                <a:ext cx="589466" cy="430795"/>
                <a:chOff x="2358386" y="4264067"/>
                <a:chExt cx="589466" cy="430795"/>
              </a:xfrm>
            </p:grpSpPr>
            <p:sp>
              <p:nvSpPr>
                <p:cNvPr id="366" name="Hình tự do: Hình 365">
                  <a:extLst>
                    <a:ext uri="{FF2B5EF4-FFF2-40B4-BE49-F238E27FC236}">
                      <a16:creationId xmlns:a16="http://schemas.microsoft.com/office/drawing/2014/main" id="{AF042D32-C2B5-C743-AF05-007199F119CD}"/>
                    </a:ext>
                  </a:extLst>
                </p:cNvPr>
                <p:cNvSpPr/>
                <p:nvPr/>
              </p:nvSpPr>
              <p:spPr>
                <a:xfrm>
                  <a:off x="2573232" y="4264067"/>
                  <a:ext cx="273413" cy="122857"/>
                </a:xfrm>
                <a:custGeom>
                  <a:avLst/>
                  <a:gdLst>
                    <a:gd name="connsiteX0" fmla="*/ 270002 w 273413"/>
                    <a:gd name="connsiteY0" fmla="*/ 35645 h 122857"/>
                    <a:gd name="connsiteX1" fmla="*/ 163008 w 273413"/>
                    <a:gd name="connsiteY1" fmla="*/ 122851 h 122857"/>
                    <a:gd name="connsiteX2" fmla="*/ 1 w 273413"/>
                    <a:gd name="connsiteY2" fmla="*/ 48056 h 122857"/>
                    <a:gd name="connsiteX3" fmla="*/ 270002 w 273413"/>
                    <a:gd name="connsiteY3" fmla="*/ 35645 h 12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3413" h="122857">
                      <a:moveTo>
                        <a:pt x="270002" y="35645"/>
                      </a:moveTo>
                      <a:cubicBezTo>
                        <a:pt x="289121" y="70192"/>
                        <a:pt x="224387" y="123522"/>
                        <a:pt x="163008" y="122851"/>
                      </a:cubicBezTo>
                      <a:cubicBezTo>
                        <a:pt x="101629" y="122180"/>
                        <a:pt x="-335" y="90317"/>
                        <a:pt x="1" y="48056"/>
                      </a:cubicBezTo>
                      <a:cubicBezTo>
                        <a:pt x="29181" y="16528"/>
                        <a:pt x="230760" y="-35460"/>
                        <a:pt x="270002" y="35645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367" name="Đồ họa 6">
                  <a:extLst>
                    <a:ext uri="{FF2B5EF4-FFF2-40B4-BE49-F238E27FC236}">
                      <a16:creationId xmlns:a16="http://schemas.microsoft.com/office/drawing/2014/main" id="{5432D235-2FE6-C8A4-ECD8-D6714C673798}"/>
                    </a:ext>
                  </a:extLst>
                </p:cNvPr>
                <p:cNvGrpSpPr/>
                <p:nvPr/>
              </p:nvGrpSpPr>
              <p:grpSpPr>
                <a:xfrm>
                  <a:off x="2358386" y="4298235"/>
                  <a:ext cx="589466" cy="396627"/>
                  <a:chOff x="2358386" y="4298235"/>
                  <a:chExt cx="589466" cy="396627"/>
                </a:xfrm>
              </p:grpSpPr>
              <p:sp>
                <p:nvSpPr>
                  <p:cNvPr id="368" name="Hình tự do: Hình 367">
                    <a:extLst>
                      <a:ext uri="{FF2B5EF4-FFF2-40B4-BE49-F238E27FC236}">
                        <a16:creationId xmlns:a16="http://schemas.microsoft.com/office/drawing/2014/main" id="{618D387F-B629-C4E0-FBBE-DB14ED2D8B44}"/>
                      </a:ext>
                    </a:extLst>
                  </p:cNvPr>
                  <p:cNvSpPr/>
                  <p:nvPr/>
                </p:nvSpPr>
                <p:spPr>
                  <a:xfrm>
                    <a:off x="2436387" y="4298235"/>
                    <a:ext cx="511465" cy="396627"/>
                  </a:xfrm>
                  <a:custGeom>
                    <a:avLst/>
                    <a:gdLst>
                      <a:gd name="connsiteX0" fmla="*/ 0 w 511465"/>
                      <a:gd name="connsiteY0" fmla="*/ 124236 h 396627"/>
                      <a:gd name="connsiteX1" fmla="*/ 157305 w 511465"/>
                      <a:gd name="connsiteY1" fmla="*/ 135 h 396627"/>
                      <a:gd name="connsiteX2" fmla="*/ 310250 w 511465"/>
                      <a:gd name="connsiteY2" fmla="*/ 21937 h 396627"/>
                      <a:gd name="connsiteX3" fmla="*/ 509146 w 511465"/>
                      <a:gd name="connsiteY3" fmla="*/ 91701 h 396627"/>
                      <a:gd name="connsiteX4" fmla="*/ 508475 w 511465"/>
                      <a:gd name="connsiteY4" fmla="*/ 116521 h 396627"/>
                      <a:gd name="connsiteX5" fmla="*/ 436028 w 511465"/>
                      <a:gd name="connsiteY5" fmla="*/ 157776 h 396627"/>
                      <a:gd name="connsiteX6" fmla="*/ 466214 w 511465"/>
                      <a:gd name="connsiteY6" fmla="*/ 182932 h 396627"/>
                      <a:gd name="connsiteX7" fmla="*/ 467556 w 511465"/>
                      <a:gd name="connsiteY7" fmla="*/ 204733 h 396627"/>
                      <a:gd name="connsiteX8" fmla="*/ 396114 w 511465"/>
                      <a:gd name="connsiteY8" fmla="*/ 250013 h 396627"/>
                      <a:gd name="connsiteX9" fmla="*/ 407183 w 511465"/>
                      <a:gd name="connsiteY9" fmla="*/ 276175 h 396627"/>
                      <a:gd name="connsiteX10" fmla="*/ 401481 w 511465"/>
                      <a:gd name="connsiteY10" fmla="*/ 295628 h 396627"/>
                      <a:gd name="connsiteX11" fmla="*/ 342449 w 511465"/>
                      <a:gd name="connsiteY11" fmla="*/ 316759 h 396627"/>
                      <a:gd name="connsiteX12" fmla="*/ 354188 w 511465"/>
                      <a:gd name="connsiteY12" fmla="*/ 340908 h 396627"/>
                      <a:gd name="connsiteX13" fmla="*/ 351841 w 511465"/>
                      <a:gd name="connsiteY13" fmla="*/ 356672 h 396627"/>
                      <a:gd name="connsiteX14" fmla="*/ 168709 w 511465"/>
                      <a:gd name="connsiteY14" fmla="*/ 395244 h 396627"/>
                      <a:gd name="connsiteX15" fmla="*/ 49640 w 511465"/>
                      <a:gd name="connsiteY15" fmla="*/ 376461 h 396627"/>
                      <a:gd name="connsiteX16" fmla="*/ 136846 w 511465"/>
                      <a:gd name="connsiteY16" fmla="*/ 285901 h 396627"/>
                      <a:gd name="connsiteX17" fmla="*/ 0 w 511465"/>
                      <a:gd name="connsiteY17" fmla="*/ 124236 h 396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11465" h="396627">
                        <a:moveTo>
                          <a:pt x="0" y="124236"/>
                        </a:moveTo>
                        <a:cubicBezTo>
                          <a:pt x="25155" y="98409"/>
                          <a:pt x="72448" y="51788"/>
                          <a:pt x="157305" y="135"/>
                        </a:cubicBezTo>
                        <a:cubicBezTo>
                          <a:pt x="159653" y="-1206"/>
                          <a:pt x="247865" y="7515"/>
                          <a:pt x="310250" y="21937"/>
                        </a:cubicBezTo>
                        <a:cubicBezTo>
                          <a:pt x="366598" y="35018"/>
                          <a:pt x="501432" y="73589"/>
                          <a:pt x="509146" y="91701"/>
                        </a:cubicBezTo>
                        <a:cubicBezTo>
                          <a:pt x="512500" y="99751"/>
                          <a:pt x="512164" y="108472"/>
                          <a:pt x="508475" y="116521"/>
                        </a:cubicBezTo>
                        <a:cubicBezTo>
                          <a:pt x="494388" y="146373"/>
                          <a:pt x="467220" y="156770"/>
                          <a:pt x="436028" y="157776"/>
                        </a:cubicBezTo>
                        <a:cubicBezTo>
                          <a:pt x="450450" y="165826"/>
                          <a:pt x="461854" y="174211"/>
                          <a:pt x="466214" y="182932"/>
                        </a:cubicBezTo>
                        <a:cubicBezTo>
                          <a:pt x="469903" y="189975"/>
                          <a:pt x="470574" y="197690"/>
                          <a:pt x="467556" y="204733"/>
                        </a:cubicBezTo>
                        <a:cubicBezTo>
                          <a:pt x="452127" y="243976"/>
                          <a:pt x="426636" y="252361"/>
                          <a:pt x="396114" y="250013"/>
                        </a:cubicBezTo>
                        <a:cubicBezTo>
                          <a:pt x="401816" y="257057"/>
                          <a:pt x="405841" y="265442"/>
                          <a:pt x="407183" y="276175"/>
                        </a:cubicBezTo>
                        <a:cubicBezTo>
                          <a:pt x="408189" y="283218"/>
                          <a:pt x="406176" y="289926"/>
                          <a:pt x="401481" y="295628"/>
                        </a:cubicBezTo>
                        <a:cubicBezTo>
                          <a:pt x="392760" y="306361"/>
                          <a:pt x="375319" y="312399"/>
                          <a:pt x="342449" y="316759"/>
                        </a:cubicBezTo>
                        <a:cubicBezTo>
                          <a:pt x="347480" y="323131"/>
                          <a:pt x="351505" y="331181"/>
                          <a:pt x="354188" y="340908"/>
                        </a:cubicBezTo>
                        <a:cubicBezTo>
                          <a:pt x="355530" y="345939"/>
                          <a:pt x="354524" y="352312"/>
                          <a:pt x="351841" y="356672"/>
                        </a:cubicBezTo>
                        <a:cubicBezTo>
                          <a:pt x="349493" y="360361"/>
                          <a:pt x="228076" y="404970"/>
                          <a:pt x="168709" y="395244"/>
                        </a:cubicBezTo>
                        <a:cubicBezTo>
                          <a:pt x="165355" y="395244"/>
                          <a:pt x="54000" y="377467"/>
                          <a:pt x="49640" y="376461"/>
                        </a:cubicBezTo>
                        <a:cubicBezTo>
                          <a:pt x="51988" y="356337"/>
                          <a:pt x="154622" y="296299"/>
                          <a:pt x="136846" y="285901"/>
                        </a:cubicBezTo>
                        <a:cubicBezTo>
                          <a:pt x="84187" y="254373"/>
                          <a:pt x="0" y="124236"/>
                          <a:pt x="0" y="124236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9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9" name="Hình tự do: Hình 368">
                    <a:extLst>
                      <a:ext uri="{FF2B5EF4-FFF2-40B4-BE49-F238E27FC236}">
                        <a16:creationId xmlns:a16="http://schemas.microsoft.com/office/drawing/2014/main" id="{DD33325D-A798-3194-3808-24D1F9BE7D48}"/>
                      </a:ext>
                    </a:extLst>
                  </p:cNvPr>
                  <p:cNvSpPr/>
                  <p:nvPr/>
                </p:nvSpPr>
                <p:spPr>
                  <a:xfrm>
                    <a:off x="2358386" y="4306380"/>
                    <a:ext cx="571085" cy="375464"/>
                  </a:xfrm>
                  <a:custGeom>
                    <a:avLst/>
                    <a:gdLst>
                      <a:gd name="connsiteX0" fmla="*/ 345990 w 571085"/>
                      <a:gd name="connsiteY0" fmla="*/ 230465 h 375464"/>
                      <a:gd name="connsiteX1" fmla="*/ 467407 w 571085"/>
                      <a:gd name="connsiteY1" fmla="*/ 270378 h 375464"/>
                      <a:gd name="connsiteX2" fmla="*/ 328549 w 571085"/>
                      <a:gd name="connsiteY2" fmla="*/ 298887 h 375464"/>
                      <a:gd name="connsiteX3" fmla="*/ 232623 w 571085"/>
                      <a:gd name="connsiteY3" fmla="*/ 281782 h 375464"/>
                      <a:gd name="connsiteX4" fmla="*/ 303394 w 571085"/>
                      <a:gd name="connsiteY4" fmla="*/ 309956 h 375464"/>
                      <a:gd name="connsiteX5" fmla="*/ 415084 w 571085"/>
                      <a:gd name="connsiteY5" fmla="*/ 337795 h 375464"/>
                      <a:gd name="connsiteX6" fmla="*/ 300375 w 571085"/>
                      <a:gd name="connsiteY6" fmla="*/ 373683 h 375464"/>
                      <a:gd name="connsiteX7" fmla="*/ 48821 w 571085"/>
                      <a:gd name="connsiteY7" fmla="*/ 355571 h 375464"/>
                      <a:gd name="connsiteX8" fmla="*/ 7230 w 571085"/>
                      <a:gd name="connsiteY8" fmla="*/ 214030 h 375464"/>
                      <a:gd name="connsiteX9" fmla="*/ 220548 w 571085"/>
                      <a:gd name="connsiteY9" fmla="*/ 41 h 375464"/>
                      <a:gd name="connsiteX10" fmla="*/ 388251 w 571085"/>
                      <a:gd name="connsiteY10" fmla="*/ 13792 h 375464"/>
                      <a:gd name="connsiteX11" fmla="*/ 569706 w 571085"/>
                      <a:gd name="connsiteY11" fmla="*/ 100663 h 375464"/>
                      <a:gd name="connsiteX12" fmla="*/ 382885 w 571085"/>
                      <a:gd name="connsiteY12" fmla="*/ 105694 h 375464"/>
                      <a:gd name="connsiteX13" fmla="*/ 262810 w 571085"/>
                      <a:gd name="connsiteY13" fmla="*/ 100998 h 375464"/>
                      <a:gd name="connsiteX14" fmla="*/ 380202 w 571085"/>
                      <a:gd name="connsiteY14" fmla="*/ 121793 h 375464"/>
                      <a:gd name="connsiteX15" fmla="*/ 528115 w 571085"/>
                      <a:gd name="connsiteY15" fmla="*/ 189545 h 375464"/>
                      <a:gd name="connsiteX16" fmla="*/ 361419 w 571085"/>
                      <a:gd name="connsiteY16" fmla="*/ 202291 h 375464"/>
                      <a:gd name="connsiteX17" fmla="*/ 248052 w 571085"/>
                      <a:gd name="connsiteY17" fmla="*/ 207657 h 375464"/>
                      <a:gd name="connsiteX18" fmla="*/ 345990 w 571085"/>
                      <a:gd name="connsiteY18" fmla="*/ 230465 h 375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71085" h="375464">
                        <a:moveTo>
                          <a:pt x="345990" y="230465"/>
                        </a:moveTo>
                        <a:cubicBezTo>
                          <a:pt x="381208" y="230800"/>
                          <a:pt x="461370" y="225098"/>
                          <a:pt x="467407" y="270378"/>
                        </a:cubicBezTo>
                        <a:cubicBezTo>
                          <a:pt x="470090" y="288825"/>
                          <a:pt x="397643" y="293521"/>
                          <a:pt x="328549" y="298887"/>
                        </a:cubicBezTo>
                        <a:cubicBezTo>
                          <a:pt x="305406" y="300564"/>
                          <a:pt x="298362" y="292850"/>
                          <a:pt x="232623" y="281782"/>
                        </a:cubicBezTo>
                        <a:cubicBezTo>
                          <a:pt x="230275" y="287819"/>
                          <a:pt x="261468" y="303248"/>
                          <a:pt x="303394" y="309956"/>
                        </a:cubicBezTo>
                        <a:cubicBezTo>
                          <a:pt x="326201" y="313645"/>
                          <a:pt x="399991" y="282453"/>
                          <a:pt x="415084" y="337795"/>
                        </a:cubicBezTo>
                        <a:cubicBezTo>
                          <a:pt x="417767" y="347186"/>
                          <a:pt x="322847" y="368987"/>
                          <a:pt x="300375" y="373683"/>
                        </a:cubicBezTo>
                        <a:cubicBezTo>
                          <a:pt x="264822" y="381397"/>
                          <a:pt x="59218" y="361944"/>
                          <a:pt x="48821" y="355571"/>
                        </a:cubicBezTo>
                        <a:cubicBezTo>
                          <a:pt x="4882" y="329410"/>
                          <a:pt x="-10546" y="280440"/>
                          <a:pt x="7230" y="214030"/>
                        </a:cubicBezTo>
                        <a:cubicBezTo>
                          <a:pt x="27019" y="163719"/>
                          <a:pt x="127305" y="50016"/>
                          <a:pt x="220548" y="41"/>
                        </a:cubicBezTo>
                        <a:cubicBezTo>
                          <a:pt x="290984" y="-630"/>
                          <a:pt x="338611" y="7084"/>
                          <a:pt x="388251" y="13792"/>
                        </a:cubicBezTo>
                        <a:cubicBezTo>
                          <a:pt x="518053" y="60079"/>
                          <a:pt x="581445" y="76178"/>
                          <a:pt x="569706" y="100663"/>
                        </a:cubicBezTo>
                        <a:cubicBezTo>
                          <a:pt x="541867" y="158688"/>
                          <a:pt x="438227" y="119445"/>
                          <a:pt x="382885" y="105694"/>
                        </a:cubicBezTo>
                        <a:cubicBezTo>
                          <a:pt x="338276" y="98315"/>
                          <a:pt x="287630" y="99321"/>
                          <a:pt x="262810" y="100998"/>
                        </a:cubicBezTo>
                        <a:cubicBezTo>
                          <a:pt x="257443" y="111060"/>
                          <a:pt x="336934" y="114750"/>
                          <a:pt x="380202" y="121793"/>
                        </a:cubicBezTo>
                        <a:cubicBezTo>
                          <a:pt x="415419" y="129843"/>
                          <a:pt x="536836" y="167073"/>
                          <a:pt x="528115" y="189545"/>
                        </a:cubicBezTo>
                        <a:cubicBezTo>
                          <a:pt x="504302" y="250253"/>
                          <a:pt x="455668" y="214030"/>
                          <a:pt x="361419" y="202291"/>
                        </a:cubicBezTo>
                        <a:cubicBezTo>
                          <a:pt x="323853" y="199943"/>
                          <a:pt x="253083" y="202626"/>
                          <a:pt x="248052" y="207657"/>
                        </a:cubicBezTo>
                        <a:cubicBezTo>
                          <a:pt x="255095" y="218055"/>
                          <a:pt x="276226" y="219732"/>
                          <a:pt x="345990" y="23046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32" name="Đồ họa 6">
                <a:extLst>
                  <a:ext uri="{FF2B5EF4-FFF2-40B4-BE49-F238E27FC236}">
                    <a16:creationId xmlns:a16="http://schemas.microsoft.com/office/drawing/2014/main" id="{7620FB93-ADF4-56DA-1ED2-83CD42797F68}"/>
                  </a:ext>
                </a:extLst>
              </p:cNvPr>
              <p:cNvGrpSpPr/>
              <p:nvPr/>
            </p:nvGrpSpPr>
            <p:grpSpPr>
              <a:xfrm>
                <a:off x="1164193" y="1606069"/>
                <a:ext cx="2183516" cy="1995275"/>
                <a:chOff x="1164193" y="1606069"/>
                <a:chExt cx="2183516" cy="1995275"/>
              </a:xfrm>
            </p:grpSpPr>
            <p:sp>
              <p:nvSpPr>
                <p:cNvPr id="333" name="Hình tự do: Hình 332">
                  <a:extLst>
                    <a:ext uri="{FF2B5EF4-FFF2-40B4-BE49-F238E27FC236}">
                      <a16:creationId xmlns:a16="http://schemas.microsoft.com/office/drawing/2014/main" id="{AFB1E117-089F-BCCF-0F09-765564D08518}"/>
                    </a:ext>
                  </a:extLst>
                </p:cNvPr>
                <p:cNvSpPr/>
                <p:nvPr/>
              </p:nvSpPr>
              <p:spPr>
                <a:xfrm>
                  <a:off x="2954628" y="2558557"/>
                  <a:ext cx="393080" cy="580545"/>
                </a:xfrm>
                <a:custGeom>
                  <a:avLst/>
                  <a:gdLst>
                    <a:gd name="connsiteX0" fmla="*/ 393056 w 393080"/>
                    <a:gd name="connsiteY0" fmla="*/ 266377 h 580545"/>
                    <a:gd name="connsiteX1" fmla="*/ 171018 w 393080"/>
                    <a:gd name="connsiteY1" fmla="*/ 579981 h 580545"/>
                    <a:gd name="connsiteX2" fmla="*/ 1973 w 393080"/>
                    <a:gd name="connsiteY2" fmla="*/ 305954 h 580545"/>
                    <a:gd name="connsiteX3" fmla="*/ 165987 w 393080"/>
                    <a:gd name="connsiteY3" fmla="*/ 1070 h 580545"/>
                    <a:gd name="connsiteX4" fmla="*/ 393056 w 393080"/>
                    <a:gd name="connsiteY4" fmla="*/ 266377 h 580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080" h="580545">
                      <a:moveTo>
                        <a:pt x="393056" y="266377"/>
                      </a:moveTo>
                      <a:cubicBezTo>
                        <a:pt x="391044" y="435086"/>
                        <a:pt x="276670" y="569583"/>
                        <a:pt x="171018" y="579981"/>
                      </a:cubicBezTo>
                      <a:cubicBezTo>
                        <a:pt x="65365" y="590043"/>
                        <a:pt x="17066" y="464266"/>
                        <a:pt x="1973" y="305954"/>
                      </a:cubicBezTo>
                      <a:cubicBezTo>
                        <a:pt x="-13120" y="147643"/>
                        <a:pt x="59998" y="10797"/>
                        <a:pt x="165987" y="1070"/>
                      </a:cubicBezTo>
                      <a:cubicBezTo>
                        <a:pt x="310211" y="-12681"/>
                        <a:pt x="394733" y="107729"/>
                        <a:pt x="393056" y="266377"/>
                      </a:cubicBezTo>
                      <a:close/>
                    </a:path>
                  </a:pathLst>
                </a:custGeom>
                <a:solidFill>
                  <a:srgbClr val="F4B18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4" name="Hình tự do: Hình 333">
                  <a:extLst>
                    <a:ext uri="{FF2B5EF4-FFF2-40B4-BE49-F238E27FC236}">
                      <a16:creationId xmlns:a16="http://schemas.microsoft.com/office/drawing/2014/main" id="{3266949D-756D-7C89-F516-18F56BC7AB75}"/>
                    </a:ext>
                  </a:extLst>
                </p:cNvPr>
                <p:cNvSpPr/>
                <p:nvPr/>
              </p:nvSpPr>
              <p:spPr>
                <a:xfrm>
                  <a:off x="1415885" y="1735090"/>
                  <a:ext cx="1850827" cy="1563777"/>
                </a:xfrm>
                <a:custGeom>
                  <a:avLst/>
                  <a:gdLst>
                    <a:gd name="connsiteX0" fmla="*/ 1838557 w 1850827"/>
                    <a:gd name="connsiteY0" fmla="*/ 626647 h 1563777"/>
                    <a:gd name="connsiteX1" fmla="*/ 1072155 w 1850827"/>
                    <a:gd name="connsiteY1" fmla="*/ 1551697 h 1563777"/>
                    <a:gd name="connsiteX2" fmla="*/ 7242 w 1850827"/>
                    <a:gd name="connsiteY2" fmla="*/ 880550 h 1563777"/>
                    <a:gd name="connsiteX3" fmla="*/ 849110 w 1850827"/>
                    <a:gd name="connsiteY3" fmla="*/ 12184 h 1563777"/>
                    <a:gd name="connsiteX4" fmla="*/ 1838557 w 1850827"/>
                    <a:gd name="connsiteY4" fmla="*/ 626647 h 1563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50827" h="1563777">
                      <a:moveTo>
                        <a:pt x="1838557" y="626647"/>
                      </a:moveTo>
                      <a:cubicBezTo>
                        <a:pt x="1919390" y="1187781"/>
                        <a:pt x="1593711" y="1489982"/>
                        <a:pt x="1072155" y="1551697"/>
                      </a:cubicBezTo>
                      <a:cubicBezTo>
                        <a:pt x="550935" y="1613747"/>
                        <a:pt x="74323" y="1443696"/>
                        <a:pt x="7242" y="880550"/>
                      </a:cubicBezTo>
                      <a:cubicBezTo>
                        <a:pt x="-59840" y="317403"/>
                        <a:pt x="348349" y="63837"/>
                        <a:pt x="849110" y="12184"/>
                      </a:cubicBezTo>
                      <a:cubicBezTo>
                        <a:pt x="1458878" y="-50201"/>
                        <a:pt x="1765774" y="122868"/>
                        <a:pt x="1838557" y="626647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5" name="Hình tự do: Hình 334">
                  <a:extLst>
                    <a:ext uri="{FF2B5EF4-FFF2-40B4-BE49-F238E27FC236}">
                      <a16:creationId xmlns:a16="http://schemas.microsoft.com/office/drawing/2014/main" id="{AA668F12-020C-E4FB-D8E4-9AECBE4759F4}"/>
                    </a:ext>
                  </a:extLst>
                </p:cNvPr>
                <p:cNvSpPr/>
                <p:nvPr/>
              </p:nvSpPr>
              <p:spPr>
                <a:xfrm>
                  <a:off x="1593421" y="1960776"/>
                  <a:ext cx="1641051" cy="1640567"/>
                </a:xfrm>
                <a:custGeom>
                  <a:avLst/>
                  <a:gdLst>
                    <a:gd name="connsiteX0" fmla="*/ 1632176 w 1641051"/>
                    <a:gd name="connsiteY0" fmla="*/ 1156296 h 1640567"/>
                    <a:gd name="connsiteX1" fmla="*/ 1087812 w 1641051"/>
                    <a:gd name="connsiteY1" fmla="*/ 1637938 h 1640567"/>
                    <a:gd name="connsiteX2" fmla="*/ 44700 w 1641051"/>
                    <a:gd name="connsiteY2" fmla="*/ 797412 h 1640567"/>
                    <a:gd name="connsiteX3" fmla="*/ 761462 w 1641051"/>
                    <a:gd name="connsiteY3" fmla="*/ 25307 h 1640567"/>
                    <a:gd name="connsiteX4" fmla="*/ 1476883 w 1641051"/>
                    <a:gd name="connsiteY4" fmla="*/ 153768 h 1640567"/>
                    <a:gd name="connsiteX5" fmla="*/ 1632176 w 1641051"/>
                    <a:gd name="connsiteY5" fmla="*/ 1156296 h 1640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41051" h="1640567">
                      <a:moveTo>
                        <a:pt x="1632176" y="1156296"/>
                      </a:moveTo>
                      <a:cubicBezTo>
                        <a:pt x="1550672" y="1454472"/>
                        <a:pt x="1327962" y="1622845"/>
                        <a:pt x="1087812" y="1637938"/>
                      </a:cubicBezTo>
                      <a:cubicBezTo>
                        <a:pt x="566591" y="1670808"/>
                        <a:pt x="222465" y="1395776"/>
                        <a:pt x="44700" y="797412"/>
                      </a:cubicBezTo>
                      <a:cubicBezTo>
                        <a:pt x="-144804" y="160141"/>
                        <a:pt x="301285" y="79979"/>
                        <a:pt x="761462" y="25307"/>
                      </a:cubicBezTo>
                      <a:cubicBezTo>
                        <a:pt x="1068694" y="-11252"/>
                        <a:pt x="1325615" y="-35401"/>
                        <a:pt x="1476883" y="153768"/>
                      </a:cubicBezTo>
                      <a:cubicBezTo>
                        <a:pt x="1569790" y="270825"/>
                        <a:pt x="1672089" y="1010059"/>
                        <a:pt x="1632176" y="1156296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336" name="Đồ họa 6">
                  <a:extLst>
                    <a:ext uri="{FF2B5EF4-FFF2-40B4-BE49-F238E27FC236}">
                      <a16:creationId xmlns:a16="http://schemas.microsoft.com/office/drawing/2014/main" id="{6F29AEB2-5A7E-BA47-33CA-434705A5701D}"/>
                    </a:ext>
                  </a:extLst>
                </p:cNvPr>
                <p:cNvGrpSpPr/>
                <p:nvPr/>
              </p:nvGrpSpPr>
              <p:grpSpPr>
                <a:xfrm>
                  <a:off x="2797485" y="2592797"/>
                  <a:ext cx="342966" cy="353615"/>
                  <a:chOff x="2797485" y="2592797"/>
                  <a:chExt cx="342966" cy="353615"/>
                </a:xfrm>
              </p:grpSpPr>
              <p:sp>
                <p:nvSpPr>
                  <p:cNvPr id="362" name="Hình tự do: Hình 361">
                    <a:extLst>
                      <a:ext uri="{FF2B5EF4-FFF2-40B4-BE49-F238E27FC236}">
                        <a16:creationId xmlns:a16="http://schemas.microsoft.com/office/drawing/2014/main" id="{21027E1F-37E5-6DEA-BDAC-0A58DF5246AE}"/>
                      </a:ext>
                    </a:extLst>
                  </p:cNvPr>
                  <p:cNvSpPr/>
                  <p:nvPr/>
                </p:nvSpPr>
                <p:spPr>
                  <a:xfrm>
                    <a:off x="2797485" y="2610418"/>
                    <a:ext cx="338890" cy="335995"/>
                  </a:xfrm>
                  <a:custGeom>
                    <a:avLst/>
                    <a:gdLst>
                      <a:gd name="connsiteX0" fmla="*/ 19253 w 338890"/>
                      <a:gd name="connsiteY0" fmla="*/ 106850 h 335995"/>
                      <a:gd name="connsiteX1" fmla="*/ 49439 w 338890"/>
                      <a:gd name="connsiteY1" fmla="*/ 311447 h 335995"/>
                      <a:gd name="connsiteX2" fmla="*/ 321789 w 338890"/>
                      <a:gd name="connsiteY2" fmla="*/ 262478 h 335995"/>
                      <a:gd name="connsiteX3" fmla="*/ 222173 w 338890"/>
                      <a:gd name="connsiteY3" fmla="*/ 13272 h 335995"/>
                      <a:gd name="connsiteX4" fmla="*/ 19253 w 338890"/>
                      <a:gd name="connsiteY4" fmla="*/ 106850 h 335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90" h="335995">
                        <a:moveTo>
                          <a:pt x="19253" y="106850"/>
                        </a:moveTo>
                        <a:cubicBezTo>
                          <a:pt x="-17642" y="195397"/>
                          <a:pt x="1811" y="283609"/>
                          <a:pt x="49439" y="311447"/>
                        </a:cubicBezTo>
                        <a:cubicBezTo>
                          <a:pt x="121551" y="353038"/>
                          <a:pt x="276174" y="344988"/>
                          <a:pt x="321789" y="262478"/>
                        </a:cubicBezTo>
                        <a:cubicBezTo>
                          <a:pt x="366398" y="182652"/>
                          <a:pt x="320447" y="55868"/>
                          <a:pt x="222173" y="13272"/>
                        </a:cubicBezTo>
                        <a:cubicBezTo>
                          <a:pt x="136645" y="-24294"/>
                          <a:pt x="55141" y="21321"/>
                          <a:pt x="19253" y="106850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3" name="Hình tự do: Hình 362">
                    <a:extLst>
                      <a:ext uri="{FF2B5EF4-FFF2-40B4-BE49-F238E27FC236}">
                        <a16:creationId xmlns:a16="http://schemas.microsoft.com/office/drawing/2014/main" id="{E0651BDB-D920-4802-ECBA-4E87A867C066}"/>
                      </a:ext>
                    </a:extLst>
                  </p:cNvPr>
                  <p:cNvSpPr/>
                  <p:nvPr/>
                </p:nvSpPr>
                <p:spPr>
                  <a:xfrm>
                    <a:off x="2815731" y="2592797"/>
                    <a:ext cx="324720" cy="284458"/>
                  </a:xfrm>
                  <a:custGeom>
                    <a:avLst/>
                    <a:gdLst>
                      <a:gd name="connsiteX0" fmla="*/ 281741 w 324720"/>
                      <a:gd name="connsiteY0" fmla="*/ 59737 h 284458"/>
                      <a:gd name="connsiteX1" fmla="*/ 0 w 324720"/>
                      <a:gd name="connsiteY1" fmla="*/ 127489 h 284458"/>
                      <a:gd name="connsiteX2" fmla="*/ 202921 w 324720"/>
                      <a:gd name="connsiteY2" fmla="*/ 35588 h 284458"/>
                      <a:gd name="connsiteX3" fmla="*/ 308238 w 324720"/>
                      <a:gd name="connsiteY3" fmla="*/ 156669 h 284458"/>
                      <a:gd name="connsiteX4" fmla="*/ 301530 w 324720"/>
                      <a:gd name="connsiteY4" fmla="*/ 284459 h 284458"/>
                      <a:gd name="connsiteX5" fmla="*/ 281741 w 324720"/>
                      <a:gd name="connsiteY5" fmla="*/ 59737 h 284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720" h="284458">
                        <a:moveTo>
                          <a:pt x="281741" y="59737"/>
                        </a:moveTo>
                        <a:cubicBezTo>
                          <a:pt x="193194" y="-55643"/>
                          <a:pt x="31193" y="12109"/>
                          <a:pt x="0" y="127489"/>
                        </a:cubicBezTo>
                        <a:cubicBezTo>
                          <a:pt x="36895" y="39277"/>
                          <a:pt x="123429" y="1041"/>
                          <a:pt x="202921" y="35588"/>
                        </a:cubicBezTo>
                        <a:cubicBezTo>
                          <a:pt x="251890" y="57054"/>
                          <a:pt x="291468" y="102334"/>
                          <a:pt x="308238" y="156669"/>
                        </a:cubicBezTo>
                        <a:cubicBezTo>
                          <a:pt x="321654" y="199937"/>
                          <a:pt x="319977" y="251254"/>
                          <a:pt x="301530" y="284459"/>
                        </a:cubicBezTo>
                        <a:cubicBezTo>
                          <a:pt x="324673" y="260981"/>
                          <a:pt x="346810" y="144595"/>
                          <a:pt x="281741" y="59737"/>
                        </a:cubicBezTo>
                        <a:close/>
                      </a:path>
                    </a:pathLst>
                  </a:custGeom>
                  <a:solidFill>
                    <a:srgbClr val="84392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4" name="Hình tự do: Hình 363">
                    <a:extLst>
                      <a:ext uri="{FF2B5EF4-FFF2-40B4-BE49-F238E27FC236}">
                        <a16:creationId xmlns:a16="http://schemas.microsoft.com/office/drawing/2014/main" id="{3B676598-5F62-476D-B940-8F40878C19AE}"/>
                      </a:ext>
                    </a:extLst>
                  </p:cNvPr>
                  <p:cNvSpPr/>
                  <p:nvPr/>
                </p:nvSpPr>
                <p:spPr>
                  <a:xfrm>
                    <a:off x="2918353" y="2667692"/>
                    <a:ext cx="195230" cy="221552"/>
                  </a:xfrm>
                  <a:custGeom>
                    <a:avLst/>
                    <a:gdLst>
                      <a:gd name="connsiteX0" fmla="*/ 2360 w 195230"/>
                      <a:gd name="connsiteY0" fmla="*/ 82781 h 221552"/>
                      <a:gd name="connsiteX1" fmla="*/ 76485 w 195230"/>
                      <a:gd name="connsiteY1" fmla="*/ 217949 h 221552"/>
                      <a:gd name="connsiteX2" fmla="*/ 192870 w 195230"/>
                      <a:gd name="connsiteY2" fmla="*/ 138793 h 221552"/>
                      <a:gd name="connsiteX3" fmla="*/ 118746 w 195230"/>
                      <a:gd name="connsiteY3" fmla="*/ 3625 h 221552"/>
                      <a:gd name="connsiteX4" fmla="*/ 2360 w 195230"/>
                      <a:gd name="connsiteY4" fmla="*/ 82781 h 221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230" h="221552">
                        <a:moveTo>
                          <a:pt x="2360" y="82781"/>
                        </a:moveTo>
                        <a:cubicBezTo>
                          <a:pt x="-9379" y="141812"/>
                          <a:pt x="23826" y="202521"/>
                          <a:pt x="76485" y="217949"/>
                        </a:cubicBezTo>
                        <a:cubicBezTo>
                          <a:pt x="129143" y="233378"/>
                          <a:pt x="181131" y="197825"/>
                          <a:pt x="192870" y="138793"/>
                        </a:cubicBezTo>
                        <a:cubicBezTo>
                          <a:pt x="204609" y="79762"/>
                          <a:pt x="171404" y="19054"/>
                          <a:pt x="118746" y="3625"/>
                        </a:cubicBezTo>
                        <a:cubicBezTo>
                          <a:pt x="66087" y="-11804"/>
                          <a:pt x="14099" y="23414"/>
                          <a:pt x="2360" y="82781"/>
                        </a:cubicBezTo>
                        <a:close/>
                      </a:path>
                    </a:pathLst>
                  </a:custGeom>
                  <a:solidFill>
                    <a:srgbClr val="461D1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5" name="Hình tự do: Hình 364">
                    <a:extLst>
                      <a:ext uri="{FF2B5EF4-FFF2-40B4-BE49-F238E27FC236}">
                        <a16:creationId xmlns:a16="http://schemas.microsoft.com/office/drawing/2014/main" id="{EFB30461-D0CF-A305-FE9A-AC00F8C00F7F}"/>
                      </a:ext>
                    </a:extLst>
                  </p:cNvPr>
                  <p:cNvSpPr/>
                  <p:nvPr/>
                </p:nvSpPr>
                <p:spPr>
                  <a:xfrm>
                    <a:off x="2926405" y="2716380"/>
                    <a:ext cx="54020" cy="61608"/>
                  </a:xfrm>
                  <a:custGeom>
                    <a:avLst/>
                    <a:gdLst>
                      <a:gd name="connsiteX0" fmla="*/ 681 w 54020"/>
                      <a:gd name="connsiteY0" fmla="*/ 23024 h 61608"/>
                      <a:gd name="connsiteX1" fmla="*/ 21140 w 54020"/>
                      <a:gd name="connsiteY1" fmla="*/ 60590 h 61608"/>
                      <a:gd name="connsiteX2" fmla="*/ 53339 w 54020"/>
                      <a:gd name="connsiteY2" fmla="*/ 38453 h 61608"/>
                      <a:gd name="connsiteX3" fmla="*/ 32880 w 54020"/>
                      <a:gd name="connsiteY3" fmla="*/ 888 h 61608"/>
                      <a:gd name="connsiteX4" fmla="*/ 681 w 54020"/>
                      <a:gd name="connsiteY4" fmla="*/ 23024 h 61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020" h="61608">
                        <a:moveTo>
                          <a:pt x="681" y="23024"/>
                        </a:moveTo>
                        <a:cubicBezTo>
                          <a:pt x="-2673" y="39459"/>
                          <a:pt x="6718" y="56229"/>
                          <a:pt x="21140" y="60590"/>
                        </a:cubicBezTo>
                        <a:cubicBezTo>
                          <a:pt x="35898" y="64950"/>
                          <a:pt x="50321" y="54888"/>
                          <a:pt x="53339" y="38453"/>
                        </a:cubicBezTo>
                        <a:cubicBezTo>
                          <a:pt x="56694" y="22018"/>
                          <a:pt x="47302" y="5248"/>
                          <a:pt x="32880" y="888"/>
                        </a:cubicBezTo>
                        <a:cubicBezTo>
                          <a:pt x="18457" y="-3137"/>
                          <a:pt x="3699" y="6925"/>
                          <a:pt x="681" y="23024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6">
                  <a:extLst>
                    <a:ext uri="{FF2B5EF4-FFF2-40B4-BE49-F238E27FC236}">
                      <a16:creationId xmlns:a16="http://schemas.microsoft.com/office/drawing/2014/main" id="{B0F56824-20EE-26F1-DB1B-C377DD2759C2}"/>
                    </a:ext>
                  </a:extLst>
                </p:cNvPr>
                <p:cNvGrpSpPr/>
                <p:nvPr/>
              </p:nvGrpSpPr>
              <p:grpSpPr>
                <a:xfrm>
                  <a:off x="2082582" y="2695046"/>
                  <a:ext cx="401031" cy="350484"/>
                  <a:chOff x="2082582" y="2695046"/>
                  <a:chExt cx="401031" cy="350484"/>
                </a:xfrm>
              </p:grpSpPr>
              <p:sp>
                <p:nvSpPr>
                  <p:cNvPr id="358" name="Hình tự do: Hình 357">
                    <a:extLst>
                      <a:ext uri="{FF2B5EF4-FFF2-40B4-BE49-F238E27FC236}">
                        <a16:creationId xmlns:a16="http://schemas.microsoft.com/office/drawing/2014/main" id="{1CA496F4-216F-1B01-2C8A-C7CC41FA9C9C}"/>
                      </a:ext>
                    </a:extLst>
                  </p:cNvPr>
                  <p:cNvSpPr/>
                  <p:nvPr/>
                </p:nvSpPr>
                <p:spPr>
                  <a:xfrm>
                    <a:off x="2094479" y="2706351"/>
                    <a:ext cx="389134" cy="339179"/>
                  </a:xfrm>
                  <a:custGeom>
                    <a:avLst/>
                    <a:gdLst>
                      <a:gd name="connsiteX0" fmla="*/ 332852 w 389134"/>
                      <a:gd name="connsiteY0" fmla="*/ 65924 h 339179"/>
                      <a:gd name="connsiteX1" fmla="*/ 360355 w 389134"/>
                      <a:gd name="connsiteY1" fmla="*/ 270857 h 339179"/>
                      <a:gd name="connsiteX2" fmla="*/ 46415 w 389134"/>
                      <a:gd name="connsiteY2" fmla="*/ 305068 h 339179"/>
                      <a:gd name="connsiteX3" fmla="*/ 81968 w 389134"/>
                      <a:gd name="connsiteY3" fmla="*/ 36744 h 339179"/>
                      <a:gd name="connsiteX4" fmla="*/ 332852 w 389134"/>
                      <a:gd name="connsiteY4" fmla="*/ 65924 h 3391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9134" h="339179">
                        <a:moveTo>
                          <a:pt x="332852" y="65924"/>
                        </a:moveTo>
                        <a:cubicBezTo>
                          <a:pt x="399597" y="139713"/>
                          <a:pt x="404628" y="230273"/>
                          <a:pt x="360355" y="270857"/>
                        </a:cubicBezTo>
                        <a:cubicBezTo>
                          <a:pt x="293609" y="332236"/>
                          <a:pt x="121211" y="370472"/>
                          <a:pt x="46415" y="305068"/>
                        </a:cubicBezTo>
                        <a:cubicBezTo>
                          <a:pt x="-26032" y="241676"/>
                          <a:pt x="-13287" y="106844"/>
                          <a:pt x="81968" y="36744"/>
                        </a:cubicBezTo>
                        <a:cubicBezTo>
                          <a:pt x="165149" y="-24636"/>
                          <a:pt x="268118" y="-5182"/>
                          <a:pt x="332852" y="65924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" name="Hình tự do: Hình 358">
                    <a:extLst>
                      <a:ext uri="{FF2B5EF4-FFF2-40B4-BE49-F238E27FC236}">
                        <a16:creationId xmlns:a16="http://schemas.microsoft.com/office/drawing/2014/main" id="{EDC1BC76-3D11-376E-0ED3-D0D5826A9DCF}"/>
                      </a:ext>
                    </a:extLst>
                  </p:cNvPr>
                  <p:cNvSpPr/>
                  <p:nvPr/>
                </p:nvSpPr>
                <p:spPr>
                  <a:xfrm>
                    <a:off x="2082582" y="2695046"/>
                    <a:ext cx="346761" cy="320062"/>
                  </a:xfrm>
                  <a:custGeom>
                    <a:avLst/>
                    <a:gdLst>
                      <a:gd name="connsiteX0" fmla="*/ 17057 w 346761"/>
                      <a:gd name="connsiteY0" fmla="*/ 98695 h 320062"/>
                      <a:gd name="connsiteX1" fmla="*/ 346761 w 346761"/>
                      <a:gd name="connsiteY1" fmla="*/ 79912 h 320062"/>
                      <a:gd name="connsiteX2" fmla="*/ 96884 w 346761"/>
                      <a:gd name="connsiteY2" fmla="*/ 52409 h 320062"/>
                      <a:gd name="connsiteX3" fmla="*/ 17393 w 346761"/>
                      <a:gd name="connsiteY3" fmla="*/ 199652 h 320062"/>
                      <a:gd name="connsiteX4" fmla="*/ 62672 w 346761"/>
                      <a:gd name="connsiteY4" fmla="*/ 320063 h 320062"/>
                      <a:gd name="connsiteX5" fmla="*/ 17057 w 346761"/>
                      <a:gd name="connsiteY5" fmla="*/ 98695 h 320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6761" h="320062">
                        <a:moveTo>
                          <a:pt x="17057" y="98695"/>
                        </a:moveTo>
                        <a:cubicBezTo>
                          <a:pt x="80114" y="-38151"/>
                          <a:pt x="278003" y="-21381"/>
                          <a:pt x="346761" y="79912"/>
                        </a:cubicBezTo>
                        <a:cubicBezTo>
                          <a:pt x="280016" y="6123"/>
                          <a:pt x="173692" y="-4610"/>
                          <a:pt x="96884" y="52409"/>
                        </a:cubicBezTo>
                        <a:cubicBezTo>
                          <a:pt x="49256" y="87626"/>
                          <a:pt x="19405" y="142633"/>
                          <a:pt x="17393" y="199652"/>
                        </a:cubicBezTo>
                        <a:cubicBezTo>
                          <a:pt x="15716" y="245267"/>
                          <a:pt x="32486" y="293566"/>
                          <a:pt x="62672" y="320063"/>
                        </a:cubicBezTo>
                        <a:cubicBezTo>
                          <a:pt x="29803" y="304299"/>
                          <a:pt x="-29229" y="199316"/>
                          <a:pt x="17057" y="98695"/>
                        </a:cubicBezTo>
                        <a:close/>
                      </a:path>
                    </a:pathLst>
                  </a:custGeom>
                  <a:solidFill>
                    <a:srgbClr val="84392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0" name="Hình tự do: Hình 359">
                    <a:extLst>
                      <a:ext uri="{FF2B5EF4-FFF2-40B4-BE49-F238E27FC236}">
                        <a16:creationId xmlns:a16="http://schemas.microsoft.com/office/drawing/2014/main" id="{BD25D2AF-E332-2D73-C143-8B1F0D2E2C91}"/>
                      </a:ext>
                    </a:extLst>
                  </p:cNvPr>
                  <p:cNvSpPr/>
                  <p:nvPr/>
                </p:nvSpPr>
                <p:spPr>
                  <a:xfrm>
                    <a:off x="2247763" y="2758061"/>
                    <a:ext cx="221955" cy="221955"/>
                  </a:xfrm>
                  <a:custGeom>
                    <a:avLst/>
                    <a:gdLst>
                      <a:gd name="connsiteX0" fmla="*/ 3145 w 221955"/>
                      <a:gd name="connsiteY0" fmla="*/ 84648 h 221955"/>
                      <a:gd name="connsiteX1" fmla="*/ 84649 w 221955"/>
                      <a:gd name="connsiteY1" fmla="*/ 218811 h 221955"/>
                      <a:gd name="connsiteX2" fmla="*/ 218811 w 221955"/>
                      <a:gd name="connsiteY2" fmla="*/ 137307 h 221955"/>
                      <a:gd name="connsiteX3" fmla="*/ 137307 w 221955"/>
                      <a:gd name="connsiteY3" fmla="*/ 3145 h 221955"/>
                      <a:gd name="connsiteX4" fmla="*/ 3145 w 221955"/>
                      <a:gd name="connsiteY4" fmla="*/ 84648 h 221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955" h="221955">
                        <a:moveTo>
                          <a:pt x="3145" y="84648"/>
                        </a:moveTo>
                        <a:cubicBezTo>
                          <a:pt x="-11278" y="144351"/>
                          <a:pt x="25282" y="204053"/>
                          <a:pt x="84649" y="218811"/>
                        </a:cubicBezTo>
                        <a:cubicBezTo>
                          <a:pt x="144351" y="233233"/>
                          <a:pt x="204053" y="196674"/>
                          <a:pt x="218811" y="137307"/>
                        </a:cubicBezTo>
                        <a:cubicBezTo>
                          <a:pt x="233233" y="77605"/>
                          <a:pt x="196674" y="17903"/>
                          <a:pt x="137307" y="3145"/>
                        </a:cubicBezTo>
                        <a:cubicBezTo>
                          <a:pt x="77605" y="-11278"/>
                          <a:pt x="17567" y="25282"/>
                          <a:pt x="3145" y="84648"/>
                        </a:cubicBezTo>
                        <a:close/>
                      </a:path>
                    </a:pathLst>
                  </a:custGeom>
                  <a:solidFill>
                    <a:srgbClr val="461D1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1BEF3402-DF7A-9E9E-8FFB-D7B3AA3B9D31}"/>
                      </a:ext>
                    </a:extLst>
                  </p:cNvPr>
                  <p:cNvSpPr/>
                  <p:nvPr/>
                </p:nvSpPr>
                <p:spPr>
                  <a:xfrm>
                    <a:off x="2257737" y="2808284"/>
                    <a:ext cx="61808" cy="61808"/>
                  </a:xfrm>
                  <a:custGeom>
                    <a:avLst/>
                    <a:gdLst>
                      <a:gd name="connsiteX0" fmla="*/ 885 w 61808"/>
                      <a:gd name="connsiteY0" fmla="*/ 23693 h 61808"/>
                      <a:gd name="connsiteX1" fmla="*/ 23693 w 61808"/>
                      <a:gd name="connsiteY1" fmla="*/ 60923 h 61808"/>
                      <a:gd name="connsiteX2" fmla="*/ 60923 w 61808"/>
                      <a:gd name="connsiteY2" fmla="*/ 38115 h 61808"/>
                      <a:gd name="connsiteX3" fmla="*/ 38115 w 61808"/>
                      <a:gd name="connsiteY3" fmla="*/ 885 h 61808"/>
                      <a:gd name="connsiteX4" fmla="*/ 885 w 61808"/>
                      <a:gd name="connsiteY4" fmla="*/ 23693 h 61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808" h="61808">
                        <a:moveTo>
                          <a:pt x="885" y="23693"/>
                        </a:moveTo>
                        <a:cubicBezTo>
                          <a:pt x="-3140" y="40128"/>
                          <a:pt x="6923" y="56898"/>
                          <a:pt x="23693" y="60923"/>
                        </a:cubicBezTo>
                        <a:cubicBezTo>
                          <a:pt x="40128" y="64948"/>
                          <a:pt x="56898" y="54886"/>
                          <a:pt x="60923" y="38115"/>
                        </a:cubicBezTo>
                        <a:cubicBezTo>
                          <a:pt x="64948" y="21681"/>
                          <a:pt x="54886" y="4910"/>
                          <a:pt x="38115" y="885"/>
                        </a:cubicBezTo>
                        <a:cubicBezTo>
                          <a:pt x="21345" y="-3140"/>
                          <a:pt x="4910" y="6923"/>
                          <a:pt x="885" y="23693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38" name="Hình tự do: Hình 337">
                  <a:extLst>
                    <a:ext uri="{FF2B5EF4-FFF2-40B4-BE49-F238E27FC236}">
                      <a16:creationId xmlns:a16="http://schemas.microsoft.com/office/drawing/2014/main" id="{C161D6CC-9A7D-551F-0665-0FCE4FFCF3E5}"/>
                    </a:ext>
                  </a:extLst>
                </p:cNvPr>
                <p:cNvSpPr/>
                <p:nvPr/>
              </p:nvSpPr>
              <p:spPr>
                <a:xfrm>
                  <a:off x="2791220" y="2332231"/>
                  <a:ext cx="301493" cy="96279"/>
                </a:xfrm>
                <a:custGeom>
                  <a:avLst/>
                  <a:gdLst>
                    <a:gd name="connsiteX0" fmla="*/ 275394 w 301493"/>
                    <a:gd name="connsiteY0" fmla="*/ 88874 h 96279"/>
                    <a:gd name="connsiteX1" fmla="*/ 253593 w 301493"/>
                    <a:gd name="connsiteY1" fmla="*/ 84514 h 96279"/>
                    <a:gd name="connsiteX2" fmla="*/ 46312 w 301493"/>
                    <a:gd name="connsiteY2" fmla="*/ 92228 h 96279"/>
                    <a:gd name="connsiteX3" fmla="*/ 4051 w 301493"/>
                    <a:gd name="connsiteY3" fmla="*/ 80824 h 96279"/>
                    <a:gd name="connsiteX4" fmla="*/ 15455 w 301493"/>
                    <a:gd name="connsiteY4" fmla="*/ 38563 h 96279"/>
                    <a:gd name="connsiteX5" fmla="*/ 287133 w 301493"/>
                    <a:gd name="connsiteY5" fmla="*/ 32526 h 96279"/>
                    <a:gd name="connsiteX6" fmla="*/ 296525 w 301493"/>
                    <a:gd name="connsiteY6" fmla="*/ 75458 h 96279"/>
                    <a:gd name="connsiteX7" fmla="*/ 275394 w 301493"/>
                    <a:gd name="connsiteY7" fmla="*/ 88874 h 962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1493" h="96279">
                      <a:moveTo>
                        <a:pt x="275394" y="88874"/>
                      </a:moveTo>
                      <a:cubicBezTo>
                        <a:pt x="268015" y="90216"/>
                        <a:pt x="260301" y="88874"/>
                        <a:pt x="253593" y="84514"/>
                      </a:cubicBezTo>
                      <a:cubicBezTo>
                        <a:pt x="201270" y="51309"/>
                        <a:pt x="112052" y="54327"/>
                        <a:pt x="46312" y="92228"/>
                      </a:cubicBezTo>
                      <a:cubicBezTo>
                        <a:pt x="31554" y="100613"/>
                        <a:pt x="12436" y="95582"/>
                        <a:pt x="4051" y="80824"/>
                      </a:cubicBezTo>
                      <a:cubicBezTo>
                        <a:pt x="-4334" y="66066"/>
                        <a:pt x="697" y="46948"/>
                        <a:pt x="15455" y="38563"/>
                      </a:cubicBezTo>
                      <a:cubicBezTo>
                        <a:pt x="101319" y="-10406"/>
                        <a:pt x="215357" y="-13089"/>
                        <a:pt x="287133" y="32526"/>
                      </a:cubicBezTo>
                      <a:cubicBezTo>
                        <a:pt x="301556" y="41917"/>
                        <a:pt x="305916" y="61035"/>
                        <a:pt x="296525" y="75458"/>
                      </a:cubicBezTo>
                      <a:cubicBezTo>
                        <a:pt x="291494" y="82501"/>
                        <a:pt x="283779" y="87197"/>
                        <a:pt x="275394" y="88874"/>
                      </a:cubicBezTo>
                      <a:close/>
                    </a:path>
                  </a:pathLst>
                </a:custGeom>
                <a:solidFill>
                  <a:srgbClr val="5E1E0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9" name="Hình tự do: Hình 338">
                  <a:extLst>
                    <a:ext uri="{FF2B5EF4-FFF2-40B4-BE49-F238E27FC236}">
                      <a16:creationId xmlns:a16="http://schemas.microsoft.com/office/drawing/2014/main" id="{72F8C34B-9365-4BAE-C2EE-5EAAED072891}"/>
                    </a:ext>
                  </a:extLst>
                </p:cNvPr>
                <p:cNvSpPr/>
                <p:nvPr/>
              </p:nvSpPr>
              <p:spPr>
                <a:xfrm>
                  <a:off x="2020435" y="2429630"/>
                  <a:ext cx="320689" cy="149143"/>
                </a:xfrm>
                <a:custGeom>
                  <a:avLst/>
                  <a:gdLst>
                    <a:gd name="connsiteX0" fmla="*/ 39292 w 320689"/>
                    <a:gd name="connsiteY0" fmla="*/ 148780 h 149143"/>
                    <a:gd name="connsiteX1" fmla="*/ 12459 w 320689"/>
                    <a:gd name="connsiteY1" fmla="*/ 141401 h 149143"/>
                    <a:gd name="connsiteX2" fmla="*/ 7763 w 320689"/>
                    <a:gd name="connsiteY2" fmla="*/ 93438 h 149143"/>
                    <a:gd name="connsiteX3" fmla="*/ 293194 w 320689"/>
                    <a:gd name="connsiteY3" fmla="*/ 6233 h 149143"/>
                    <a:gd name="connsiteX4" fmla="*/ 320026 w 320689"/>
                    <a:gd name="connsiteY4" fmla="*/ 46481 h 149143"/>
                    <a:gd name="connsiteX5" fmla="*/ 279778 w 320689"/>
                    <a:gd name="connsiteY5" fmla="*/ 73314 h 149143"/>
                    <a:gd name="connsiteX6" fmla="*/ 60758 w 320689"/>
                    <a:gd name="connsiteY6" fmla="*/ 137041 h 149143"/>
                    <a:gd name="connsiteX7" fmla="*/ 39292 w 320689"/>
                    <a:gd name="connsiteY7" fmla="*/ 148780 h 149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0689" h="149143">
                      <a:moveTo>
                        <a:pt x="39292" y="148780"/>
                      </a:moveTo>
                      <a:cubicBezTo>
                        <a:pt x="29900" y="150122"/>
                        <a:pt x="20174" y="147774"/>
                        <a:pt x="12459" y="141401"/>
                      </a:cubicBezTo>
                      <a:cubicBezTo>
                        <a:pt x="-1963" y="129326"/>
                        <a:pt x="-4311" y="107861"/>
                        <a:pt x="7763" y="93438"/>
                      </a:cubicBezTo>
                      <a:cubicBezTo>
                        <a:pt x="66795" y="21326"/>
                        <a:pt x="186535" y="-15569"/>
                        <a:pt x="293194" y="6233"/>
                      </a:cubicBezTo>
                      <a:cubicBezTo>
                        <a:pt x="311641" y="9922"/>
                        <a:pt x="323716" y="28034"/>
                        <a:pt x="320026" y="46481"/>
                      </a:cubicBezTo>
                      <a:cubicBezTo>
                        <a:pt x="316337" y="64929"/>
                        <a:pt x="298225" y="77003"/>
                        <a:pt x="279778" y="73314"/>
                      </a:cubicBezTo>
                      <a:cubicBezTo>
                        <a:pt x="197939" y="56544"/>
                        <a:pt x="104025" y="84047"/>
                        <a:pt x="60758" y="137041"/>
                      </a:cubicBezTo>
                      <a:cubicBezTo>
                        <a:pt x="55056" y="143414"/>
                        <a:pt x="47341" y="147438"/>
                        <a:pt x="39292" y="148780"/>
                      </a:cubicBezTo>
                      <a:close/>
                    </a:path>
                  </a:pathLst>
                </a:custGeom>
                <a:solidFill>
                  <a:srgbClr val="5E1E0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340" name="Đồ họa 6">
                  <a:extLst>
                    <a:ext uri="{FF2B5EF4-FFF2-40B4-BE49-F238E27FC236}">
                      <a16:creationId xmlns:a16="http://schemas.microsoft.com/office/drawing/2014/main" id="{B64B4476-9623-363E-78A2-64B47014FCCD}"/>
                    </a:ext>
                  </a:extLst>
                </p:cNvPr>
                <p:cNvGrpSpPr/>
                <p:nvPr/>
              </p:nvGrpSpPr>
              <p:grpSpPr>
                <a:xfrm>
                  <a:off x="2388971" y="3081183"/>
                  <a:ext cx="555898" cy="311639"/>
                  <a:chOff x="2388971" y="3081183"/>
                  <a:chExt cx="555898" cy="311639"/>
                </a:xfrm>
              </p:grpSpPr>
              <p:sp>
                <p:nvSpPr>
                  <p:cNvPr id="355" name="Hình tự do: Hình 354">
                    <a:extLst>
                      <a:ext uri="{FF2B5EF4-FFF2-40B4-BE49-F238E27FC236}">
                        <a16:creationId xmlns:a16="http://schemas.microsoft.com/office/drawing/2014/main" id="{835F6737-103C-0DA9-C1A3-3BBE7F1B3F1F}"/>
                      </a:ext>
                    </a:extLst>
                  </p:cNvPr>
                  <p:cNvSpPr/>
                  <p:nvPr/>
                </p:nvSpPr>
                <p:spPr>
                  <a:xfrm>
                    <a:off x="2388971" y="3083532"/>
                    <a:ext cx="555898" cy="306666"/>
                  </a:xfrm>
                  <a:custGeom>
                    <a:avLst/>
                    <a:gdLst>
                      <a:gd name="connsiteX0" fmla="*/ 550525 w 555898"/>
                      <a:gd name="connsiteY0" fmla="*/ 36894 h 306666"/>
                      <a:gd name="connsiteX1" fmla="*/ 293940 w 555898"/>
                      <a:gd name="connsiteY1" fmla="*/ 17776 h 306666"/>
                      <a:gd name="connsiteX2" fmla="*/ 247989 w 555898"/>
                      <a:gd name="connsiteY2" fmla="*/ 22472 h 306666"/>
                      <a:gd name="connsiteX3" fmla="*/ 459 w 555898"/>
                      <a:gd name="connsiteY3" fmla="*/ 93578 h 306666"/>
                      <a:gd name="connsiteX4" fmla="*/ 298971 w 555898"/>
                      <a:gd name="connsiteY4" fmla="*/ 305219 h 306666"/>
                      <a:gd name="connsiteX5" fmla="*/ 301654 w 555898"/>
                      <a:gd name="connsiteY5" fmla="*/ 304883 h 306666"/>
                      <a:gd name="connsiteX6" fmla="*/ 550525 w 555898"/>
                      <a:gd name="connsiteY6" fmla="*/ 36894 h 306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5898" h="306666">
                        <a:moveTo>
                          <a:pt x="550525" y="36894"/>
                        </a:moveTo>
                        <a:cubicBezTo>
                          <a:pt x="533084" y="-21467"/>
                          <a:pt x="443195" y="3353"/>
                          <a:pt x="293940" y="17776"/>
                        </a:cubicBezTo>
                        <a:cubicBezTo>
                          <a:pt x="286225" y="18447"/>
                          <a:pt x="255703" y="21801"/>
                          <a:pt x="247989" y="22472"/>
                        </a:cubicBezTo>
                        <a:cubicBezTo>
                          <a:pt x="98733" y="38906"/>
                          <a:pt x="5826" y="32869"/>
                          <a:pt x="459" y="93578"/>
                        </a:cubicBezTo>
                        <a:cubicBezTo>
                          <a:pt x="-9603" y="210299"/>
                          <a:pt x="147367" y="320647"/>
                          <a:pt x="298971" y="305219"/>
                        </a:cubicBezTo>
                        <a:lnTo>
                          <a:pt x="301654" y="304883"/>
                        </a:lnTo>
                        <a:cubicBezTo>
                          <a:pt x="452922" y="289119"/>
                          <a:pt x="584401" y="149255"/>
                          <a:pt x="550525" y="36894"/>
                        </a:cubicBezTo>
                        <a:close/>
                      </a:path>
                    </a:pathLst>
                  </a:custGeom>
                  <a:solidFill>
                    <a:srgbClr val="70160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F8FE808D-2FFC-F3DF-89EF-E546BB271DA2}"/>
                      </a:ext>
                    </a:extLst>
                  </p:cNvPr>
                  <p:cNvSpPr/>
                  <p:nvPr/>
                </p:nvSpPr>
                <p:spPr>
                  <a:xfrm>
                    <a:off x="2534325" y="3291456"/>
                    <a:ext cx="303877" cy="101366"/>
                  </a:xfrm>
                  <a:custGeom>
                    <a:avLst/>
                    <a:gdLst>
                      <a:gd name="connsiteX0" fmla="*/ 157305 w 303877"/>
                      <a:gd name="connsiteY0" fmla="*/ 99643 h 101366"/>
                      <a:gd name="connsiteX1" fmla="*/ 154622 w 303877"/>
                      <a:gd name="connsiteY1" fmla="*/ 99978 h 101366"/>
                      <a:gd name="connsiteX2" fmla="*/ 3019 w 303877"/>
                      <a:gd name="connsiteY2" fmla="*/ 75158 h 101366"/>
                      <a:gd name="connsiteX3" fmla="*/ 0 w 303877"/>
                      <a:gd name="connsiteY3" fmla="*/ 73816 h 101366"/>
                      <a:gd name="connsiteX4" fmla="*/ 2348 w 303877"/>
                      <a:gd name="connsiteY4" fmla="*/ 71469 h 101366"/>
                      <a:gd name="connsiteX5" fmla="*/ 146237 w 303877"/>
                      <a:gd name="connsiteY5" fmla="*/ 1369 h 101366"/>
                      <a:gd name="connsiteX6" fmla="*/ 301195 w 303877"/>
                      <a:gd name="connsiteY6" fmla="*/ 40611 h 101366"/>
                      <a:gd name="connsiteX7" fmla="*/ 303878 w 303877"/>
                      <a:gd name="connsiteY7" fmla="*/ 42624 h 101366"/>
                      <a:gd name="connsiteX8" fmla="*/ 301195 w 303877"/>
                      <a:gd name="connsiteY8" fmla="*/ 44301 h 101366"/>
                      <a:gd name="connsiteX9" fmla="*/ 157305 w 303877"/>
                      <a:gd name="connsiteY9" fmla="*/ 99643 h 101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03877" h="101366">
                        <a:moveTo>
                          <a:pt x="157305" y="99643"/>
                        </a:moveTo>
                        <a:lnTo>
                          <a:pt x="154622" y="99978"/>
                        </a:lnTo>
                        <a:cubicBezTo>
                          <a:pt x="105317" y="105009"/>
                          <a:pt x="52994" y="96289"/>
                          <a:pt x="3019" y="75158"/>
                        </a:cubicBezTo>
                        <a:lnTo>
                          <a:pt x="0" y="73816"/>
                        </a:lnTo>
                        <a:lnTo>
                          <a:pt x="2348" y="71469"/>
                        </a:lnTo>
                        <a:cubicBezTo>
                          <a:pt x="38236" y="32226"/>
                          <a:pt x="89218" y="7071"/>
                          <a:pt x="146237" y="1369"/>
                        </a:cubicBezTo>
                        <a:cubicBezTo>
                          <a:pt x="203256" y="-4669"/>
                          <a:pt x="258262" y="9418"/>
                          <a:pt x="301195" y="40611"/>
                        </a:cubicBezTo>
                        <a:lnTo>
                          <a:pt x="303878" y="42624"/>
                        </a:lnTo>
                        <a:lnTo>
                          <a:pt x="301195" y="44301"/>
                        </a:lnTo>
                        <a:cubicBezTo>
                          <a:pt x="255915" y="75158"/>
                          <a:pt x="206275" y="94612"/>
                          <a:pt x="157305" y="99643"/>
                        </a:cubicBezTo>
                        <a:close/>
                      </a:path>
                    </a:pathLst>
                  </a:custGeom>
                  <a:solidFill>
                    <a:srgbClr val="DD6B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" name="Hình tự do: Hình 356">
                    <a:extLst>
                      <a:ext uri="{FF2B5EF4-FFF2-40B4-BE49-F238E27FC236}">
                        <a16:creationId xmlns:a16="http://schemas.microsoft.com/office/drawing/2014/main" id="{B51B8548-82A9-9A56-2EAC-2D1A6DC2F5DA}"/>
                      </a:ext>
                    </a:extLst>
                  </p:cNvPr>
                  <p:cNvSpPr/>
                  <p:nvPr/>
                </p:nvSpPr>
                <p:spPr>
                  <a:xfrm>
                    <a:off x="2457853" y="3081183"/>
                    <a:ext cx="405170" cy="101558"/>
                  </a:xfrm>
                  <a:custGeom>
                    <a:avLst/>
                    <a:gdLst>
                      <a:gd name="connsiteX0" fmla="*/ 210635 w 405170"/>
                      <a:gd name="connsiteY0" fmla="*/ 98945 h 101558"/>
                      <a:gd name="connsiteX1" fmla="*/ 1006 w 405170"/>
                      <a:gd name="connsiteY1" fmla="*/ 44609 h 101558"/>
                      <a:gd name="connsiteX2" fmla="*/ 0 w 405170"/>
                      <a:gd name="connsiteY2" fmla="*/ 41926 h 101558"/>
                      <a:gd name="connsiteX3" fmla="*/ 405170 w 405170"/>
                      <a:gd name="connsiteY3" fmla="*/ 0 h 101558"/>
                      <a:gd name="connsiteX4" fmla="*/ 404835 w 405170"/>
                      <a:gd name="connsiteY4" fmla="*/ 2683 h 101558"/>
                      <a:gd name="connsiteX5" fmla="*/ 210635 w 405170"/>
                      <a:gd name="connsiteY5" fmla="*/ 98945 h 101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170" h="101558">
                        <a:moveTo>
                          <a:pt x="210635" y="98945"/>
                        </a:moveTo>
                        <a:cubicBezTo>
                          <a:pt x="106324" y="109678"/>
                          <a:pt x="16099" y="86535"/>
                          <a:pt x="1006" y="44609"/>
                        </a:cubicBezTo>
                        <a:lnTo>
                          <a:pt x="0" y="41926"/>
                        </a:lnTo>
                        <a:lnTo>
                          <a:pt x="405170" y="0"/>
                        </a:lnTo>
                        <a:lnTo>
                          <a:pt x="404835" y="2683"/>
                        </a:lnTo>
                        <a:cubicBezTo>
                          <a:pt x="398127" y="46957"/>
                          <a:pt x="314611" y="88212"/>
                          <a:pt x="210635" y="9894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41" name="Hình tự do: Hình 340">
                  <a:extLst>
                    <a:ext uri="{FF2B5EF4-FFF2-40B4-BE49-F238E27FC236}">
                      <a16:creationId xmlns:a16="http://schemas.microsoft.com/office/drawing/2014/main" id="{A2882843-08CE-7E80-4915-381869768129}"/>
                    </a:ext>
                  </a:extLst>
                </p:cNvPr>
                <p:cNvSpPr/>
                <p:nvPr/>
              </p:nvSpPr>
              <p:spPr>
                <a:xfrm>
                  <a:off x="2607444" y="2961181"/>
                  <a:ext cx="139877" cy="74722"/>
                </a:xfrm>
                <a:custGeom>
                  <a:avLst/>
                  <a:gdLst>
                    <a:gd name="connsiteX0" fmla="*/ 132821 w 139877"/>
                    <a:gd name="connsiteY0" fmla="*/ 59965 h 74722"/>
                    <a:gd name="connsiteX1" fmla="*/ 124435 w 139877"/>
                    <a:gd name="connsiteY1" fmla="*/ 54263 h 74722"/>
                    <a:gd name="connsiteX2" fmla="*/ 64733 w 139877"/>
                    <a:gd name="connsiteY2" fmla="*/ 16362 h 74722"/>
                    <a:gd name="connsiteX3" fmla="*/ 15764 w 139877"/>
                    <a:gd name="connsiteY3" fmla="*/ 67008 h 74722"/>
                    <a:gd name="connsiteX4" fmla="*/ 7714 w 139877"/>
                    <a:gd name="connsiteY4" fmla="*/ 74723 h 74722"/>
                    <a:gd name="connsiteX5" fmla="*/ 0 w 139877"/>
                    <a:gd name="connsiteY5" fmla="*/ 66673 h 74722"/>
                    <a:gd name="connsiteX6" fmla="*/ 63056 w 139877"/>
                    <a:gd name="connsiteY6" fmla="*/ 598 h 74722"/>
                    <a:gd name="connsiteX7" fmla="*/ 139529 w 139877"/>
                    <a:gd name="connsiteY7" fmla="*/ 49903 h 74722"/>
                    <a:gd name="connsiteX8" fmla="*/ 134162 w 139877"/>
                    <a:gd name="connsiteY8" fmla="*/ 59629 h 74722"/>
                    <a:gd name="connsiteX9" fmla="*/ 132821 w 139877"/>
                    <a:gd name="connsiteY9" fmla="*/ 59965 h 74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9877" h="74722">
                      <a:moveTo>
                        <a:pt x="132821" y="59965"/>
                      </a:moveTo>
                      <a:cubicBezTo>
                        <a:pt x="129131" y="60300"/>
                        <a:pt x="125442" y="57952"/>
                        <a:pt x="124435" y="54263"/>
                      </a:cubicBezTo>
                      <a:cubicBezTo>
                        <a:pt x="116721" y="27766"/>
                        <a:pt x="93243" y="13008"/>
                        <a:pt x="64733" y="16362"/>
                      </a:cubicBezTo>
                      <a:cubicBezTo>
                        <a:pt x="35888" y="19716"/>
                        <a:pt x="16099" y="40176"/>
                        <a:pt x="15764" y="67008"/>
                      </a:cubicBezTo>
                      <a:cubicBezTo>
                        <a:pt x="15764" y="71369"/>
                        <a:pt x="12075" y="74723"/>
                        <a:pt x="7714" y="74723"/>
                      </a:cubicBezTo>
                      <a:cubicBezTo>
                        <a:pt x="3354" y="74723"/>
                        <a:pt x="0" y="71033"/>
                        <a:pt x="0" y="66673"/>
                      </a:cubicBezTo>
                      <a:cubicBezTo>
                        <a:pt x="671" y="32126"/>
                        <a:pt x="26832" y="4958"/>
                        <a:pt x="63056" y="598"/>
                      </a:cubicBezTo>
                      <a:cubicBezTo>
                        <a:pt x="98945" y="-3762"/>
                        <a:pt x="129802" y="16027"/>
                        <a:pt x="139529" y="49903"/>
                      </a:cubicBezTo>
                      <a:cubicBezTo>
                        <a:pt x="140870" y="53927"/>
                        <a:pt x="138187" y="58288"/>
                        <a:pt x="134162" y="59629"/>
                      </a:cubicBezTo>
                      <a:lnTo>
                        <a:pt x="132821" y="59965"/>
                      </a:lnTo>
                      <a:close/>
                    </a:path>
                  </a:pathLst>
                </a:custGeom>
                <a:solidFill>
                  <a:srgbClr val="C4735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2" name="Hình tự do: Hình 341">
                  <a:extLst>
                    <a:ext uri="{FF2B5EF4-FFF2-40B4-BE49-F238E27FC236}">
                      <a16:creationId xmlns:a16="http://schemas.microsoft.com/office/drawing/2014/main" id="{85C719EE-D41B-A644-07B9-9AA7FDB409EC}"/>
                    </a:ext>
                  </a:extLst>
                </p:cNvPr>
                <p:cNvSpPr/>
                <p:nvPr/>
              </p:nvSpPr>
              <p:spPr>
                <a:xfrm>
                  <a:off x="1461692" y="2074722"/>
                  <a:ext cx="491040" cy="1055829"/>
                </a:xfrm>
                <a:custGeom>
                  <a:avLst/>
                  <a:gdLst>
                    <a:gd name="connsiteX0" fmla="*/ 439388 w 491040"/>
                    <a:gd name="connsiteY0" fmla="*/ 745180 h 1055829"/>
                    <a:gd name="connsiteX1" fmla="*/ 290132 w 491040"/>
                    <a:gd name="connsiteY1" fmla="*/ 1055430 h 1055829"/>
                    <a:gd name="connsiteX2" fmla="*/ 4366 w 491040"/>
                    <a:gd name="connsiteY2" fmla="*/ 448346 h 1055829"/>
                    <a:gd name="connsiteX3" fmla="*/ 491040 w 491040"/>
                    <a:gd name="connsiteY3" fmla="*/ 56592 h 1055829"/>
                    <a:gd name="connsiteX4" fmla="*/ 439388 w 491040"/>
                    <a:gd name="connsiteY4" fmla="*/ 745180 h 1055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1040" h="1055829">
                      <a:moveTo>
                        <a:pt x="439388" y="745180"/>
                      </a:moveTo>
                      <a:cubicBezTo>
                        <a:pt x="464879" y="904162"/>
                        <a:pt x="407524" y="1042014"/>
                        <a:pt x="290132" y="1055430"/>
                      </a:cubicBezTo>
                      <a:cubicBezTo>
                        <a:pt x="172740" y="1069182"/>
                        <a:pt x="36565" y="724720"/>
                        <a:pt x="4366" y="448346"/>
                      </a:cubicBezTo>
                      <a:cubicBezTo>
                        <a:pt x="-32528" y="131723"/>
                        <a:pt x="167374" y="-115807"/>
                        <a:pt x="491040" y="56592"/>
                      </a:cubicBezTo>
                      <a:cubicBezTo>
                        <a:pt x="229088" y="256494"/>
                        <a:pt x="401151" y="505029"/>
                        <a:pt x="439388" y="745180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3" name="Hình tự do: Hình 342">
                  <a:extLst>
                    <a:ext uri="{FF2B5EF4-FFF2-40B4-BE49-F238E27FC236}">
                      <a16:creationId xmlns:a16="http://schemas.microsoft.com/office/drawing/2014/main" id="{ECC1EFF0-060C-86AA-F488-49AECFD0C3B1}"/>
                    </a:ext>
                  </a:extLst>
                </p:cNvPr>
                <p:cNvSpPr/>
                <p:nvPr/>
              </p:nvSpPr>
              <p:spPr>
                <a:xfrm>
                  <a:off x="1501995" y="2794906"/>
                  <a:ext cx="483723" cy="586754"/>
                </a:xfrm>
                <a:custGeom>
                  <a:avLst/>
                  <a:gdLst>
                    <a:gd name="connsiteX0" fmla="*/ 31144 w 483723"/>
                    <a:gd name="connsiteY0" fmla="*/ 360067 h 586754"/>
                    <a:gd name="connsiteX1" fmla="*/ 427930 w 483723"/>
                    <a:gd name="connsiteY1" fmla="*/ 577410 h 586754"/>
                    <a:gd name="connsiteX2" fmla="*/ 210251 w 483723"/>
                    <a:gd name="connsiteY2" fmla="*/ 176 h 586754"/>
                    <a:gd name="connsiteX3" fmla="*/ 31144 w 483723"/>
                    <a:gd name="connsiteY3" fmla="*/ 360067 h 586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3723" h="586754">
                      <a:moveTo>
                        <a:pt x="31144" y="360067"/>
                      </a:moveTo>
                      <a:cubicBezTo>
                        <a:pt x="106946" y="531795"/>
                        <a:pt x="299469" y="616317"/>
                        <a:pt x="427930" y="577410"/>
                      </a:cubicBezTo>
                      <a:cubicBezTo>
                        <a:pt x="556390" y="538503"/>
                        <a:pt x="454427" y="8226"/>
                        <a:pt x="210251" y="176"/>
                      </a:cubicBezTo>
                      <a:cubicBezTo>
                        <a:pt x="6995" y="-6867"/>
                        <a:pt x="-39962" y="198401"/>
                        <a:pt x="31144" y="360067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4" name="Hình tự do: Hình 343">
                  <a:extLst>
                    <a:ext uri="{FF2B5EF4-FFF2-40B4-BE49-F238E27FC236}">
                      <a16:creationId xmlns:a16="http://schemas.microsoft.com/office/drawing/2014/main" id="{C31B8C22-75E0-9CCA-3F27-E9FCF78E3F0C}"/>
                    </a:ext>
                  </a:extLst>
                </p:cNvPr>
                <p:cNvSpPr/>
                <p:nvPr/>
              </p:nvSpPr>
              <p:spPr>
                <a:xfrm>
                  <a:off x="1685764" y="2975750"/>
                  <a:ext cx="189621" cy="272815"/>
                </a:xfrm>
                <a:custGeom>
                  <a:avLst/>
                  <a:gdLst>
                    <a:gd name="connsiteX0" fmla="*/ 7029 w 189621"/>
                    <a:gd name="connsiteY0" fmla="*/ 170167 h 272815"/>
                    <a:gd name="connsiteX1" fmla="*/ 185465 w 189621"/>
                    <a:gd name="connsiteY1" fmla="*/ 263410 h 272815"/>
                    <a:gd name="connsiteX2" fmla="*/ 84843 w 189621"/>
                    <a:gd name="connsiteY2" fmla="*/ 116 h 272815"/>
                    <a:gd name="connsiteX3" fmla="*/ 7029 w 189621"/>
                    <a:gd name="connsiteY3" fmla="*/ 170167 h 272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9621" h="272815">
                      <a:moveTo>
                        <a:pt x="7029" y="170167"/>
                      </a:moveTo>
                      <a:cubicBezTo>
                        <a:pt x="29501" y="244292"/>
                        <a:pt x="124756" y="294603"/>
                        <a:pt x="185465" y="263410"/>
                      </a:cubicBezTo>
                      <a:cubicBezTo>
                        <a:pt x="209278" y="251335"/>
                        <a:pt x="124756" y="-6256"/>
                        <a:pt x="84843" y="116"/>
                      </a:cubicBezTo>
                      <a:cubicBezTo>
                        <a:pt x="17426" y="10849"/>
                        <a:pt x="-15444" y="96042"/>
                        <a:pt x="7029" y="170167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Hình tự do: Hình 344">
                  <a:extLst>
                    <a:ext uri="{FF2B5EF4-FFF2-40B4-BE49-F238E27FC236}">
                      <a16:creationId xmlns:a16="http://schemas.microsoft.com/office/drawing/2014/main" id="{25225335-A527-14B7-45A3-51BE00505223}"/>
                    </a:ext>
                  </a:extLst>
                </p:cNvPr>
                <p:cNvSpPr/>
                <p:nvPr/>
              </p:nvSpPr>
              <p:spPr>
                <a:xfrm>
                  <a:off x="2036417" y="3094120"/>
                  <a:ext cx="225055" cy="132774"/>
                </a:xfrm>
                <a:custGeom>
                  <a:avLst/>
                  <a:gdLst>
                    <a:gd name="connsiteX0" fmla="*/ 167 w 225055"/>
                    <a:gd name="connsiteY0" fmla="*/ 76617 h 132774"/>
                    <a:gd name="connsiteX1" fmla="*/ 118565 w 225055"/>
                    <a:gd name="connsiteY1" fmla="*/ 131959 h 132774"/>
                    <a:gd name="connsiteX2" fmla="*/ 224889 w 225055"/>
                    <a:gd name="connsiteY2" fmla="*/ 56157 h 132774"/>
                    <a:gd name="connsiteX3" fmla="*/ 106490 w 225055"/>
                    <a:gd name="connsiteY3" fmla="*/ 815 h 132774"/>
                    <a:gd name="connsiteX4" fmla="*/ 167 w 225055"/>
                    <a:gd name="connsiteY4" fmla="*/ 76617 h 132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055" h="132774">
                      <a:moveTo>
                        <a:pt x="167" y="76617"/>
                      </a:moveTo>
                      <a:cubicBezTo>
                        <a:pt x="3521" y="112841"/>
                        <a:pt x="56515" y="137661"/>
                        <a:pt x="118565" y="131959"/>
                      </a:cubicBezTo>
                      <a:cubicBezTo>
                        <a:pt x="180615" y="126257"/>
                        <a:pt x="228243" y="92381"/>
                        <a:pt x="224889" y="56157"/>
                      </a:cubicBezTo>
                      <a:cubicBezTo>
                        <a:pt x="221535" y="19933"/>
                        <a:pt x="168541" y="-4887"/>
                        <a:pt x="106490" y="815"/>
                      </a:cubicBezTo>
                      <a:cubicBezTo>
                        <a:pt x="44440" y="6517"/>
                        <a:pt x="-3187" y="40393"/>
                        <a:pt x="167" y="76617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Hình tự do: Hình 345">
                  <a:extLst>
                    <a:ext uri="{FF2B5EF4-FFF2-40B4-BE49-F238E27FC236}">
                      <a16:creationId xmlns:a16="http://schemas.microsoft.com/office/drawing/2014/main" id="{055CF164-80D6-8F82-BA5F-25BEAD4402AC}"/>
                    </a:ext>
                  </a:extLst>
                </p:cNvPr>
                <p:cNvSpPr/>
                <p:nvPr/>
              </p:nvSpPr>
              <p:spPr>
                <a:xfrm>
                  <a:off x="2997154" y="2961796"/>
                  <a:ext cx="173803" cy="119704"/>
                </a:xfrm>
                <a:custGeom>
                  <a:avLst/>
                  <a:gdLst>
                    <a:gd name="connsiteX0" fmla="*/ 702 w 173803"/>
                    <a:gd name="connsiteY0" fmla="*/ 76455 h 119704"/>
                    <a:gd name="connsiteX1" fmla="*/ 97970 w 173803"/>
                    <a:gd name="connsiteY1" fmla="*/ 117374 h 119704"/>
                    <a:gd name="connsiteX2" fmla="*/ 173101 w 173803"/>
                    <a:gd name="connsiteY2" fmla="*/ 43250 h 119704"/>
                    <a:gd name="connsiteX3" fmla="*/ 75833 w 173803"/>
                    <a:gd name="connsiteY3" fmla="*/ 2330 h 119704"/>
                    <a:gd name="connsiteX4" fmla="*/ 702 w 173803"/>
                    <a:gd name="connsiteY4" fmla="*/ 76455 h 119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803" h="119704">
                      <a:moveTo>
                        <a:pt x="702" y="76455"/>
                      </a:moveTo>
                      <a:cubicBezTo>
                        <a:pt x="6740" y="108318"/>
                        <a:pt x="50342" y="126430"/>
                        <a:pt x="97970" y="117374"/>
                      </a:cubicBezTo>
                      <a:cubicBezTo>
                        <a:pt x="145598" y="108318"/>
                        <a:pt x="179138" y="75113"/>
                        <a:pt x="173101" y="43250"/>
                      </a:cubicBezTo>
                      <a:cubicBezTo>
                        <a:pt x="167064" y="11386"/>
                        <a:pt x="123461" y="-6726"/>
                        <a:pt x="75833" y="2330"/>
                      </a:cubicBezTo>
                      <a:cubicBezTo>
                        <a:pt x="28206" y="11386"/>
                        <a:pt x="-5335" y="44591"/>
                        <a:pt x="702" y="76455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7" name="Hình tự do: Hình 346">
                  <a:extLst>
                    <a:ext uri="{FF2B5EF4-FFF2-40B4-BE49-F238E27FC236}">
                      <a16:creationId xmlns:a16="http://schemas.microsoft.com/office/drawing/2014/main" id="{6F165D05-9C96-3D59-AC13-32D42D68F5FC}"/>
                    </a:ext>
                  </a:extLst>
                </p:cNvPr>
                <p:cNvSpPr/>
                <p:nvPr/>
              </p:nvSpPr>
              <p:spPr>
                <a:xfrm>
                  <a:off x="1550135" y="1863735"/>
                  <a:ext cx="1683846" cy="536910"/>
                </a:xfrm>
                <a:custGeom>
                  <a:avLst/>
                  <a:gdLst>
                    <a:gd name="connsiteX0" fmla="*/ 214769 w 1683846"/>
                    <a:gd name="connsiteY0" fmla="*/ 524164 h 536910"/>
                    <a:gd name="connsiteX1" fmla="*/ 4470 w 1683846"/>
                    <a:gd name="connsiteY1" fmla="*/ 536910 h 536910"/>
                    <a:gd name="connsiteX2" fmla="*/ 15874 w 1683846"/>
                    <a:gd name="connsiteY2" fmla="*/ 355455 h 536910"/>
                    <a:gd name="connsiteX3" fmla="*/ 1353136 w 1683846"/>
                    <a:gd name="connsiteY3" fmla="*/ 29441 h 536910"/>
                    <a:gd name="connsiteX4" fmla="*/ 1683847 w 1683846"/>
                    <a:gd name="connsiteY4" fmla="*/ 466475 h 536910"/>
                    <a:gd name="connsiteX5" fmla="*/ 1222999 w 1683846"/>
                    <a:gd name="connsiteY5" fmla="*/ 416164 h 536910"/>
                    <a:gd name="connsiteX6" fmla="*/ 1145185 w 1683846"/>
                    <a:gd name="connsiteY6" fmla="*/ 243094 h 536910"/>
                    <a:gd name="connsiteX7" fmla="*/ 1168999 w 1683846"/>
                    <a:gd name="connsiteY7" fmla="*/ 420189 h 536910"/>
                    <a:gd name="connsiteX8" fmla="*/ 728946 w 1683846"/>
                    <a:gd name="connsiteY8" fmla="*/ 501692 h 536910"/>
                    <a:gd name="connsiteX9" fmla="*/ 653815 w 1683846"/>
                    <a:gd name="connsiteY9" fmla="*/ 343381 h 536910"/>
                    <a:gd name="connsiteX10" fmla="*/ 672598 w 1683846"/>
                    <a:gd name="connsiteY10" fmla="*/ 514102 h 536910"/>
                    <a:gd name="connsiteX11" fmla="*/ 547492 w 1683846"/>
                    <a:gd name="connsiteY11" fmla="*/ 532885 h 536910"/>
                    <a:gd name="connsiteX12" fmla="*/ 301304 w 1683846"/>
                    <a:gd name="connsiteY12" fmla="*/ 353443 h 536910"/>
                    <a:gd name="connsiteX13" fmla="*/ 214769 w 1683846"/>
                    <a:gd name="connsiteY13" fmla="*/ 524164 h 536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83846" h="536910">
                      <a:moveTo>
                        <a:pt x="214769" y="524164"/>
                      </a:moveTo>
                      <a:cubicBezTo>
                        <a:pt x="145340" y="526177"/>
                        <a:pt x="73899" y="526848"/>
                        <a:pt x="4470" y="536910"/>
                      </a:cubicBezTo>
                      <a:cubicBezTo>
                        <a:pt x="-3244" y="463456"/>
                        <a:pt x="-1903" y="398052"/>
                        <a:pt x="15874" y="355455"/>
                      </a:cubicBezTo>
                      <a:cubicBezTo>
                        <a:pt x="254347" y="66000"/>
                        <a:pt x="1070389" y="-62796"/>
                        <a:pt x="1353136" y="29441"/>
                      </a:cubicBezTo>
                      <a:cubicBezTo>
                        <a:pt x="1564107" y="98199"/>
                        <a:pt x="1683847" y="466475"/>
                        <a:pt x="1683847" y="466475"/>
                      </a:cubicBezTo>
                      <a:cubicBezTo>
                        <a:pt x="1591610" y="427232"/>
                        <a:pt x="1410155" y="405431"/>
                        <a:pt x="1222999" y="416164"/>
                      </a:cubicBezTo>
                      <a:cubicBezTo>
                        <a:pt x="1186775" y="375580"/>
                        <a:pt x="1145185" y="243094"/>
                        <a:pt x="1145185" y="243094"/>
                      </a:cubicBezTo>
                      <a:cubicBezTo>
                        <a:pt x="1145185" y="243094"/>
                        <a:pt x="1136129" y="365853"/>
                        <a:pt x="1168999" y="420189"/>
                      </a:cubicBezTo>
                      <a:cubicBezTo>
                        <a:pt x="1080116" y="433940"/>
                        <a:pt x="838289" y="481233"/>
                        <a:pt x="728946" y="501692"/>
                      </a:cubicBezTo>
                      <a:cubicBezTo>
                        <a:pt x="691381" y="458425"/>
                        <a:pt x="653815" y="343381"/>
                        <a:pt x="653815" y="343381"/>
                      </a:cubicBezTo>
                      <a:cubicBezTo>
                        <a:pt x="653815" y="343381"/>
                        <a:pt x="650126" y="459431"/>
                        <a:pt x="672598" y="514102"/>
                      </a:cubicBezTo>
                      <a:cubicBezTo>
                        <a:pt x="647778" y="520810"/>
                        <a:pt x="578349" y="528860"/>
                        <a:pt x="547492" y="532885"/>
                      </a:cubicBezTo>
                      <a:cubicBezTo>
                        <a:pt x="422050" y="488947"/>
                        <a:pt x="404944" y="349083"/>
                        <a:pt x="301304" y="353443"/>
                      </a:cubicBezTo>
                      <a:cubicBezTo>
                        <a:pt x="227515" y="370549"/>
                        <a:pt x="213763" y="436624"/>
                        <a:pt x="214769" y="524164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8" name="Hình tự do: Hình 347">
                  <a:extLst>
                    <a:ext uri="{FF2B5EF4-FFF2-40B4-BE49-F238E27FC236}">
                      <a16:creationId xmlns:a16="http://schemas.microsoft.com/office/drawing/2014/main" id="{68274ED1-2950-8BD7-7532-81AF94974DA9}"/>
                    </a:ext>
                  </a:extLst>
                </p:cNvPr>
                <p:cNvSpPr/>
                <p:nvPr/>
              </p:nvSpPr>
              <p:spPr>
                <a:xfrm>
                  <a:off x="1625040" y="1708554"/>
                  <a:ext cx="1451300" cy="633730"/>
                </a:xfrm>
                <a:custGeom>
                  <a:avLst/>
                  <a:gdLst>
                    <a:gd name="connsiteX0" fmla="*/ 0 w 1451300"/>
                    <a:gd name="connsiteY0" fmla="*/ 633730 h 633730"/>
                    <a:gd name="connsiteX1" fmla="*/ 637606 w 1451300"/>
                    <a:gd name="connsiteY1" fmla="*/ 17590 h 633730"/>
                    <a:gd name="connsiteX2" fmla="*/ 1451301 w 1451300"/>
                    <a:gd name="connsiteY2" fmla="*/ 227554 h 633730"/>
                    <a:gd name="connsiteX3" fmla="*/ 683222 w 1451300"/>
                    <a:gd name="connsiteY3" fmla="*/ 136659 h 633730"/>
                    <a:gd name="connsiteX4" fmla="*/ 0 w 1451300"/>
                    <a:gd name="connsiteY4" fmla="*/ 633730 h 63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1300" h="633730">
                      <a:moveTo>
                        <a:pt x="0" y="633730"/>
                      </a:moveTo>
                      <a:cubicBezTo>
                        <a:pt x="40249" y="342933"/>
                        <a:pt x="246523" y="92050"/>
                        <a:pt x="637606" y="17590"/>
                      </a:cubicBezTo>
                      <a:cubicBezTo>
                        <a:pt x="941819" y="-40100"/>
                        <a:pt x="1282927" y="47776"/>
                        <a:pt x="1451301" y="227554"/>
                      </a:cubicBezTo>
                      <a:cubicBezTo>
                        <a:pt x="1230268" y="94062"/>
                        <a:pt x="917335" y="101106"/>
                        <a:pt x="683222" y="136659"/>
                      </a:cubicBezTo>
                      <a:cubicBezTo>
                        <a:pt x="445754" y="172547"/>
                        <a:pt x="127119" y="406996"/>
                        <a:pt x="0" y="633730"/>
                      </a:cubicBezTo>
                      <a:close/>
                    </a:path>
                  </a:pathLst>
                </a:custGeom>
                <a:solidFill>
                  <a:srgbClr val="ED457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349" name="Đồ họa 6">
                  <a:extLst>
                    <a:ext uri="{FF2B5EF4-FFF2-40B4-BE49-F238E27FC236}">
                      <a16:creationId xmlns:a16="http://schemas.microsoft.com/office/drawing/2014/main" id="{1870F77A-7C26-B644-3934-E346663CA599}"/>
                    </a:ext>
                  </a:extLst>
                </p:cNvPr>
                <p:cNvGrpSpPr/>
                <p:nvPr/>
              </p:nvGrpSpPr>
              <p:grpSpPr>
                <a:xfrm>
                  <a:off x="1164193" y="1606069"/>
                  <a:ext cx="770758" cy="846704"/>
                  <a:chOff x="1164193" y="1606069"/>
                  <a:chExt cx="770758" cy="846704"/>
                </a:xfrm>
              </p:grpSpPr>
              <p:sp>
                <p:nvSpPr>
                  <p:cNvPr id="350" name="Hình tự do: Hình 349">
                    <a:extLst>
                      <a:ext uri="{FF2B5EF4-FFF2-40B4-BE49-F238E27FC236}">
                        <a16:creationId xmlns:a16="http://schemas.microsoft.com/office/drawing/2014/main" id="{B397602D-6E35-3694-4448-FF96F6F81FFA}"/>
                      </a:ext>
                    </a:extLst>
                  </p:cNvPr>
                  <p:cNvSpPr/>
                  <p:nvPr/>
                </p:nvSpPr>
                <p:spPr>
                  <a:xfrm>
                    <a:off x="1164193" y="2108911"/>
                    <a:ext cx="556601" cy="343861"/>
                  </a:xfrm>
                  <a:custGeom>
                    <a:avLst/>
                    <a:gdLst>
                      <a:gd name="connsiteX0" fmla="*/ 551072 w 556601"/>
                      <a:gd name="connsiteY0" fmla="*/ 40515 h 343861"/>
                      <a:gd name="connsiteX1" fmla="*/ 0 w 556601"/>
                      <a:gd name="connsiteY1" fmla="*/ 266914 h 343861"/>
                      <a:gd name="connsiteX2" fmla="*/ 551072 w 556601"/>
                      <a:gd name="connsiteY2" fmla="*/ 40515 h 343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6601" h="343861">
                        <a:moveTo>
                          <a:pt x="551072" y="40515"/>
                        </a:moveTo>
                        <a:cubicBezTo>
                          <a:pt x="601718" y="214255"/>
                          <a:pt x="295493" y="474865"/>
                          <a:pt x="0" y="266914"/>
                        </a:cubicBezTo>
                        <a:cubicBezTo>
                          <a:pt x="199231" y="-37970"/>
                          <a:pt x="366934" y="-30256"/>
                          <a:pt x="551072" y="40515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C11500EF-9E8F-A517-CC72-748016AB98CB}"/>
                      </a:ext>
                    </a:extLst>
                  </p:cNvPr>
                  <p:cNvSpPr/>
                  <p:nvPr/>
                </p:nvSpPr>
                <p:spPr>
                  <a:xfrm>
                    <a:off x="1438219" y="2141212"/>
                    <a:ext cx="249797" cy="146667"/>
                  </a:xfrm>
                  <a:custGeom>
                    <a:avLst/>
                    <a:gdLst>
                      <a:gd name="connsiteX0" fmla="*/ 244175 w 249797"/>
                      <a:gd name="connsiteY0" fmla="*/ 16935 h 146667"/>
                      <a:gd name="connsiteX1" fmla="*/ 0 w 249797"/>
                      <a:gd name="connsiteY1" fmla="*/ 112190 h 146667"/>
                      <a:gd name="connsiteX2" fmla="*/ 244175 w 249797"/>
                      <a:gd name="connsiteY2" fmla="*/ 16935 h 146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49797" h="146667">
                        <a:moveTo>
                          <a:pt x="244175" y="16935"/>
                        </a:moveTo>
                        <a:cubicBezTo>
                          <a:pt x="231765" y="-22308"/>
                          <a:pt x="76473" y="5531"/>
                          <a:pt x="0" y="112190"/>
                        </a:cubicBezTo>
                        <a:cubicBezTo>
                          <a:pt x="129131" y="186314"/>
                          <a:pt x="281070" y="134662"/>
                          <a:pt x="244175" y="16935"/>
                        </a:cubicBezTo>
                        <a:close/>
                      </a:path>
                    </a:pathLst>
                  </a:custGeom>
                  <a:solidFill>
                    <a:srgbClr val="6D0329">
                      <a:alpha val="28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2" name="Hình tự do: Hình 351">
                    <a:extLst>
                      <a:ext uri="{FF2B5EF4-FFF2-40B4-BE49-F238E27FC236}">
                        <a16:creationId xmlns:a16="http://schemas.microsoft.com/office/drawing/2014/main" id="{93EE98AB-515C-519B-A4FC-422C977FF5C2}"/>
                      </a:ext>
                    </a:extLst>
                  </p:cNvPr>
                  <p:cNvSpPr/>
                  <p:nvPr/>
                </p:nvSpPr>
                <p:spPr>
                  <a:xfrm>
                    <a:off x="1614207" y="1606069"/>
                    <a:ext cx="320743" cy="513823"/>
                  </a:xfrm>
                  <a:custGeom>
                    <a:avLst/>
                    <a:gdLst>
                      <a:gd name="connsiteX0" fmla="*/ 48399 w 320743"/>
                      <a:gd name="connsiteY0" fmla="*/ 505792 h 513823"/>
                      <a:gd name="connsiteX1" fmla="*/ 101728 w 320743"/>
                      <a:gd name="connsiteY1" fmla="*/ 0 h 513823"/>
                      <a:gd name="connsiteX2" fmla="*/ 48399 w 320743"/>
                      <a:gd name="connsiteY2" fmla="*/ 505792 h 51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0743" h="513823">
                        <a:moveTo>
                          <a:pt x="48399" y="505792"/>
                        </a:moveTo>
                        <a:cubicBezTo>
                          <a:pt x="270773" y="568178"/>
                          <a:pt x="503880" y="254573"/>
                          <a:pt x="101728" y="0"/>
                        </a:cubicBezTo>
                        <a:cubicBezTo>
                          <a:pt x="21231" y="290126"/>
                          <a:pt x="-51217" y="382363"/>
                          <a:pt x="48399" y="505792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3" name="Hình tự do: Hình 352">
                    <a:extLst>
                      <a:ext uri="{FF2B5EF4-FFF2-40B4-BE49-F238E27FC236}">
                        <a16:creationId xmlns:a16="http://schemas.microsoft.com/office/drawing/2014/main" id="{345062C4-2383-4E72-A889-6D3003940B81}"/>
                      </a:ext>
                    </a:extLst>
                  </p:cNvPr>
                  <p:cNvSpPr/>
                  <p:nvPr/>
                </p:nvSpPr>
                <p:spPr>
                  <a:xfrm>
                    <a:off x="1697051" y="1851250"/>
                    <a:ext cx="114933" cy="241227"/>
                  </a:xfrm>
                  <a:custGeom>
                    <a:avLst/>
                    <a:gdLst>
                      <a:gd name="connsiteX0" fmla="*/ 7145 w 114933"/>
                      <a:gd name="connsiteY0" fmla="*/ 238138 h 241227"/>
                      <a:gd name="connsiteX1" fmla="*/ 85965 w 114933"/>
                      <a:gd name="connsiteY1" fmla="*/ 0 h 241227"/>
                      <a:gd name="connsiteX2" fmla="*/ 7145 w 114933"/>
                      <a:gd name="connsiteY2" fmla="*/ 238138 h 24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4933" h="241227">
                        <a:moveTo>
                          <a:pt x="7145" y="238138"/>
                        </a:moveTo>
                        <a:cubicBezTo>
                          <a:pt x="-27737" y="182796"/>
                          <a:pt x="75903" y="106994"/>
                          <a:pt x="85965" y="0"/>
                        </a:cubicBezTo>
                        <a:cubicBezTo>
                          <a:pt x="131916" y="55342"/>
                          <a:pt x="134935" y="269331"/>
                          <a:pt x="7145" y="238138"/>
                        </a:cubicBezTo>
                        <a:close/>
                      </a:path>
                    </a:pathLst>
                  </a:custGeom>
                  <a:solidFill>
                    <a:srgbClr val="6D0329">
                      <a:alpha val="28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4" name="Hình tự do: Hình 353">
                    <a:extLst>
                      <a:ext uri="{FF2B5EF4-FFF2-40B4-BE49-F238E27FC236}">
                        <a16:creationId xmlns:a16="http://schemas.microsoft.com/office/drawing/2014/main" id="{26A40EE4-33C8-CA98-3DDF-9EB99368E25B}"/>
                      </a:ext>
                    </a:extLst>
                  </p:cNvPr>
                  <p:cNvSpPr/>
                  <p:nvPr/>
                </p:nvSpPr>
                <p:spPr>
                  <a:xfrm>
                    <a:off x="1620529" y="2051035"/>
                    <a:ext cx="169012" cy="160557"/>
                  </a:xfrm>
                  <a:custGeom>
                    <a:avLst/>
                    <a:gdLst>
                      <a:gd name="connsiteX0" fmla="*/ 157792 w 169012"/>
                      <a:gd name="connsiteY0" fmla="*/ 122204 h 160557"/>
                      <a:gd name="connsiteX1" fmla="*/ 42413 w 169012"/>
                      <a:gd name="connsiteY1" fmla="*/ 148701 h 160557"/>
                      <a:gd name="connsiteX2" fmla="*/ 11220 w 169012"/>
                      <a:gd name="connsiteY2" fmla="*/ 38353 h 160557"/>
                      <a:gd name="connsiteX3" fmla="*/ 126600 w 169012"/>
                      <a:gd name="connsiteY3" fmla="*/ 11856 h 160557"/>
                      <a:gd name="connsiteX4" fmla="*/ 157792 w 169012"/>
                      <a:gd name="connsiteY4" fmla="*/ 122204 h 160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012" h="160557">
                        <a:moveTo>
                          <a:pt x="157792" y="122204"/>
                        </a:moveTo>
                        <a:cubicBezTo>
                          <a:pt x="134649" y="160105"/>
                          <a:pt x="82997" y="171845"/>
                          <a:pt x="42413" y="148701"/>
                        </a:cubicBezTo>
                        <a:cubicBezTo>
                          <a:pt x="1829" y="125558"/>
                          <a:pt x="-11923" y="75918"/>
                          <a:pt x="11220" y="38353"/>
                        </a:cubicBezTo>
                        <a:cubicBezTo>
                          <a:pt x="34363" y="452"/>
                          <a:pt x="86015" y="-11287"/>
                          <a:pt x="126600" y="11856"/>
                        </a:cubicBezTo>
                        <a:cubicBezTo>
                          <a:pt x="167184" y="34999"/>
                          <a:pt x="180935" y="84639"/>
                          <a:pt x="157792" y="122204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31" name="Đồ họa 6">
              <a:extLst>
                <a:ext uri="{FF2B5EF4-FFF2-40B4-BE49-F238E27FC236}">
                  <a16:creationId xmlns:a16="http://schemas.microsoft.com/office/drawing/2014/main" id="{7D56EF28-3E90-D481-BF31-E4E3BE3F6BED}"/>
                </a:ext>
              </a:extLst>
            </p:cNvPr>
            <p:cNvGrpSpPr/>
            <p:nvPr/>
          </p:nvGrpSpPr>
          <p:grpSpPr>
            <a:xfrm>
              <a:off x="1485200" y="5329743"/>
              <a:ext cx="1282541" cy="941795"/>
              <a:chOff x="1485200" y="5329743"/>
              <a:chExt cx="1282541" cy="941795"/>
            </a:xfrm>
          </p:grpSpPr>
          <p:sp>
            <p:nvSpPr>
              <p:cNvPr id="308" name="Hình tự do: Hình 307">
                <a:extLst>
                  <a:ext uri="{FF2B5EF4-FFF2-40B4-BE49-F238E27FC236}">
                    <a16:creationId xmlns:a16="http://schemas.microsoft.com/office/drawing/2014/main" id="{71FBFC64-7B90-3BC6-0839-AF973D396E8F}"/>
                  </a:ext>
                </a:extLst>
              </p:cNvPr>
              <p:cNvSpPr/>
              <p:nvPr/>
            </p:nvSpPr>
            <p:spPr>
              <a:xfrm>
                <a:off x="1485200" y="5429024"/>
                <a:ext cx="1282541" cy="842515"/>
              </a:xfrm>
              <a:custGeom>
                <a:avLst/>
                <a:gdLst>
                  <a:gd name="connsiteX0" fmla="*/ 50287 w 1282541"/>
                  <a:gd name="connsiteY0" fmla="*/ 842204 h 842515"/>
                  <a:gd name="connsiteX1" fmla="*/ 36200 w 1282541"/>
                  <a:gd name="connsiteY1" fmla="*/ 840192 h 842515"/>
                  <a:gd name="connsiteX2" fmla="*/ 1988 w 1282541"/>
                  <a:gd name="connsiteY2" fmla="*/ 777806 h 842515"/>
                  <a:gd name="connsiteX3" fmla="*/ 182437 w 1282541"/>
                  <a:gd name="connsiteY3" fmla="*/ 155628 h 842515"/>
                  <a:gd name="connsiteX4" fmla="*/ 440028 w 1282541"/>
                  <a:gd name="connsiteY4" fmla="*/ 0 h 842515"/>
                  <a:gd name="connsiteX5" fmla="*/ 843186 w 1282541"/>
                  <a:gd name="connsiteY5" fmla="*/ 0 h 842515"/>
                  <a:gd name="connsiteX6" fmla="*/ 1100443 w 1282541"/>
                  <a:gd name="connsiteY6" fmla="*/ 155964 h 842515"/>
                  <a:gd name="connsiteX7" fmla="*/ 1280555 w 1282541"/>
                  <a:gd name="connsiteY7" fmla="*/ 778141 h 842515"/>
                  <a:gd name="connsiteX8" fmla="*/ 1246009 w 1282541"/>
                  <a:gd name="connsiteY8" fmla="*/ 840527 h 842515"/>
                  <a:gd name="connsiteX9" fmla="*/ 1183623 w 1282541"/>
                  <a:gd name="connsiteY9" fmla="*/ 806315 h 842515"/>
                  <a:gd name="connsiteX10" fmla="*/ 1003510 w 1282541"/>
                  <a:gd name="connsiteY10" fmla="*/ 184137 h 842515"/>
                  <a:gd name="connsiteX11" fmla="*/ 842851 w 1282541"/>
                  <a:gd name="connsiteY11" fmla="*/ 100957 h 842515"/>
                  <a:gd name="connsiteX12" fmla="*/ 440028 w 1282541"/>
                  <a:gd name="connsiteY12" fmla="*/ 100957 h 842515"/>
                  <a:gd name="connsiteX13" fmla="*/ 279369 w 1282541"/>
                  <a:gd name="connsiteY13" fmla="*/ 184137 h 842515"/>
                  <a:gd name="connsiteX14" fmla="*/ 98921 w 1282541"/>
                  <a:gd name="connsiteY14" fmla="*/ 806315 h 842515"/>
                  <a:gd name="connsiteX15" fmla="*/ 50287 w 1282541"/>
                  <a:gd name="connsiteY15" fmla="*/ 842204 h 84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82541" h="842515">
                    <a:moveTo>
                      <a:pt x="50287" y="842204"/>
                    </a:moveTo>
                    <a:cubicBezTo>
                      <a:pt x="45591" y="842204"/>
                      <a:pt x="40896" y="841533"/>
                      <a:pt x="36200" y="840192"/>
                    </a:cubicBezTo>
                    <a:cubicBezTo>
                      <a:pt x="9703" y="832477"/>
                      <a:pt x="-5726" y="804638"/>
                      <a:pt x="1988" y="777806"/>
                    </a:cubicBezTo>
                    <a:lnTo>
                      <a:pt x="182437" y="155628"/>
                    </a:lnTo>
                    <a:cubicBezTo>
                      <a:pt x="209269" y="63727"/>
                      <a:pt x="314922" y="0"/>
                      <a:pt x="440028" y="0"/>
                    </a:cubicBezTo>
                    <a:lnTo>
                      <a:pt x="843186" y="0"/>
                    </a:lnTo>
                    <a:cubicBezTo>
                      <a:pt x="967957" y="0"/>
                      <a:pt x="1073945" y="64062"/>
                      <a:pt x="1100443" y="155964"/>
                    </a:cubicBezTo>
                    <a:lnTo>
                      <a:pt x="1280555" y="778141"/>
                    </a:lnTo>
                    <a:cubicBezTo>
                      <a:pt x="1288270" y="804974"/>
                      <a:pt x="1272841" y="832812"/>
                      <a:pt x="1246009" y="840527"/>
                    </a:cubicBezTo>
                    <a:cubicBezTo>
                      <a:pt x="1219512" y="848241"/>
                      <a:pt x="1191337" y="832812"/>
                      <a:pt x="1183623" y="806315"/>
                    </a:cubicBezTo>
                    <a:lnTo>
                      <a:pt x="1003510" y="184137"/>
                    </a:lnTo>
                    <a:cubicBezTo>
                      <a:pt x="989759" y="136845"/>
                      <a:pt x="920665" y="100957"/>
                      <a:pt x="842851" y="100957"/>
                    </a:cubicBezTo>
                    <a:lnTo>
                      <a:pt x="440028" y="100957"/>
                    </a:lnTo>
                    <a:cubicBezTo>
                      <a:pt x="362214" y="100957"/>
                      <a:pt x="293121" y="136845"/>
                      <a:pt x="279369" y="184137"/>
                    </a:cubicBezTo>
                    <a:lnTo>
                      <a:pt x="98921" y="806315"/>
                    </a:lnTo>
                    <a:cubicBezTo>
                      <a:pt x="92213" y="827781"/>
                      <a:pt x="72088" y="842204"/>
                      <a:pt x="50287" y="842204"/>
                    </a:cubicBezTo>
                    <a:close/>
                  </a:path>
                </a:pathLst>
              </a:custGeom>
              <a:solidFill>
                <a:srgbClr val="AAAAA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" name="Hình tự do: Hình 308">
                <a:extLst>
                  <a:ext uri="{FF2B5EF4-FFF2-40B4-BE49-F238E27FC236}">
                    <a16:creationId xmlns:a16="http://schemas.microsoft.com/office/drawing/2014/main" id="{40B4E4B7-0644-FE1C-4616-E7DD7CC89A00}"/>
                  </a:ext>
                </a:extLst>
              </p:cNvPr>
              <p:cNvSpPr/>
              <p:nvPr/>
            </p:nvSpPr>
            <p:spPr>
              <a:xfrm>
                <a:off x="1635438" y="5329743"/>
                <a:ext cx="933772" cy="121752"/>
              </a:xfrm>
              <a:custGeom>
                <a:avLst/>
                <a:gdLst>
                  <a:gd name="connsiteX0" fmla="*/ 873061 w 933772"/>
                  <a:gd name="connsiteY0" fmla="*/ 121752 h 121752"/>
                  <a:gd name="connsiteX1" fmla="*/ 60708 w 933772"/>
                  <a:gd name="connsiteY1" fmla="*/ 121752 h 121752"/>
                  <a:gd name="connsiteX2" fmla="*/ 0 w 933772"/>
                  <a:gd name="connsiteY2" fmla="*/ 61044 h 121752"/>
                  <a:gd name="connsiteX3" fmla="*/ 60708 w 933772"/>
                  <a:gd name="connsiteY3" fmla="*/ 0 h 121752"/>
                  <a:gd name="connsiteX4" fmla="*/ 873061 w 933772"/>
                  <a:gd name="connsiteY4" fmla="*/ 0 h 121752"/>
                  <a:gd name="connsiteX5" fmla="*/ 933770 w 933772"/>
                  <a:gd name="connsiteY5" fmla="*/ 61044 h 121752"/>
                  <a:gd name="connsiteX6" fmla="*/ 873061 w 933772"/>
                  <a:gd name="connsiteY6" fmla="*/ 121752 h 121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3772" h="121752">
                    <a:moveTo>
                      <a:pt x="873061" y="121752"/>
                    </a:moveTo>
                    <a:lnTo>
                      <a:pt x="60708" y="121752"/>
                    </a:lnTo>
                    <a:cubicBezTo>
                      <a:pt x="27168" y="121752"/>
                      <a:pt x="0" y="94585"/>
                      <a:pt x="0" y="61044"/>
                    </a:cubicBezTo>
                    <a:cubicBezTo>
                      <a:pt x="0" y="27504"/>
                      <a:pt x="27168" y="0"/>
                      <a:pt x="60708" y="0"/>
                    </a:cubicBezTo>
                    <a:lnTo>
                      <a:pt x="873061" y="0"/>
                    </a:lnTo>
                    <a:cubicBezTo>
                      <a:pt x="906602" y="0"/>
                      <a:pt x="933770" y="27168"/>
                      <a:pt x="933770" y="61044"/>
                    </a:cubicBezTo>
                    <a:cubicBezTo>
                      <a:pt x="934105" y="94585"/>
                      <a:pt x="906602" y="121752"/>
                      <a:pt x="873061" y="121752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2" name="Đồ họa 6">
              <a:extLst>
                <a:ext uri="{FF2B5EF4-FFF2-40B4-BE49-F238E27FC236}">
                  <a16:creationId xmlns:a16="http://schemas.microsoft.com/office/drawing/2014/main" id="{6FA8087B-C7A2-6860-9104-0393070A0F38}"/>
                </a:ext>
              </a:extLst>
            </p:cNvPr>
            <p:cNvGrpSpPr/>
            <p:nvPr/>
          </p:nvGrpSpPr>
          <p:grpSpPr>
            <a:xfrm>
              <a:off x="7965895" y="1273346"/>
              <a:ext cx="2738614" cy="4976080"/>
              <a:chOff x="7965895" y="1273346"/>
              <a:chExt cx="2738614" cy="4976080"/>
            </a:xfrm>
          </p:grpSpPr>
          <p:grpSp>
            <p:nvGrpSpPr>
              <p:cNvPr id="235" name="Đồ họa 6">
                <a:extLst>
                  <a:ext uri="{FF2B5EF4-FFF2-40B4-BE49-F238E27FC236}">
                    <a16:creationId xmlns:a16="http://schemas.microsoft.com/office/drawing/2014/main" id="{B4B00D61-9862-0E81-9A5F-6A2A5B3848CE}"/>
                  </a:ext>
                </a:extLst>
              </p:cNvPr>
              <p:cNvGrpSpPr/>
              <p:nvPr/>
            </p:nvGrpSpPr>
            <p:grpSpPr>
              <a:xfrm>
                <a:off x="8389193" y="3661484"/>
                <a:ext cx="2315316" cy="2275008"/>
                <a:chOff x="8389193" y="3661484"/>
                <a:chExt cx="2315316" cy="2275008"/>
              </a:xfrm>
            </p:grpSpPr>
            <p:sp>
              <p:nvSpPr>
                <p:cNvPr id="297" name="Hình tự do: Hình 296">
                  <a:extLst>
                    <a:ext uri="{FF2B5EF4-FFF2-40B4-BE49-F238E27FC236}">
                      <a16:creationId xmlns:a16="http://schemas.microsoft.com/office/drawing/2014/main" id="{88912FF2-BC31-349D-A61F-31083CAB32AF}"/>
                    </a:ext>
                  </a:extLst>
                </p:cNvPr>
                <p:cNvSpPr/>
                <p:nvPr/>
              </p:nvSpPr>
              <p:spPr>
                <a:xfrm>
                  <a:off x="8716525" y="3709676"/>
                  <a:ext cx="1093121" cy="1485234"/>
                </a:xfrm>
                <a:custGeom>
                  <a:avLst/>
                  <a:gdLst>
                    <a:gd name="connsiteX0" fmla="*/ 783843 w 1093121"/>
                    <a:gd name="connsiteY0" fmla="*/ 1485235 h 1485234"/>
                    <a:gd name="connsiteX1" fmla="*/ 50311 w 1093121"/>
                    <a:gd name="connsiteY1" fmla="*/ 1485235 h 1485234"/>
                    <a:gd name="connsiteX2" fmla="*/ 0 w 1093121"/>
                    <a:gd name="connsiteY2" fmla="*/ 1434924 h 1485234"/>
                    <a:gd name="connsiteX3" fmla="*/ 50311 w 1093121"/>
                    <a:gd name="connsiteY3" fmla="*/ 1384613 h 1485234"/>
                    <a:gd name="connsiteX4" fmla="*/ 783843 w 1093121"/>
                    <a:gd name="connsiteY4" fmla="*/ 1384613 h 1485234"/>
                    <a:gd name="connsiteX5" fmla="*/ 947186 w 1093121"/>
                    <a:gd name="connsiteY5" fmla="*/ 1221271 h 1485234"/>
                    <a:gd name="connsiteX6" fmla="*/ 992465 w 1093121"/>
                    <a:gd name="connsiteY6" fmla="*/ 48356 h 1485234"/>
                    <a:gd name="connsiteX7" fmla="*/ 1044789 w 1093121"/>
                    <a:gd name="connsiteY7" fmla="*/ 58 h 1485234"/>
                    <a:gd name="connsiteX8" fmla="*/ 1093087 w 1093121"/>
                    <a:gd name="connsiteY8" fmla="*/ 52382 h 1485234"/>
                    <a:gd name="connsiteX9" fmla="*/ 1047807 w 1093121"/>
                    <a:gd name="connsiteY9" fmla="*/ 1223283 h 1485234"/>
                    <a:gd name="connsiteX10" fmla="*/ 783843 w 1093121"/>
                    <a:gd name="connsiteY10" fmla="*/ 1485235 h 14852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3121" h="1485234">
                      <a:moveTo>
                        <a:pt x="783843" y="1485235"/>
                      </a:moveTo>
                      <a:lnTo>
                        <a:pt x="50311" y="1485235"/>
                      </a:lnTo>
                      <a:cubicBezTo>
                        <a:pt x="22472" y="1485235"/>
                        <a:pt x="0" y="1462763"/>
                        <a:pt x="0" y="1434924"/>
                      </a:cubicBezTo>
                      <a:cubicBezTo>
                        <a:pt x="0" y="1407085"/>
                        <a:pt x="22472" y="1384613"/>
                        <a:pt x="50311" y="1384613"/>
                      </a:cubicBezTo>
                      <a:lnTo>
                        <a:pt x="783843" y="1384613"/>
                      </a:lnTo>
                      <a:cubicBezTo>
                        <a:pt x="874067" y="1384613"/>
                        <a:pt x="947186" y="1311159"/>
                        <a:pt x="947186" y="1221271"/>
                      </a:cubicBezTo>
                      <a:lnTo>
                        <a:pt x="992465" y="48356"/>
                      </a:lnTo>
                      <a:cubicBezTo>
                        <a:pt x="993808" y="20853"/>
                        <a:pt x="1013932" y="-1283"/>
                        <a:pt x="1044789" y="58"/>
                      </a:cubicBezTo>
                      <a:cubicBezTo>
                        <a:pt x="1072628" y="1064"/>
                        <a:pt x="1094094" y="24543"/>
                        <a:pt x="1093087" y="52382"/>
                      </a:cubicBezTo>
                      <a:lnTo>
                        <a:pt x="1047807" y="1223283"/>
                      </a:lnTo>
                      <a:cubicBezTo>
                        <a:pt x="1047807" y="1366837"/>
                        <a:pt x="929409" y="1485235"/>
                        <a:pt x="783843" y="1485235"/>
                      </a:cubicBezTo>
                      <a:close/>
                    </a:path>
                  </a:pathLst>
                </a:custGeom>
                <a:solidFill>
                  <a:srgbClr val="77777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98" name="Hình tự do: Hình 297">
                  <a:extLst>
                    <a:ext uri="{FF2B5EF4-FFF2-40B4-BE49-F238E27FC236}">
                      <a16:creationId xmlns:a16="http://schemas.microsoft.com/office/drawing/2014/main" id="{F5F0BDCF-500F-6519-D928-9C66AA54792A}"/>
                    </a:ext>
                  </a:extLst>
                </p:cNvPr>
                <p:cNvSpPr/>
                <p:nvPr/>
              </p:nvSpPr>
              <p:spPr>
                <a:xfrm>
                  <a:off x="8389193" y="5094289"/>
                  <a:ext cx="1282208" cy="842203"/>
                </a:xfrm>
                <a:custGeom>
                  <a:avLst/>
                  <a:gdLst>
                    <a:gd name="connsiteX0" fmla="*/ 50287 w 1282208"/>
                    <a:gd name="connsiteY0" fmla="*/ 842204 h 842203"/>
                    <a:gd name="connsiteX1" fmla="*/ 36200 w 1282208"/>
                    <a:gd name="connsiteY1" fmla="*/ 840192 h 842203"/>
                    <a:gd name="connsiteX2" fmla="*/ 1989 w 1282208"/>
                    <a:gd name="connsiteY2" fmla="*/ 777806 h 842203"/>
                    <a:gd name="connsiteX3" fmla="*/ 182101 w 1282208"/>
                    <a:gd name="connsiteY3" fmla="*/ 155964 h 842203"/>
                    <a:gd name="connsiteX4" fmla="*/ 439357 w 1282208"/>
                    <a:gd name="connsiteY4" fmla="*/ 0 h 842203"/>
                    <a:gd name="connsiteX5" fmla="*/ 842515 w 1282208"/>
                    <a:gd name="connsiteY5" fmla="*/ 0 h 842203"/>
                    <a:gd name="connsiteX6" fmla="*/ 1099772 w 1282208"/>
                    <a:gd name="connsiteY6" fmla="*/ 155628 h 842203"/>
                    <a:gd name="connsiteX7" fmla="*/ 1280220 w 1282208"/>
                    <a:gd name="connsiteY7" fmla="*/ 777806 h 842203"/>
                    <a:gd name="connsiteX8" fmla="*/ 1246008 w 1282208"/>
                    <a:gd name="connsiteY8" fmla="*/ 840192 h 842203"/>
                    <a:gd name="connsiteX9" fmla="*/ 1183623 w 1282208"/>
                    <a:gd name="connsiteY9" fmla="*/ 805980 h 842203"/>
                    <a:gd name="connsiteX10" fmla="*/ 1003175 w 1282208"/>
                    <a:gd name="connsiteY10" fmla="*/ 183803 h 842203"/>
                    <a:gd name="connsiteX11" fmla="*/ 842515 w 1282208"/>
                    <a:gd name="connsiteY11" fmla="*/ 100622 h 842203"/>
                    <a:gd name="connsiteX12" fmla="*/ 439357 w 1282208"/>
                    <a:gd name="connsiteY12" fmla="*/ 100622 h 842203"/>
                    <a:gd name="connsiteX13" fmla="*/ 278698 w 1282208"/>
                    <a:gd name="connsiteY13" fmla="*/ 183803 h 842203"/>
                    <a:gd name="connsiteX14" fmla="*/ 98586 w 1282208"/>
                    <a:gd name="connsiteY14" fmla="*/ 805980 h 842203"/>
                    <a:gd name="connsiteX15" fmla="*/ 50287 w 1282208"/>
                    <a:gd name="connsiteY15" fmla="*/ 842204 h 842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282208" h="842203">
                      <a:moveTo>
                        <a:pt x="50287" y="842204"/>
                      </a:moveTo>
                      <a:cubicBezTo>
                        <a:pt x="45591" y="842204"/>
                        <a:pt x="40895" y="841533"/>
                        <a:pt x="36200" y="840192"/>
                      </a:cubicBezTo>
                      <a:cubicBezTo>
                        <a:pt x="9703" y="832477"/>
                        <a:pt x="-5726" y="804639"/>
                        <a:pt x="1989" y="777806"/>
                      </a:cubicBezTo>
                      <a:lnTo>
                        <a:pt x="182101" y="155964"/>
                      </a:lnTo>
                      <a:cubicBezTo>
                        <a:pt x="208598" y="64398"/>
                        <a:pt x="314251" y="0"/>
                        <a:pt x="439357" y="0"/>
                      </a:cubicBezTo>
                      <a:lnTo>
                        <a:pt x="842515" y="0"/>
                      </a:lnTo>
                      <a:cubicBezTo>
                        <a:pt x="967287" y="0"/>
                        <a:pt x="1073274" y="64062"/>
                        <a:pt x="1099772" y="155628"/>
                      </a:cubicBezTo>
                      <a:lnTo>
                        <a:pt x="1280220" y="777806"/>
                      </a:lnTo>
                      <a:cubicBezTo>
                        <a:pt x="1287934" y="804639"/>
                        <a:pt x="1272506" y="832477"/>
                        <a:pt x="1246008" y="840192"/>
                      </a:cubicBezTo>
                      <a:cubicBezTo>
                        <a:pt x="1218841" y="847906"/>
                        <a:pt x="1191337" y="832477"/>
                        <a:pt x="1183623" y="805980"/>
                      </a:cubicBezTo>
                      <a:lnTo>
                        <a:pt x="1003175" y="183803"/>
                      </a:lnTo>
                      <a:cubicBezTo>
                        <a:pt x="989423" y="136510"/>
                        <a:pt x="920330" y="100622"/>
                        <a:pt x="842515" y="100622"/>
                      </a:cubicBezTo>
                      <a:lnTo>
                        <a:pt x="439357" y="100622"/>
                      </a:lnTo>
                      <a:cubicBezTo>
                        <a:pt x="361543" y="100622"/>
                        <a:pt x="292449" y="136510"/>
                        <a:pt x="278698" y="183803"/>
                      </a:cubicBezTo>
                      <a:lnTo>
                        <a:pt x="98586" y="805980"/>
                      </a:lnTo>
                      <a:cubicBezTo>
                        <a:pt x="92212" y="827782"/>
                        <a:pt x="72088" y="842204"/>
                        <a:pt x="50287" y="842204"/>
                      </a:cubicBezTo>
                      <a:close/>
                    </a:path>
                  </a:pathLst>
                </a:custGeom>
                <a:solidFill>
                  <a:srgbClr val="77777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99" name="Hình tự do: Hình 298">
                  <a:extLst>
                    <a:ext uri="{FF2B5EF4-FFF2-40B4-BE49-F238E27FC236}">
                      <a16:creationId xmlns:a16="http://schemas.microsoft.com/office/drawing/2014/main" id="{2EEE9DCE-D704-C8F9-09B0-8D51EB1E31B3}"/>
                    </a:ext>
                  </a:extLst>
                </p:cNvPr>
                <p:cNvSpPr/>
                <p:nvPr/>
              </p:nvSpPr>
              <p:spPr>
                <a:xfrm>
                  <a:off x="9611388" y="4020731"/>
                  <a:ext cx="1093121" cy="1485435"/>
                </a:xfrm>
                <a:custGeom>
                  <a:avLst/>
                  <a:gdLst>
                    <a:gd name="connsiteX0" fmla="*/ 783843 w 1093121"/>
                    <a:gd name="connsiteY0" fmla="*/ 1485436 h 1485435"/>
                    <a:gd name="connsiteX1" fmla="*/ 50311 w 1093121"/>
                    <a:gd name="connsiteY1" fmla="*/ 1485436 h 1485435"/>
                    <a:gd name="connsiteX2" fmla="*/ 0 w 1093121"/>
                    <a:gd name="connsiteY2" fmla="*/ 1435125 h 1485435"/>
                    <a:gd name="connsiteX3" fmla="*/ 50311 w 1093121"/>
                    <a:gd name="connsiteY3" fmla="*/ 1384814 h 1485435"/>
                    <a:gd name="connsiteX4" fmla="*/ 783843 w 1093121"/>
                    <a:gd name="connsiteY4" fmla="*/ 1384814 h 1485435"/>
                    <a:gd name="connsiteX5" fmla="*/ 947186 w 1093121"/>
                    <a:gd name="connsiteY5" fmla="*/ 1221471 h 1485435"/>
                    <a:gd name="connsiteX6" fmla="*/ 992465 w 1093121"/>
                    <a:gd name="connsiteY6" fmla="*/ 48558 h 1485435"/>
                    <a:gd name="connsiteX7" fmla="*/ 1044789 w 1093121"/>
                    <a:gd name="connsiteY7" fmla="*/ 259 h 1485435"/>
                    <a:gd name="connsiteX8" fmla="*/ 1093087 w 1093121"/>
                    <a:gd name="connsiteY8" fmla="*/ 52582 h 1485435"/>
                    <a:gd name="connsiteX9" fmla="*/ 1047807 w 1093121"/>
                    <a:gd name="connsiteY9" fmla="*/ 1223484 h 1485435"/>
                    <a:gd name="connsiteX10" fmla="*/ 783843 w 1093121"/>
                    <a:gd name="connsiteY10" fmla="*/ 1485436 h 1485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3121" h="1485435">
                      <a:moveTo>
                        <a:pt x="783843" y="1485436"/>
                      </a:moveTo>
                      <a:lnTo>
                        <a:pt x="50311" y="1485436"/>
                      </a:lnTo>
                      <a:cubicBezTo>
                        <a:pt x="22472" y="1485436"/>
                        <a:pt x="0" y="1462964"/>
                        <a:pt x="0" y="1435125"/>
                      </a:cubicBezTo>
                      <a:cubicBezTo>
                        <a:pt x="0" y="1407286"/>
                        <a:pt x="22472" y="1384814"/>
                        <a:pt x="50311" y="1384814"/>
                      </a:cubicBezTo>
                      <a:lnTo>
                        <a:pt x="783843" y="1384814"/>
                      </a:lnTo>
                      <a:cubicBezTo>
                        <a:pt x="873732" y="1384814"/>
                        <a:pt x="947186" y="1311360"/>
                        <a:pt x="947186" y="1221471"/>
                      </a:cubicBezTo>
                      <a:lnTo>
                        <a:pt x="992465" y="48558"/>
                      </a:lnTo>
                      <a:cubicBezTo>
                        <a:pt x="993807" y="21054"/>
                        <a:pt x="1013596" y="-2760"/>
                        <a:pt x="1044789" y="259"/>
                      </a:cubicBezTo>
                      <a:cubicBezTo>
                        <a:pt x="1072627" y="1265"/>
                        <a:pt x="1094094" y="24744"/>
                        <a:pt x="1093087" y="52582"/>
                      </a:cubicBezTo>
                      <a:lnTo>
                        <a:pt x="1047807" y="1223484"/>
                      </a:lnTo>
                      <a:cubicBezTo>
                        <a:pt x="1047807" y="1367038"/>
                        <a:pt x="929409" y="1485436"/>
                        <a:pt x="783843" y="1485436"/>
                      </a:cubicBezTo>
                      <a:close/>
                    </a:path>
                  </a:pathLst>
                </a:custGeom>
                <a:solidFill>
                  <a:srgbClr val="AAAAAA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300" name="Đồ họa 6">
                  <a:extLst>
                    <a:ext uri="{FF2B5EF4-FFF2-40B4-BE49-F238E27FC236}">
                      <a16:creationId xmlns:a16="http://schemas.microsoft.com/office/drawing/2014/main" id="{FC642F61-243A-9814-C27C-ED99711C74F6}"/>
                    </a:ext>
                  </a:extLst>
                </p:cNvPr>
                <p:cNvGrpSpPr/>
                <p:nvPr/>
              </p:nvGrpSpPr>
              <p:grpSpPr>
                <a:xfrm>
                  <a:off x="8677953" y="5010437"/>
                  <a:ext cx="1731028" cy="416624"/>
                  <a:chOff x="8677953" y="5010437"/>
                  <a:chExt cx="1731028" cy="416624"/>
                </a:xfrm>
              </p:grpSpPr>
              <p:sp>
                <p:nvSpPr>
                  <p:cNvPr id="305" name="Hình tự do: Hình 304">
                    <a:extLst>
                      <a:ext uri="{FF2B5EF4-FFF2-40B4-BE49-F238E27FC236}">
                        <a16:creationId xmlns:a16="http://schemas.microsoft.com/office/drawing/2014/main" id="{67659BB5-3C3A-FB97-D045-6FC34B0B4094}"/>
                      </a:ext>
                    </a:extLst>
                  </p:cNvPr>
                  <p:cNvSpPr/>
                  <p:nvPr/>
                </p:nvSpPr>
                <p:spPr>
                  <a:xfrm>
                    <a:off x="8691704" y="5110158"/>
                    <a:ext cx="1576743" cy="316903"/>
                  </a:xfrm>
                  <a:custGeom>
                    <a:avLst/>
                    <a:gdLst>
                      <a:gd name="connsiteX0" fmla="*/ 0 w 1576743"/>
                      <a:gd name="connsiteY0" fmla="*/ 566 h 316903"/>
                      <a:gd name="connsiteX1" fmla="*/ 919348 w 1576743"/>
                      <a:gd name="connsiteY1" fmla="*/ 566 h 316903"/>
                      <a:gd name="connsiteX2" fmla="*/ 924714 w 1576743"/>
                      <a:gd name="connsiteY2" fmla="*/ 231 h 316903"/>
                      <a:gd name="connsiteX3" fmla="*/ 1576743 w 1576743"/>
                      <a:gd name="connsiteY3" fmla="*/ 301760 h 316903"/>
                      <a:gd name="connsiteX4" fmla="*/ 836503 w 1576743"/>
                      <a:gd name="connsiteY4" fmla="*/ 316853 h 316903"/>
                      <a:gd name="connsiteX5" fmla="*/ 739570 w 1576743"/>
                      <a:gd name="connsiteY5" fmla="*/ 299413 h 316903"/>
                      <a:gd name="connsiteX6" fmla="*/ 0 w 1576743"/>
                      <a:gd name="connsiteY6" fmla="*/ 566 h 316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76743" h="316903">
                        <a:moveTo>
                          <a:pt x="0" y="566"/>
                        </a:moveTo>
                        <a:lnTo>
                          <a:pt x="919348" y="566"/>
                        </a:lnTo>
                        <a:cubicBezTo>
                          <a:pt x="921025" y="566"/>
                          <a:pt x="923037" y="-440"/>
                          <a:pt x="924714" y="231"/>
                        </a:cubicBezTo>
                        <a:cubicBezTo>
                          <a:pt x="924714" y="231"/>
                          <a:pt x="1577079" y="280630"/>
                          <a:pt x="1576743" y="301760"/>
                        </a:cubicBezTo>
                        <a:lnTo>
                          <a:pt x="836503" y="316853"/>
                        </a:lnTo>
                        <a:cubicBezTo>
                          <a:pt x="803297" y="317525"/>
                          <a:pt x="770428" y="311487"/>
                          <a:pt x="739570" y="299413"/>
                        </a:cubicBezTo>
                        <a:lnTo>
                          <a:pt x="0" y="566"/>
                        </a:lnTo>
                        <a:close/>
                      </a:path>
                    </a:pathLst>
                  </a:custGeom>
                  <a:solidFill>
                    <a:srgbClr val="E5934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6" name="Hình tự do: Hình 305">
                    <a:extLst>
                      <a:ext uri="{FF2B5EF4-FFF2-40B4-BE49-F238E27FC236}">
                        <a16:creationId xmlns:a16="http://schemas.microsoft.com/office/drawing/2014/main" id="{D74A9F14-89D6-F7B3-D037-61D620A32FB2}"/>
                      </a:ext>
                    </a:extLst>
                  </p:cNvPr>
                  <p:cNvSpPr/>
                  <p:nvPr/>
                </p:nvSpPr>
                <p:spPr>
                  <a:xfrm>
                    <a:off x="8677953" y="5010452"/>
                    <a:ext cx="804638" cy="401787"/>
                  </a:xfrm>
                  <a:custGeom>
                    <a:avLst/>
                    <a:gdLst>
                      <a:gd name="connsiteX0" fmla="*/ 756675 w 804638"/>
                      <a:gd name="connsiteY0" fmla="*/ 399454 h 401787"/>
                      <a:gd name="connsiteX1" fmla="*/ 22472 w 804638"/>
                      <a:gd name="connsiteY1" fmla="*/ 114359 h 401787"/>
                      <a:gd name="connsiteX2" fmla="*/ 0 w 804638"/>
                      <a:gd name="connsiteY2" fmla="*/ 81490 h 401787"/>
                      <a:gd name="connsiteX3" fmla="*/ 0 w 804638"/>
                      <a:gd name="connsiteY3" fmla="*/ 35203 h 401787"/>
                      <a:gd name="connsiteX4" fmla="*/ 47963 w 804638"/>
                      <a:gd name="connsiteY4" fmla="*/ 2333 h 401787"/>
                      <a:gd name="connsiteX5" fmla="*/ 782166 w 804638"/>
                      <a:gd name="connsiteY5" fmla="*/ 287428 h 401787"/>
                      <a:gd name="connsiteX6" fmla="*/ 804638 w 804638"/>
                      <a:gd name="connsiteY6" fmla="*/ 320298 h 401787"/>
                      <a:gd name="connsiteX7" fmla="*/ 804638 w 804638"/>
                      <a:gd name="connsiteY7" fmla="*/ 366584 h 401787"/>
                      <a:gd name="connsiteX8" fmla="*/ 756675 w 804638"/>
                      <a:gd name="connsiteY8" fmla="*/ 399454 h 401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04638" h="401787">
                        <a:moveTo>
                          <a:pt x="756675" y="399454"/>
                        </a:moveTo>
                        <a:lnTo>
                          <a:pt x="22472" y="114359"/>
                        </a:lnTo>
                        <a:cubicBezTo>
                          <a:pt x="9056" y="108993"/>
                          <a:pt x="0" y="96247"/>
                          <a:pt x="0" y="81490"/>
                        </a:cubicBezTo>
                        <a:lnTo>
                          <a:pt x="0" y="35203"/>
                        </a:lnTo>
                        <a:cubicBezTo>
                          <a:pt x="0" y="10383"/>
                          <a:pt x="24820" y="-6387"/>
                          <a:pt x="47963" y="2333"/>
                        </a:cubicBezTo>
                        <a:lnTo>
                          <a:pt x="782166" y="287428"/>
                        </a:lnTo>
                        <a:cubicBezTo>
                          <a:pt x="795582" y="292795"/>
                          <a:pt x="804638" y="305540"/>
                          <a:pt x="804638" y="320298"/>
                        </a:cubicBezTo>
                        <a:lnTo>
                          <a:pt x="804638" y="366584"/>
                        </a:lnTo>
                        <a:cubicBezTo>
                          <a:pt x="804638" y="391404"/>
                          <a:pt x="779818" y="408174"/>
                          <a:pt x="756675" y="399454"/>
                        </a:cubicBezTo>
                        <a:close/>
                      </a:path>
                    </a:pathLst>
                  </a:custGeom>
                  <a:solidFill>
                    <a:srgbClr val="E5934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7" name="Hình tự do: Hình 306">
                    <a:extLst>
                      <a:ext uri="{FF2B5EF4-FFF2-40B4-BE49-F238E27FC236}">
                        <a16:creationId xmlns:a16="http://schemas.microsoft.com/office/drawing/2014/main" id="{F27706EE-AC98-8ED1-A568-A18A35B133C3}"/>
                      </a:ext>
                    </a:extLst>
                  </p:cNvPr>
                  <p:cNvSpPr/>
                  <p:nvPr/>
                </p:nvSpPr>
                <p:spPr>
                  <a:xfrm>
                    <a:off x="8718873" y="5010437"/>
                    <a:ext cx="1690109" cy="330374"/>
                  </a:xfrm>
                  <a:custGeom>
                    <a:avLst/>
                    <a:gdLst>
                      <a:gd name="connsiteX0" fmla="*/ 0 w 1690109"/>
                      <a:gd name="connsiteY0" fmla="*/ 0 h 330374"/>
                      <a:gd name="connsiteX1" fmla="*/ 931757 w 1690109"/>
                      <a:gd name="connsiteY1" fmla="*/ 0 h 330374"/>
                      <a:gd name="connsiteX2" fmla="*/ 1650867 w 1690109"/>
                      <a:gd name="connsiteY2" fmla="*/ 273356 h 330374"/>
                      <a:gd name="connsiteX3" fmla="*/ 1690109 w 1690109"/>
                      <a:gd name="connsiteY3" fmla="*/ 330375 h 330374"/>
                      <a:gd name="connsiteX4" fmla="*/ 796924 w 1690109"/>
                      <a:gd name="connsiteY4" fmla="*/ 297169 h 330374"/>
                      <a:gd name="connsiteX5" fmla="*/ 725818 w 1690109"/>
                      <a:gd name="connsiteY5" fmla="*/ 282747 h 330374"/>
                      <a:gd name="connsiteX6" fmla="*/ 0 w 1690109"/>
                      <a:gd name="connsiteY6" fmla="*/ 0 h 330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90109" h="330374">
                        <a:moveTo>
                          <a:pt x="0" y="0"/>
                        </a:moveTo>
                        <a:lnTo>
                          <a:pt x="931757" y="0"/>
                        </a:lnTo>
                        <a:lnTo>
                          <a:pt x="1650867" y="273356"/>
                        </a:lnTo>
                        <a:cubicBezTo>
                          <a:pt x="1675688" y="286101"/>
                          <a:pt x="1690109" y="301865"/>
                          <a:pt x="1690109" y="330375"/>
                        </a:cubicBezTo>
                        <a:lnTo>
                          <a:pt x="796924" y="297169"/>
                        </a:lnTo>
                        <a:cubicBezTo>
                          <a:pt x="772440" y="296499"/>
                          <a:pt x="748626" y="291803"/>
                          <a:pt x="725818" y="28274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9C27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01" name="Hình tự do: Hình 300">
                  <a:extLst>
                    <a:ext uri="{FF2B5EF4-FFF2-40B4-BE49-F238E27FC236}">
                      <a16:creationId xmlns:a16="http://schemas.microsoft.com/office/drawing/2014/main" id="{52FF3D23-482F-0891-D23D-4690CA2C84B1}"/>
                    </a:ext>
                  </a:extLst>
                </p:cNvPr>
                <p:cNvSpPr/>
                <p:nvPr/>
              </p:nvSpPr>
              <p:spPr>
                <a:xfrm>
                  <a:off x="9613969" y="3661690"/>
                  <a:ext cx="940673" cy="1024965"/>
                </a:xfrm>
                <a:custGeom>
                  <a:avLst/>
                  <a:gdLst>
                    <a:gd name="connsiteX0" fmla="*/ 26934 w 940673"/>
                    <a:gd name="connsiteY0" fmla="*/ 97348 h 1024965"/>
                    <a:gd name="connsiteX1" fmla="*/ 101 w 940673"/>
                    <a:gd name="connsiteY1" fmla="*/ 674917 h 1024965"/>
                    <a:gd name="connsiteX2" fmla="*/ 69195 w 940673"/>
                    <a:gd name="connsiteY2" fmla="*/ 776210 h 1024965"/>
                    <a:gd name="connsiteX3" fmla="*/ 778578 w 940673"/>
                    <a:gd name="connsiteY3" fmla="*/ 1019379 h 1024965"/>
                    <a:gd name="connsiteX4" fmla="*/ 913747 w 940673"/>
                    <a:gd name="connsiteY4" fmla="*/ 927142 h 1024965"/>
                    <a:gd name="connsiteX5" fmla="*/ 940579 w 940673"/>
                    <a:gd name="connsiteY5" fmla="*/ 311337 h 1024965"/>
                    <a:gd name="connsiteX6" fmla="*/ 866790 w 940673"/>
                    <a:gd name="connsiteY6" fmla="*/ 208703 h 1024965"/>
                    <a:gd name="connsiteX7" fmla="*/ 157407 w 940673"/>
                    <a:gd name="connsiteY7" fmla="*/ 4105 h 1024965"/>
                    <a:gd name="connsiteX8" fmla="*/ 26934 w 940673"/>
                    <a:gd name="connsiteY8" fmla="*/ 97348 h 1024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73" h="1024965">
                      <a:moveTo>
                        <a:pt x="26934" y="97348"/>
                      </a:moveTo>
                      <a:lnTo>
                        <a:pt x="101" y="674917"/>
                      </a:lnTo>
                      <a:cubicBezTo>
                        <a:pt x="-1911" y="720197"/>
                        <a:pt x="26263" y="761787"/>
                        <a:pt x="69195" y="776210"/>
                      </a:cubicBezTo>
                      <a:lnTo>
                        <a:pt x="778578" y="1019379"/>
                      </a:lnTo>
                      <a:cubicBezTo>
                        <a:pt x="843312" y="1041516"/>
                        <a:pt x="910728" y="995229"/>
                        <a:pt x="913747" y="927142"/>
                      </a:cubicBezTo>
                      <a:lnTo>
                        <a:pt x="940579" y="311337"/>
                      </a:lnTo>
                      <a:cubicBezTo>
                        <a:pt x="942591" y="264045"/>
                        <a:pt x="912070" y="221784"/>
                        <a:pt x="866790" y="208703"/>
                      </a:cubicBezTo>
                      <a:lnTo>
                        <a:pt x="157407" y="4105"/>
                      </a:lnTo>
                      <a:cubicBezTo>
                        <a:pt x="93680" y="-14342"/>
                        <a:pt x="29953" y="31609"/>
                        <a:pt x="26934" y="97348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2" name="Hình tự do: Hình 301">
                  <a:extLst>
                    <a:ext uri="{FF2B5EF4-FFF2-40B4-BE49-F238E27FC236}">
                      <a16:creationId xmlns:a16="http://schemas.microsoft.com/office/drawing/2014/main" id="{F2039C89-06C4-E686-8F51-780A2AA1DE6B}"/>
                    </a:ext>
                  </a:extLst>
                </p:cNvPr>
                <p:cNvSpPr/>
                <p:nvPr/>
              </p:nvSpPr>
              <p:spPr>
                <a:xfrm>
                  <a:off x="9705871" y="3661484"/>
                  <a:ext cx="940668" cy="1030116"/>
                </a:xfrm>
                <a:custGeom>
                  <a:avLst/>
                  <a:gdLst>
                    <a:gd name="connsiteX0" fmla="*/ 26934 w 940668"/>
                    <a:gd name="connsiteY0" fmla="*/ 97554 h 1030116"/>
                    <a:gd name="connsiteX1" fmla="*/ 101 w 940668"/>
                    <a:gd name="connsiteY1" fmla="*/ 675123 h 1030116"/>
                    <a:gd name="connsiteX2" fmla="*/ 69194 w 940668"/>
                    <a:gd name="connsiteY2" fmla="*/ 776415 h 1030116"/>
                    <a:gd name="connsiteX3" fmla="*/ 701434 w 940668"/>
                    <a:gd name="connsiteY3" fmla="*/ 1023274 h 1030116"/>
                    <a:gd name="connsiteX4" fmla="*/ 913746 w 940668"/>
                    <a:gd name="connsiteY4" fmla="*/ 927012 h 1030116"/>
                    <a:gd name="connsiteX5" fmla="*/ 940579 w 940668"/>
                    <a:gd name="connsiteY5" fmla="*/ 311207 h 1030116"/>
                    <a:gd name="connsiteX6" fmla="*/ 865448 w 940668"/>
                    <a:gd name="connsiteY6" fmla="*/ 206896 h 1030116"/>
                    <a:gd name="connsiteX7" fmla="*/ 157406 w 940668"/>
                    <a:gd name="connsiteY7" fmla="*/ 3976 h 1030116"/>
                    <a:gd name="connsiteX8" fmla="*/ 26934 w 940668"/>
                    <a:gd name="connsiteY8" fmla="*/ 97554 h 10301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68" h="1030116">
                      <a:moveTo>
                        <a:pt x="26934" y="97554"/>
                      </a:moveTo>
                      <a:lnTo>
                        <a:pt x="101" y="675123"/>
                      </a:lnTo>
                      <a:cubicBezTo>
                        <a:pt x="-1912" y="720402"/>
                        <a:pt x="26263" y="761993"/>
                        <a:pt x="69194" y="776415"/>
                      </a:cubicBezTo>
                      <a:lnTo>
                        <a:pt x="701434" y="1023274"/>
                      </a:lnTo>
                      <a:cubicBezTo>
                        <a:pt x="855386" y="1049771"/>
                        <a:pt x="910728" y="995435"/>
                        <a:pt x="913746" y="927012"/>
                      </a:cubicBezTo>
                      <a:lnTo>
                        <a:pt x="940579" y="311207"/>
                      </a:lnTo>
                      <a:cubicBezTo>
                        <a:pt x="942591" y="263915"/>
                        <a:pt x="910728" y="219977"/>
                        <a:pt x="865448" y="206896"/>
                      </a:cubicBezTo>
                      <a:lnTo>
                        <a:pt x="157406" y="3976"/>
                      </a:lnTo>
                      <a:cubicBezTo>
                        <a:pt x="93679" y="-14136"/>
                        <a:pt x="29952" y="31815"/>
                        <a:pt x="26934" y="97554"/>
                      </a:cubicBezTo>
                      <a:close/>
                    </a:path>
                  </a:pathLst>
                </a:custGeom>
                <a:solidFill>
                  <a:srgbClr val="F7A13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3" name="Hình tự do: Hình 302">
                  <a:extLst>
                    <a:ext uri="{FF2B5EF4-FFF2-40B4-BE49-F238E27FC236}">
                      <a16:creationId xmlns:a16="http://schemas.microsoft.com/office/drawing/2014/main" id="{F9021D62-2AF6-2975-BF2F-C45D13ECF6D4}"/>
                    </a:ext>
                  </a:extLst>
                </p:cNvPr>
                <p:cNvSpPr/>
                <p:nvPr/>
              </p:nvSpPr>
              <p:spPr>
                <a:xfrm>
                  <a:off x="9613969" y="3661690"/>
                  <a:ext cx="940673" cy="1024965"/>
                </a:xfrm>
                <a:custGeom>
                  <a:avLst/>
                  <a:gdLst>
                    <a:gd name="connsiteX0" fmla="*/ 26934 w 940673"/>
                    <a:gd name="connsiteY0" fmla="*/ 97348 h 1024965"/>
                    <a:gd name="connsiteX1" fmla="*/ 101 w 940673"/>
                    <a:gd name="connsiteY1" fmla="*/ 674917 h 1024965"/>
                    <a:gd name="connsiteX2" fmla="*/ 69195 w 940673"/>
                    <a:gd name="connsiteY2" fmla="*/ 776210 h 1024965"/>
                    <a:gd name="connsiteX3" fmla="*/ 778578 w 940673"/>
                    <a:gd name="connsiteY3" fmla="*/ 1019379 h 1024965"/>
                    <a:gd name="connsiteX4" fmla="*/ 913747 w 940673"/>
                    <a:gd name="connsiteY4" fmla="*/ 927142 h 1024965"/>
                    <a:gd name="connsiteX5" fmla="*/ 940579 w 940673"/>
                    <a:gd name="connsiteY5" fmla="*/ 311337 h 1024965"/>
                    <a:gd name="connsiteX6" fmla="*/ 866790 w 940673"/>
                    <a:gd name="connsiteY6" fmla="*/ 208703 h 1024965"/>
                    <a:gd name="connsiteX7" fmla="*/ 157407 w 940673"/>
                    <a:gd name="connsiteY7" fmla="*/ 4105 h 1024965"/>
                    <a:gd name="connsiteX8" fmla="*/ 26934 w 940673"/>
                    <a:gd name="connsiteY8" fmla="*/ 97348 h 1024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73" h="1024965">
                      <a:moveTo>
                        <a:pt x="26934" y="97348"/>
                      </a:moveTo>
                      <a:lnTo>
                        <a:pt x="101" y="674917"/>
                      </a:lnTo>
                      <a:cubicBezTo>
                        <a:pt x="-1911" y="720197"/>
                        <a:pt x="26263" y="761787"/>
                        <a:pt x="69195" y="776210"/>
                      </a:cubicBezTo>
                      <a:lnTo>
                        <a:pt x="778578" y="1019379"/>
                      </a:lnTo>
                      <a:cubicBezTo>
                        <a:pt x="843312" y="1041516"/>
                        <a:pt x="910728" y="995229"/>
                        <a:pt x="913747" y="927142"/>
                      </a:cubicBezTo>
                      <a:lnTo>
                        <a:pt x="940579" y="311337"/>
                      </a:lnTo>
                      <a:cubicBezTo>
                        <a:pt x="942591" y="264045"/>
                        <a:pt x="912070" y="221784"/>
                        <a:pt x="866790" y="208703"/>
                      </a:cubicBezTo>
                      <a:lnTo>
                        <a:pt x="157407" y="4105"/>
                      </a:lnTo>
                      <a:cubicBezTo>
                        <a:pt x="93680" y="-14342"/>
                        <a:pt x="29953" y="31609"/>
                        <a:pt x="26934" y="97348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Hình tự do: Hình 303">
                  <a:extLst>
                    <a:ext uri="{FF2B5EF4-FFF2-40B4-BE49-F238E27FC236}">
                      <a16:creationId xmlns:a16="http://schemas.microsoft.com/office/drawing/2014/main" id="{8ED0B7EB-B890-80A3-7E93-CCA668E9DC1B}"/>
                    </a:ext>
                  </a:extLst>
                </p:cNvPr>
                <p:cNvSpPr/>
                <p:nvPr/>
              </p:nvSpPr>
              <p:spPr>
                <a:xfrm>
                  <a:off x="9752258" y="3661771"/>
                  <a:ext cx="874737" cy="257287"/>
                </a:xfrm>
                <a:custGeom>
                  <a:avLst/>
                  <a:gdLst>
                    <a:gd name="connsiteX0" fmla="*/ 728501 w 874737"/>
                    <a:gd name="connsiteY0" fmla="*/ 208622 h 257287"/>
                    <a:gd name="connsiteX1" fmla="*/ 19118 w 874737"/>
                    <a:gd name="connsiteY1" fmla="*/ 4025 h 257287"/>
                    <a:gd name="connsiteX2" fmla="*/ 7714 w 874737"/>
                    <a:gd name="connsiteY2" fmla="*/ 2012 h 257287"/>
                    <a:gd name="connsiteX3" fmla="*/ 0 w 874737"/>
                    <a:gd name="connsiteY3" fmla="*/ 0 h 257287"/>
                    <a:gd name="connsiteX4" fmla="*/ 96261 w 874737"/>
                    <a:gd name="connsiteY4" fmla="*/ 0 h 257287"/>
                    <a:gd name="connsiteX5" fmla="*/ 819061 w 874737"/>
                    <a:gd name="connsiteY5" fmla="*/ 206945 h 257287"/>
                    <a:gd name="connsiteX6" fmla="*/ 874738 w 874737"/>
                    <a:gd name="connsiteY6" fmla="*/ 247529 h 257287"/>
                    <a:gd name="connsiteX7" fmla="*/ 787868 w 874737"/>
                    <a:gd name="connsiteY7" fmla="*/ 257256 h 257287"/>
                    <a:gd name="connsiteX8" fmla="*/ 728501 w 874737"/>
                    <a:gd name="connsiteY8" fmla="*/ 208622 h 25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74737" h="257287">
                      <a:moveTo>
                        <a:pt x="728501" y="208622"/>
                      </a:moveTo>
                      <a:lnTo>
                        <a:pt x="19118" y="4025"/>
                      </a:lnTo>
                      <a:cubicBezTo>
                        <a:pt x="15428" y="3019"/>
                        <a:pt x="11739" y="2683"/>
                        <a:pt x="7714" y="2012"/>
                      </a:cubicBezTo>
                      <a:lnTo>
                        <a:pt x="0" y="0"/>
                      </a:lnTo>
                      <a:lnTo>
                        <a:pt x="96261" y="0"/>
                      </a:lnTo>
                      <a:lnTo>
                        <a:pt x="819061" y="206945"/>
                      </a:lnTo>
                      <a:cubicBezTo>
                        <a:pt x="842203" y="213653"/>
                        <a:pt x="861321" y="228411"/>
                        <a:pt x="874738" y="247529"/>
                      </a:cubicBezTo>
                      <a:cubicBezTo>
                        <a:pt x="874738" y="247529"/>
                        <a:pt x="792899" y="257927"/>
                        <a:pt x="787868" y="257256"/>
                      </a:cubicBezTo>
                      <a:cubicBezTo>
                        <a:pt x="775458" y="234113"/>
                        <a:pt x="754663" y="216337"/>
                        <a:pt x="728501" y="208622"/>
                      </a:cubicBezTo>
                      <a:close/>
                    </a:path>
                  </a:pathLst>
                </a:custGeom>
                <a:solidFill>
                  <a:srgbClr val="FFD8A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6" name="Đồ họa 6">
                <a:extLst>
                  <a:ext uri="{FF2B5EF4-FFF2-40B4-BE49-F238E27FC236}">
                    <a16:creationId xmlns:a16="http://schemas.microsoft.com/office/drawing/2014/main" id="{129D2C4E-F951-6196-A7E3-7C4B8130608D}"/>
                  </a:ext>
                </a:extLst>
              </p:cNvPr>
              <p:cNvGrpSpPr/>
              <p:nvPr/>
            </p:nvGrpSpPr>
            <p:grpSpPr>
              <a:xfrm>
                <a:off x="7965895" y="1273346"/>
                <a:ext cx="2616923" cy="4976080"/>
                <a:chOff x="7965895" y="1273346"/>
                <a:chExt cx="2616923" cy="4976080"/>
              </a:xfrm>
            </p:grpSpPr>
            <p:sp>
              <p:nvSpPr>
                <p:cNvPr id="237" name="Hình tự do: Hình 236">
                  <a:extLst>
                    <a:ext uri="{FF2B5EF4-FFF2-40B4-BE49-F238E27FC236}">
                      <a16:creationId xmlns:a16="http://schemas.microsoft.com/office/drawing/2014/main" id="{3BB11A8A-6FA8-9622-230F-A8A0E2BE0B31}"/>
                    </a:ext>
                  </a:extLst>
                </p:cNvPr>
                <p:cNvSpPr/>
                <p:nvPr/>
              </p:nvSpPr>
              <p:spPr>
                <a:xfrm>
                  <a:off x="9326888" y="5039144"/>
                  <a:ext cx="353042" cy="220496"/>
                </a:xfrm>
                <a:custGeom>
                  <a:avLst/>
                  <a:gdLst>
                    <a:gd name="connsiteX0" fmla="*/ 3094 w 353042"/>
                    <a:gd name="connsiteY0" fmla="*/ 82313 h 220496"/>
                    <a:gd name="connsiteX1" fmla="*/ 95330 w 353042"/>
                    <a:gd name="connsiteY1" fmla="*/ 214463 h 220496"/>
                    <a:gd name="connsiteX2" fmla="*/ 352252 w 353042"/>
                    <a:gd name="connsiteY2" fmla="*/ 159456 h 220496"/>
                    <a:gd name="connsiteX3" fmla="*/ 191592 w 353042"/>
                    <a:gd name="connsiteY3" fmla="*/ 3492 h 220496"/>
                    <a:gd name="connsiteX4" fmla="*/ 3094 w 353042"/>
                    <a:gd name="connsiteY4" fmla="*/ 82313 h 220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3042" h="220496">
                      <a:moveTo>
                        <a:pt x="3094" y="82313"/>
                      </a:moveTo>
                      <a:cubicBezTo>
                        <a:pt x="-6298" y="141009"/>
                        <a:pt x="746" y="199370"/>
                        <a:pt x="95330" y="214463"/>
                      </a:cubicBezTo>
                      <a:cubicBezTo>
                        <a:pt x="190250" y="229556"/>
                        <a:pt x="342860" y="218152"/>
                        <a:pt x="352252" y="159456"/>
                      </a:cubicBezTo>
                      <a:cubicBezTo>
                        <a:pt x="361643" y="100760"/>
                        <a:pt x="286177" y="18586"/>
                        <a:pt x="191592" y="3492"/>
                      </a:cubicBezTo>
                      <a:cubicBezTo>
                        <a:pt x="96673" y="-11601"/>
                        <a:pt x="12485" y="23617"/>
                        <a:pt x="3094" y="82313"/>
                      </a:cubicBezTo>
                      <a:close/>
                    </a:path>
                  </a:pathLst>
                </a:custGeom>
                <a:solidFill>
                  <a:srgbClr val="11424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Hình tự do: Hình 237">
                  <a:extLst>
                    <a:ext uri="{FF2B5EF4-FFF2-40B4-BE49-F238E27FC236}">
                      <a16:creationId xmlns:a16="http://schemas.microsoft.com/office/drawing/2014/main" id="{4DD6E9E0-43F7-75B4-797A-3C8AC2376FBA}"/>
                    </a:ext>
                  </a:extLst>
                </p:cNvPr>
                <p:cNvSpPr/>
                <p:nvPr/>
              </p:nvSpPr>
              <p:spPr>
                <a:xfrm>
                  <a:off x="8748277" y="4972616"/>
                  <a:ext cx="350017" cy="224619"/>
                </a:xfrm>
                <a:custGeom>
                  <a:avLst/>
                  <a:gdLst>
                    <a:gd name="connsiteX0" fmla="*/ 6149 w 350017"/>
                    <a:gd name="connsiteY0" fmla="*/ 71698 h 224619"/>
                    <a:gd name="connsiteX1" fmla="*/ 87988 w 350017"/>
                    <a:gd name="connsiteY1" fmla="*/ 210556 h 224619"/>
                    <a:gd name="connsiteX2" fmla="*/ 348263 w 350017"/>
                    <a:gd name="connsiteY2" fmla="*/ 175673 h 224619"/>
                    <a:gd name="connsiteX3" fmla="*/ 200013 w 350017"/>
                    <a:gd name="connsiteY3" fmla="*/ 7635 h 224619"/>
                    <a:gd name="connsiteX4" fmla="*/ 6149 w 350017"/>
                    <a:gd name="connsiteY4" fmla="*/ 71698 h 224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0017" h="224619">
                      <a:moveTo>
                        <a:pt x="6149" y="71698"/>
                      </a:moveTo>
                      <a:cubicBezTo>
                        <a:pt x="-7603" y="129388"/>
                        <a:pt x="-5255" y="188084"/>
                        <a:pt x="87988" y="210556"/>
                      </a:cubicBezTo>
                      <a:cubicBezTo>
                        <a:pt x="181231" y="233028"/>
                        <a:pt x="334511" y="233363"/>
                        <a:pt x="348263" y="175673"/>
                      </a:cubicBezTo>
                      <a:cubicBezTo>
                        <a:pt x="362014" y="117984"/>
                        <a:pt x="293256" y="30107"/>
                        <a:pt x="200013" y="7635"/>
                      </a:cubicBezTo>
                      <a:cubicBezTo>
                        <a:pt x="107106" y="-14837"/>
                        <a:pt x="20236" y="14008"/>
                        <a:pt x="6149" y="71698"/>
                      </a:cubicBezTo>
                      <a:close/>
                    </a:path>
                  </a:pathLst>
                </a:custGeom>
                <a:solidFill>
                  <a:srgbClr val="11424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Hình tự do: Hình 238">
                  <a:extLst>
                    <a:ext uri="{FF2B5EF4-FFF2-40B4-BE49-F238E27FC236}">
                      <a16:creationId xmlns:a16="http://schemas.microsoft.com/office/drawing/2014/main" id="{DD9E8E02-3773-31B7-272E-4978D6A2E182}"/>
                    </a:ext>
                  </a:extLst>
                </p:cNvPr>
                <p:cNvSpPr/>
                <p:nvPr/>
              </p:nvSpPr>
              <p:spPr>
                <a:xfrm>
                  <a:off x="8430759" y="4754187"/>
                  <a:ext cx="599873" cy="969993"/>
                </a:xfrm>
                <a:custGeom>
                  <a:avLst/>
                  <a:gdLst>
                    <a:gd name="connsiteX0" fmla="*/ 141205 w 599873"/>
                    <a:gd name="connsiteY0" fmla="*/ 265642 h 969993"/>
                    <a:gd name="connsiteX1" fmla="*/ 295828 w 599873"/>
                    <a:gd name="connsiteY1" fmla="*/ 29851 h 969993"/>
                    <a:gd name="connsiteX2" fmla="*/ 473928 w 599873"/>
                    <a:gd name="connsiteY2" fmla="*/ 0 h 969993"/>
                    <a:gd name="connsiteX3" fmla="*/ 545705 w 599873"/>
                    <a:gd name="connsiteY3" fmla="*/ 410201 h 969993"/>
                    <a:gd name="connsiteX4" fmla="*/ 469903 w 599873"/>
                    <a:gd name="connsiteY4" fmla="*/ 421941 h 969993"/>
                    <a:gd name="connsiteX5" fmla="*/ 308908 w 599873"/>
                    <a:gd name="connsiteY5" fmla="*/ 969994 h 969993"/>
                    <a:gd name="connsiteX6" fmla="*/ 0 w 599873"/>
                    <a:gd name="connsiteY6" fmla="*/ 883794 h 969993"/>
                    <a:gd name="connsiteX7" fmla="*/ 141205 w 599873"/>
                    <a:gd name="connsiteY7" fmla="*/ 265642 h 969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9873" h="969993">
                      <a:moveTo>
                        <a:pt x="141205" y="265642"/>
                      </a:moveTo>
                      <a:cubicBezTo>
                        <a:pt x="193529" y="94585"/>
                        <a:pt x="228076" y="63727"/>
                        <a:pt x="295828" y="29851"/>
                      </a:cubicBezTo>
                      <a:cubicBezTo>
                        <a:pt x="348151" y="3689"/>
                        <a:pt x="420263" y="5702"/>
                        <a:pt x="473928" y="0"/>
                      </a:cubicBezTo>
                      <a:cubicBezTo>
                        <a:pt x="691941" y="92908"/>
                        <a:pt x="564823" y="378003"/>
                        <a:pt x="545705" y="410201"/>
                      </a:cubicBezTo>
                      <a:cubicBezTo>
                        <a:pt x="490027" y="398462"/>
                        <a:pt x="469903" y="421941"/>
                        <a:pt x="469903" y="421941"/>
                      </a:cubicBezTo>
                      <a:cubicBezTo>
                        <a:pt x="405505" y="645321"/>
                        <a:pt x="330039" y="902242"/>
                        <a:pt x="308908" y="969994"/>
                      </a:cubicBezTo>
                      <a:cubicBezTo>
                        <a:pt x="280734" y="968317"/>
                        <a:pt x="13751" y="889496"/>
                        <a:pt x="0" y="883794"/>
                      </a:cubicBezTo>
                      <a:cubicBezTo>
                        <a:pt x="20124" y="785185"/>
                        <a:pt x="101292" y="396450"/>
                        <a:pt x="141205" y="265642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Hình tự do: Hình 239">
                  <a:extLst>
                    <a:ext uri="{FF2B5EF4-FFF2-40B4-BE49-F238E27FC236}">
                      <a16:creationId xmlns:a16="http://schemas.microsoft.com/office/drawing/2014/main" id="{F59E38F1-1DB1-F92F-07EA-13221A303E82}"/>
                    </a:ext>
                  </a:extLst>
                </p:cNvPr>
                <p:cNvSpPr/>
                <p:nvPr/>
              </p:nvSpPr>
              <p:spPr>
                <a:xfrm>
                  <a:off x="8382433" y="5596391"/>
                  <a:ext cx="411235" cy="261499"/>
                </a:xfrm>
                <a:custGeom>
                  <a:avLst/>
                  <a:gdLst>
                    <a:gd name="connsiteX0" fmla="*/ 377359 w 411235"/>
                    <a:gd name="connsiteY0" fmla="*/ 260946 h 261499"/>
                    <a:gd name="connsiteX1" fmla="*/ 363 w 411235"/>
                    <a:gd name="connsiteY1" fmla="*/ 224387 h 261499"/>
                    <a:gd name="connsiteX2" fmla="*/ 10090 w 411235"/>
                    <a:gd name="connsiteY2" fmla="*/ 0 h 261499"/>
                    <a:gd name="connsiteX3" fmla="*/ 411235 w 411235"/>
                    <a:gd name="connsiteY3" fmla="*/ 59367 h 261499"/>
                    <a:gd name="connsiteX4" fmla="*/ 377359 w 411235"/>
                    <a:gd name="connsiteY4" fmla="*/ 260946 h 261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1235" h="261499">
                      <a:moveTo>
                        <a:pt x="377359" y="260946"/>
                      </a:moveTo>
                      <a:cubicBezTo>
                        <a:pt x="376353" y="266312"/>
                        <a:pt x="698" y="231095"/>
                        <a:pt x="363" y="224387"/>
                      </a:cubicBezTo>
                      <a:cubicBezTo>
                        <a:pt x="-2320" y="167703"/>
                        <a:pt x="10760" y="32870"/>
                        <a:pt x="10090" y="0"/>
                      </a:cubicBezTo>
                      <a:lnTo>
                        <a:pt x="411235" y="59367"/>
                      </a:lnTo>
                      <a:cubicBezTo>
                        <a:pt x="399496" y="119740"/>
                        <a:pt x="385074" y="223045"/>
                        <a:pt x="377359" y="260946"/>
                      </a:cubicBezTo>
                      <a:close/>
                    </a:path>
                  </a:pathLst>
                </a:custGeom>
                <a:solidFill>
                  <a:srgbClr val="BFEFE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1" name="Đồ họa 6">
                  <a:extLst>
                    <a:ext uri="{FF2B5EF4-FFF2-40B4-BE49-F238E27FC236}">
                      <a16:creationId xmlns:a16="http://schemas.microsoft.com/office/drawing/2014/main" id="{03EAC455-7B78-576F-3EEA-6F434B3F0FCB}"/>
                    </a:ext>
                  </a:extLst>
                </p:cNvPr>
                <p:cNvGrpSpPr/>
                <p:nvPr/>
              </p:nvGrpSpPr>
              <p:grpSpPr>
                <a:xfrm>
                  <a:off x="7965895" y="5707333"/>
                  <a:ext cx="833475" cy="357386"/>
                  <a:chOff x="7965895" y="5707333"/>
                  <a:chExt cx="833475" cy="357386"/>
                </a:xfrm>
              </p:grpSpPr>
              <p:sp>
                <p:nvSpPr>
                  <p:cNvPr id="294" name="Hình tự do: Hình 293">
                    <a:extLst>
                      <a:ext uri="{FF2B5EF4-FFF2-40B4-BE49-F238E27FC236}">
                        <a16:creationId xmlns:a16="http://schemas.microsoft.com/office/drawing/2014/main" id="{978EBC63-3599-4A24-D40C-6719B1CFDC27}"/>
                      </a:ext>
                    </a:extLst>
                  </p:cNvPr>
                  <p:cNvSpPr/>
                  <p:nvPr/>
                </p:nvSpPr>
                <p:spPr>
                  <a:xfrm>
                    <a:off x="7965895" y="5707333"/>
                    <a:ext cx="833475" cy="357386"/>
                  </a:xfrm>
                  <a:custGeom>
                    <a:avLst/>
                    <a:gdLst>
                      <a:gd name="connsiteX0" fmla="*/ 380007 w 833475"/>
                      <a:gd name="connsiteY0" fmla="*/ 75544 h 357386"/>
                      <a:gd name="connsiteX1" fmla="*/ 404156 w 833475"/>
                      <a:gd name="connsiteY1" fmla="*/ 9805 h 357386"/>
                      <a:gd name="connsiteX2" fmla="*/ 571523 w 833475"/>
                      <a:gd name="connsiteY2" fmla="*/ 34625 h 357386"/>
                      <a:gd name="connsiteX3" fmla="*/ 570518 w 833475"/>
                      <a:gd name="connsiteY3" fmla="*/ 61793 h 357386"/>
                      <a:gd name="connsiteX4" fmla="*/ 659400 w 833475"/>
                      <a:gd name="connsiteY4" fmla="*/ 60115 h 357386"/>
                      <a:gd name="connsiteX5" fmla="*/ 832134 w 833475"/>
                      <a:gd name="connsiteY5" fmla="*/ 44352 h 357386"/>
                      <a:gd name="connsiteX6" fmla="*/ 833475 w 833475"/>
                      <a:gd name="connsiteY6" fmla="*/ 284167 h 357386"/>
                      <a:gd name="connsiteX7" fmla="*/ 3682 w 833475"/>
                      <a:gd name="connsiteY7" fmla="*/ 319049 h 357386"/>
                      <a:gd name="connsiteX8" fmla="*/ 380007 w 833475"/>
                      <a:gd name="connsiteY8" fmla="*/ 75544 h 357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3475" h="357386">
                        <a:moveTo>
                          <a:pt x="380007" y="75544"/>
                        </a:moveTo>
                        <a:cubicBezTo>
                          <a:pt x="385038" y="56426"/>
                          <a:pt x="395771" y="32277"/>
                          <a:pt x="404156" y="9805"/>
                        </a:cubicBezTo>
                        <a:cubicBezTo>
                          <a:pt x="410194" y="-6630"/>
                          <a:pt x="570853" y="-4953"/>
                          <a:pt x="571523" y="34625"/>
                        </a:cubicBezTo>
                        <a:cubicBezTo>
                          <a:pt x="571859" y="44687"/>
                          <a:pt x="571188" y="53743"/>
                          <a:pt x="570518" y="61793"/>
                        </a:cubicBezTo>
                        <a:cubicBezTo>
                          <a:pt x="598021" y="61793"/>
                          <a:pt x="627872" y="61457"/>
                          <a:pt x="659400" y="60115"/>
                        </a:cubicBezTo>
                        <a:cubicBezTo>
                          <a:pt x="727823" y="57097"/>
                          <a:pt x="789202" y="51395"/>
                          <a:pt x="832134" y="44352"/>
                        </a:cubicBezTo>
                        <a:cubicBezTo>
                          <a:pt x="835152" y="106737"/>
                          <a:pt x="830457" y="214738"/>
                          <a:pt x="833475" y="284167"/>
                        </a:cubicBezTo>
                        <a:cubicBezTo>
                          <a:pt x="833475" y="284167"/>
                          <a:pt x="117384" y="422354"/>
                          <a:pt x="3682" y="319049"/>
                        </a:cubicBezTo>
                        <a:cubicBezTo>
                          <a:pt x="-28182" y="289868"/>
                          <a:pt x="150925" y="158725"/>
                          <a:pt x="380007" y="75544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5" name="Hình tự do: Hình 294">
                    <a:extLst>
                      <a:ext uri="{FF2B5EF4-FFF2-40B4-BE49-F238E27FC236}">
                        <a16:creationId xmlns:a16="http://schemas.microsoft.com/office/drawing/2014/main" id="{FABAE864-907C-7355-9E21-688AA4C4DAC3}"/>
                      </a:ext>
                    </a:extLst>
                  </p:cNvPr>
                  <p:cNvSpPr/>
                  <p:nvPr/>
                </p:nvSpPr>
                <p:spPr>
                  <a:xfrm>
                    <a:off x="7965978" y="5947896"/>
                    <a:ext cx="833391" cy="116822"/>
                  </a:xfrm>
                  <a:custGeom>
                    <a:avLst/>
                    <a:gdLst>
                      <a:gd name="connsiteX0" fmla="*/ 832385 w 833391"/>
                      <a:gd name="connsiteY0" fmla="*/ 0 h 116822"/>
                      <a:gd name="connsiteX1" fmla="*/ 833392 w 833391"/>
                      <a:gd name="connsiteY1" fmla="*/ 43603 h 116822"/>
                      <a:gd name="connsiteX2" fmla="*/ 3598 w 833391"/>
                      <a:gd name="connsiteY2" fmla="*/ 78485 h 116822"/>
                      <a:gd name="connsiteX3" fmla="*/ 2256 w 833391"/>
                      <a:gd name="connsiteY3" fmla="*/ 60373 h 116822"/>
                      <a:gd name="connsiteX4" fmla="*/ 832385 w 833391"/>
                      <a:gd name="connsiteY4" fmla="*/ 0 h 116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391" h="116822">
                        <a:moveTo>
                          <a:pt x="832385" y="0"/>
                        </a:moveTo>
                        <a:cubicBezTo>
                          <a:pt x="832385" y="15429"/>
                          <a:pt x="832721" y="30187"/>
                          <a:pt x="833392" y="43603"/>
                        </a:cubicBezTo>
                        <a:cubicBezTo>
                          <a:pt x="833392" y="43603"/>
                          <a:pt x="117300" y="181790"/>
                          <a:pt x="3598" y="78485"/>
                        </a:cubicBezTo>
                        <a:cubicBezTo>
                          <a:pt x="-762" y="74460"/>
                          <a:pt x="-1098" y="68088"/>
                          <a:pt x="2256" y="60373"/>
                        </a:cubicBezTo>
                        <a:cubicBezTo>
                          <a:pt x="200481" y="102299"/>
                          <a:pt x="654285" y="30857"/>
                          <a:pt x="832385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6" name="Hình tự do: Hình 295">
                    <a:extLst>
                      <a:ext uri="{FF2B5EF4-FFF2-40B4-BE49-F238E27FC236}">
                        <a16:creationId xmlns:a16="http://schemas.microsoft.com/office/drawing/2014/main" id="{BF3AE96E-732A-B965-FBF8-616BCE9F393F}"/>
                      </a:ext>
                    </a:extLst>
                  </p:cNvPr>
                  <p:cNvSpPr/>
                  <p:nvPr/>
                </p:nvSpPr>
                <p:spPr>
                  <a:xfrm>
                    <a:off x="8172331" y="5781295"/>
                    <a:ext cx="239629" cy="116354"/>
                  </a:xfrm>
                  <a:custGeom>
                    <a:avLst/>
                    <a:gdLst>
                      <a:gd name="connsiteX0" fmla="*/ 221534 w 239629"/>
                      <a:gd name="connsiteY0" fmla="*/ 60949 h 116354"/>
                      <a:gd name="connsiteX1" fmla="*/ 229919 w 239629"/>
                      <a:gd name="connsiteY1" fmla="*/ 64974 h 116354"/>
                      <a:gd name="connsiteX2" fmla="*/ 235620 w 239629"/>
                      <a:gd name="connsiteY2" fmla="*/ 62961 h 116354"/>
                      <a:gd name="connsiteX3" fmla="*/ 237632 w 239629"/>
                      <a:gd name="connsiteY3" fmla="*/ 48875 h 116354"/>
                      <a:gd name="connsiteX4" fmla="*/ 119235 w 239629"/>
                      <a:gd name="connsiteY4" fmla="*/ 2253 h 116354"/>
                      <a:gd name="connsiteX5" fmla="*/ 111520 w 239629"/>
                      <a:gd name="connsiteY5" fmla="*/ 14328 h 116354"/>
                      <a:gd name="connsiteX6" fmla="*/ 123594 w 239629"/>
                      <a:gd name="connsiteY6" fmla="*/ 22042 h 116354"/>
                      <a:gd name="connsiteX7" fmla="*/ 221534 w 239629"/>
                      <a:gd name="connsiteY7" fmla="*/ 60949 h 116354"/>
                      <a:gd name="connsiteX8" fmla="*/ 170887 w 239629"/>
                      <a:gd name="connsiteY8" fmla="*/ 85769 h 116354"/>
                      <a:gd name="connsiteX9" fmla="*/ 178601 w 239629"/>
                      <a:gd name="connsiteY9" fmla="*/ 88788 h 116354"/>
                      <a:gd name="connsiteX10" fmla="*/ 184974 w 239629"/>
                      <a:gd name="connsiteY10" fmla="*/ 86105 h 116354"/>
                      <a:gd name="connsiteX11" fmla="*/ 185310 w 239629"/>
                      <a:gd name="connsiteY11" fmla="*/ 72018 h 116354"/>
                      <a:gd name="connsiteX12" fmla="*/ 66240 w 239629"/>
                      <a:gd name="connsiteY12" fmla="*/ 27744 h 116354"/>
                      <a:gd name="connsiteX13" fmla="*/ 57520 w 239629"/>
                      <a:gd name="connsiteY13" fmla="*/ 38812 h 116354"/>
                      <a:gd name="connsiteX14" fmla="*/ 68588 w 239629"/>
                      <a:gd name="connsiteY14" fmla="*/ 47533 h 116354"/>
                      <a:gd name="connsiteX15" fmla="*/ 170887 w 239629"/>
                      <a:gd name="connsiteY15" fmla="*/ 85769 h 116354"/>
                      <a:gd name="connsiteX16" fmla="*/ 166 w 239629"/>
                      <a:gd name="connsiteY16" fmla="*/ 67657 h 116354"/>
                      <a:gd name="connsiteX17" fmla="*/ 11905 w 239629"/>
                      <a:gd name="connsiteY17" fmla="*/ 75707 h 116354"/>
                      <a:gd name="connsiteX18" fmla="*/ 118563 w 239629"/>
                      <a:gd name="connsiteY18" fmla="*/ 113608 h 116354"/>
                      <a:gd name="connsiteX19" fmla="*/ 125943 w 239629"/>
                      <a:gd name="connsiteY19" fmla="*/ 116291 h 116354"/>
                      <a:gd name="connsiteX20" fmla="*/ 132651 w 239629"/>
                      <a:gd name="connsiteY20" fmla="*/ 113272 h 116354"/>
                      <a:gd name="connsiteX21" fmla="*/ 132315 w 239629"/>
                      <a:gd name="connsiteY21" fmla="*/ 99185 h 116354"/>
                      <a:gd name="connsiteX22" fmla="*/ 8215 w 239629"/>
                      <a:gd name="connsiteY22" fmla="*/ 55918 h 116354"/>
                      <a:gd name="connsiteX23" fmla="*/ 166 w 239629"/>
                      <a:gd name="connsiteY23" fmla="*/ 67657 h 116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39629" h="116354">
                        <a:moveTo>
                          <a:pt x="221534" y="60949"/>
                        </a:moveTo>
                        <a:cubicBezTo>
                          <a:pt x="223545" y="63633"/>
                          <a:pt x="226900" y="64974"/>
                          <a:pt x="229919" y="64974"/>
                        </a:cubicBezTo>
                        <a:cubicBezTo>
                          <a:pt x="231931" y="64974"/>
                          <a:pt x="233943" y="64303"/>
                          <a:pt x="235620" y="62961"/>
                        </a:cubicBezTo>
                        <a:cubicBezTo>
                          <a:pt x="239981" y="59607"/>
                          <a:pt x="240986" y="53235"/>
                          <a:pt x="237632" y="48875"/>
                        </a:cubicBezTo>
                        <a:cubicBezTo>
                          <a:pt x="209459" y="11980"/>
                          <a:pt x="160825" y="-6803"/>
                          <a:pt x="119235" y="2253"/>
                        </a:cubicBezTo>
                        <a:cubicBezTo>
                          <a:pt x="113868" y="3595"/>
                          <a:pt x="110514" y="8961"/>
                          <a:pt x="111520" y="14328"/>
                        </a:cubicBezTo>
                        <a:cubicBezTo>
                          <a:pt x="112862" y="19694"/>
                          <a:pt x="118228" y="23048"/>
                          <a:pt x="123594" y="22042"/>
                        </a:cubicBezTo>
                        <a:cubicBezTo>
                          <a:pt x="157806" y="13992"/>
                          <a:pt x="198055" y="30427"/>
                          <a:pt x="221534" y="60949"/>
                        </a:cubicBezTo>
                        <a:close/>
                        <a:moveTo>
                          <a:pt x="170887" y="85769"/>
                        </a:moveTo>
                        <a:cubicBezTo>
                          <a:pt x="172900" y="87782"/>
                          <a:pt x="175918" y="89123"/>
                          <a:pt x="178601" y="88788"/>
                        </a:cubicBezTo>
                        <a:cubicBezTo>
                          <a:pt x="180949" y="88788"/>
                          <a:pt x="183297" y="87782"/>
                          <a:pt x="184974" y="86105"/>
                        </a:cubicBezTo>
                        <a:cubicBezTo>
                          <a:pt x="188999" y="82415"/>
                          <a:pt x="188999" y="76042"/>
                          <a:pt x="185310" y="72018"/>
                        </a:cubicBezTo>
                        <a:cubicBezTo>
                          <a:pt x="153446" y="38477"/>
                          <a:pt x="109843" y="22377"/>
                          <a:pt x="66240" y="27744"/>
                        </a:cubicBezTo>
                        <a:cubicBezTo>
                          <a:pt x="60874" y="28415"/>
                          <a:pt x="56849" y="33446"/>
                          <a:pt x="57520" y="38812"/>
                        </a:cubicBezTo>
                        <a:cubicBezTo>
                          <a:pt x="58190" y="44179"/>
                          <a:pt x="63221" y="48539"/>
                          <a:pt x="68588" y="47533"/>
                        </a:cubicBezTo>
                        <a:cubicBezTo>
                          <a:pt x="90725" y="44849"/>
                          <a:pt x="133322" y="46527"/>
                          <a:pt x="170887" y="85769"/>
                        </a:cubicBezTo>
                        <a:close/>
                        <a:moveTo>
                          <a:pt x="166" y="67657"/>
                        </a:moveTo>
                        <a:cubicBezTo>
                          <a:pt x="1171" y="73024"/>
                          <a:pt x="6202" y="76713"/>
                          <a:pt x="11905" y="75707"/>
                        </a:cubicBezTo>
                        <a:cubicBezTo>
                          <a:pt x="45110" y="69334"/>
                          <a:pt x="89383" y="85434"/>
                          <a:pt x="118563" y="113608"/>
                        </a:cubicBezTo>
                        <a:cubicBezTo>
                          <a:pt x="120576" y="115620"/>
                          <a:pt x="123259" y="116626"/>
                          <a:pt x="125943" y="116291"/>
                        </a:cubicBezTo>
                        <a:cubicBezTo>
                          <a:pt x="128291" y="116291"/>
                          <a:pt x="130974" y="115285"/>
                          <a:pt x="132651" y="113272"/>
                        </a:cubicBezTo>
                        <a:cubicBezTo>
                          <a:pt x="136340" y="109248"/>
                          <a:pt x="136340" y="102875"/>
                          <a:pt x="132315" y="99185"/>
                        </a:cubicBezTo>
                        <a:cubicBezTo>
                          <a:pt x="98775" y="66651"/>
                          <a:pt x="47793" y="48875"/>
                          <a:pt x="8215" y="55918"/>
                        </a:cubicBezTo>
                        <a:cubicBezTo>
                          <a:pt x="2848" y="56924"/>
                          <a:pt x="-841" y="62291"/>
                          <a:pt x="166" y="67657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42" name="Hình tự do: Hình 241">
                  <a:extLst>
                    <a:ext uri="{FF2B5EF4-FFF2-40B4-BE49-F238E27FC236}">
                      <a16:creationId xmlns:a16="http://schemas.microsoft.com/office/drawing/2014/main" id="{C2EFF884-717D-85D5-DC32-EAF557B747C4}"/>
                    </a:ext>
                  </a:extLst>
                </p:cNvPr>
                <p:cNvSpPr/>
                <p:nvPr/>
              </p:nvSpPr>
              <p:spPr>
                <a:xfrm>
                  <a:off x="8691921" y="4614261"/>
                  <a:ext cx="1115343" cy="582996"/>
                </a:xfrm>
                <a:custGeom>
                  <a:avLst/>
                  <a:gdLst>
                    <a:gd name="connsiteX0" fmla="*/ 267102 w 1115343"/>
                    <a:gd name="connsiteY0" fmla="*/ 582997 h 582996"/>
                    <a:gd name="connsiteX1" fmla="*/ 252344 w 1115343"/>
                    <a:gd name="connsiteY1" fmla="*/ 205665 h 582996"/>
                    <a:gd name="connsiteX2" fmla="*/ 1460 w 1115343"/>
                    <a:gd name="connsiteY2" fmla="*/ 184200 h 582996"/>
                    <a:gd name="connsiteX3" fmla="*/ 493836 w 1115343"/>
                    <a:gd name="connsiteY3" fmla="*/ 2409 h 582996"/>
                    <a:gd name="connsiteX4" fmla="*/ 1115343 w 1115343"/>
                    <a:gd name="connsiteY4" fmla="*/ 75863 h 582996"/>
                    <a:gd name="connsiteX5" fmla="*/ 1001976 w 1115343"/>
                    <a:gd name="connsiteY5" fmla="*/ 510214 h 582996"/>
                    <a:gd name="connsiteX6" fmla="*/ 545489 w 1115343"/>
                    <a:gd name="connsiteY6" fmla="*/ 572599 h 582996"/>
                    <a:gd name="connsiteX7" fmla="*/ 267102 w 1115343"/>
                    <a:gd name="connsiteY7" fmla="*/ 582997 h 582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15343" h="582996">
                      <a:moveTo>
                        <a:pt x="267102" y="582997"/>
                      </a:moveTo>
                      <a:cubicBezTo>
                        <a:pt x="300978" y="414288"/>
                        <a:pt x="326133" y="303939"/>
                        <a:pt x="252344" y="205665"/>
                      </a:cubicBezTo>
                      <a:cubicBezTo>
                        <a:pt x="203375" y="140261"/>
                        <a:pt x="75921" y="141603"/>
                        <a:pt x="1460" y="184200"/>
                      </a:cubicBezTo>
                      <a:cubicBezTo>
                        <a:pt x="-22689" y="146634"/>
                        <a:pt x="257375" y="73851"/>
                        <a:pt x="493836" y="2409"/>
                      </a:cubicBezTo>
                      <a:cubicBezTo>
                        <a:pt x="546495" y="-13690"/>
                        <a:pt x="1007007" y="55404"/>
                        <a:pt x="1115343" y="75863"/>
                      </a:cubicBezTo>
                      <a:cubicBezTo>
                        <a:pt x="1111989" y="276101"/>
                        <a:pt x="1101591" y="428040"/>
                        <a:pt x="1001976" y="510214"/>
                      </a:cubicBezTo>
                      <a:cubicBezTo>
                        <a:pt x="944957" y="557171"/>
                        <a:pt x="632359" y="571258"/>
                        <a:pt x="545489" y="572599"/>
                      </a:cubicBezTo>
                      <a:cubicBezTo>
                        <a:pt x="419712" y="575283"/>
                        <a:pt x="357997" y="580649"/>
                        <a:pt x="267102" y="582997"/>
                      </a:cubicBezTo>
                      <a:close/>
                    </a:path>
                  </a:pathLst>
                </a:custGeom>
                <a:solidFill>
                  <a:srgbClr val="1B616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3" name="Hình tự do: Hình 242">
                  <a:extLst>
                    <a:ext uri="{FF2B5EF4-FFF2-40B4-BE49-F238E27FC236}">
                      <a16:creationId xmlns:a16="http://schemas.microsoft.com/office/drawing/2014/main" id="{FC6373A2-E779-0B7F-69C4-4CAA01B3F03F}"/>
                    </a:ext>
                  </a:extLst>
                </p:cNvPr>
                <p:cNvSpPr/>
                <p:nvPr/>
              </p:nvSpPr>
              <p:spPr>
                <a:xfrm>
                  <a:off x="8256282" y="3096341"/>
                  <a:ext cx="999576" cy="786461"/>
                </a:xfrm>
                <a:custGeom>
                  <a:avLst/>
                  <a:gdLst>
                    <a:gd name="connsiteX0" fmla="*/ 2415 w 999576"/>
                    <a:gd name="connsiteY0" fmla="*/ 181390 h 786461"/>
                    <a:gd name="connsiteX1" fmla="*/ 131546 w 999576"/>
                    <a:gd name="connsiteY1" fmla="*/ 941 h 786461"/>
                    <a:gd name="connsiteX2" fmla="*/ 999576 w 999576"/>
                    <a:gd name="connsiteY2" fmla="*/ 545640 h 786461"/>
                    <a:gd name="connsiteX3" fmla="*/ 815103 w 999576"/>
                    <a:gd name="connsiteY3" fmla="*/ 786462 h 786461"/>
                    <a:gd name="connsiteX4" fmla="*/ 2415 w 999576"/>
                    <a:gd name="connsiteY4" fmla="*/ 181390 h 786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99576" h="786461">
                      <a:moveTo>
                        <a:pt x="2415" y="181390"/>
                      </a:moveTo>
                      <a:cubicBezTo>
                        <a:pt x="-19052" y="164619"/>
                        <a:pt x="109074" y="-14487"/>
                        <a:pt x="131546" y="941"/>
                      </a:cubicBezTo>
                      <a:cubicBezTo>
                        <a:pt x="467622" y="232707"/>
                        <a:pt x="905327" y="497677"/>
                        <a:pt x="999576" y="545640"/>
                      </a:cubicBezTo>
                      <a:lnTo>
                        <a:pt x="815103" y="786462"/>
                      </a:lnTo>
                      <a:cubicBezTo>
                        <a:pt x="623922" y="648946"/>
                        <a:pt x="284826" y="404099"/>
                        <a:pt x="2415" y="181390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4" name="Hình tự do: Hình 243">
                  <a:extLst>
                    <a:ext uri="{FF2B5EF4-FFF2-40B4-BE49-F238E27FC236}">
                      <a16:creationId xmlns:a16="http://schemas.microsoft.com/office/drawing/2014/main" id="{D151F835-809E-8312-80C8-D0534B855083}"/>
                    </a:ext>
                  </a:extLst>
                </p:cNvPr>
                <p:cNvSpPr/>
                <p:nvPr/>
              </p:nvSpPr>
              <p:spPr>
                <a:xfrm>
                  <a:off x="8630997" y="3356216"/>
                  <a:ext cx="710724" cy="635259"/>
                </a:xfrm>
                <a:custGeom>
                  <a:avLst/>
                  <a:gdLst>
                    <a:gd name="connsiteX0" fmla="*/ 199901 w 710724"/>
                    <a:gd name="connsiteY0" fmla="*/ 0 h 635259"/>
                    <a:gd name="connsiteX1" fmla="*/ 0 w 710724"/>
                    <a:gd name="connsiteY1" fmla="*/ 353518 h 635259"/>
                    <a:gd name="connsiteX2" fmla="*/ 435021 w 710724"/>
                    <a:gd name="connsiteY2" fmla="*/ 635258 h 635259"/>
                    <a:gd name="connsiteX3" fmla="*/ 710725 w 710724"/>
                    <a:gd name="connsiteY3" fmla="*/ 222710 h 635259"/>
                    <a:gd name="connsiteX4" fmla="*/ 199901 w 710724"/>
                    <a:gd name="connsiteY4" fmla="*/ 0 h 635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0724" h="635259">
                      <a:moveTo>
                        <a:pt x="199901" y="0"/>
                      </a:moveTo>
                      <a:cubicBezTo>
                        <a:pt x="143889" y="83851"/>
                        <a:pt x="52323" y="262958"/>
                        <a:pt x="0" y="353518"/>
                      </a:cubicBezTo>
                      <a:cubicBezTo>
                        <a:pt x="180783" y="473928"/>
                        <a:pt x="418922" y="635258"/>
                        <a:pt x="435021" y="635258"/>
                      </a:cubicBezTo>
                      <a:cubicBezTo>
                        <a:pt x="601383" y="635930"/>
                        <a:pt x="695631" y="238474"/>
                        <a:pt x="710725" y="222710"/>
                      </a:cubicBezTo>
                      <a:cubicBezTo>
                        <a:pt x="612450" y="177430"/>
                        <a:pt x="379679" y="112026"/>
                        <a:pt x="199901" y="0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Hình tự do: Hình 244">
                  <a:extLst>
                    <a:ext uri="{FF2B5EF4-FFF2-40B4-BE49-F238E27FC236}">
                      <a16:creationId xmlns:a16="http://schemas.microsoft.com/office/drawing/2014/main" id="{7B29F298-A3F5-C68B-A817-91B5EA7776DA}"/>
                    </a:ext>
                  </a:extLst>
                </p:cNvPr>
                <p:cNvSpPr/>
                <p:nvPr/>
              </p:nvSpPr>
              <p:spPr>
                <a:xfrm>
                  <a:off x="8993628" y="3557383"/>
                  <a:ext cx="1109800" cy="1207581"/>
                </a:xfrm>
                <a:custGeom>
                  <a:avLst/>
                  <a:gdLst>
                    <a:gd name="connsiteX0" fmla="*/ 1109800 w 1109800"/>
                    <a:gd name="connsiteY0" fmla="*/ 1084778 h 1207581"/>
                    <a:gd name="connsiteX1" fmla="*/ 411486 w 1109800"/>
                    <a:gd name="connsiteY1" fmla="*/ 1205860 h 1207581"/>
                    <a:gd name="connsiteX2" fmla="*/ 7657 w 1109800"/>
                    <a:gd name="connsiteY2" fmla="*/ 1108593 h 1207581"/>
                    <a:gd name="connsiteX3" fmla="*/ 60315 w 1109800"/>
                    <a:gd name="connsiteY3" fmla="*/ 1057275 h 1207581"/>
                    <a:gd name="connsiteX4" fmla="*/ 95868 w 1109800"/>
                    <a:gd name="connsiteY4" fmla="*/ 39319 h 1207581"/>
                    <a:gd name="connsiteX5" fmla="*/ 1051775 w 1109800"/>
                    <a:gd name="connsiteY5" fmla="*/ 74536 h 1207581"/>
                    <a:gd name="connsiteX6" fmla="*/ 1109800 w 1109800"/>
                    <a:gd name="connsiteY6" fmla="*/ 1084778 h 1207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09800" h="1207581">
                      <a:moveTo>
                        <a:pt x="1109800" y="1084778"/>
                      </a:moveTo>
                      <a:cubicBezTo>
                        <a:pt x="882059" y="1078406"/>
                        <a:pt x="587909" y="1224978"/>
                        <a:pt x="411486" y="1205860"/>
                      </a:cubicBezTo>
                      <a:cubicBezTo>
                        <a:pt x="245460" y="1188084"/>
                        <a:pt x="229024" y="1129388"/>
                        <a:pt x="7657" y="1108593"/>
                      </a:cubicBezTo>
                      <a:cubicBezTo>
                        <a:pt x="-25548" y="1069350"/>
                        <a:pt x="59980" y="1076729"/>
                        <a:pt x="60315" y="1057275"/>
                      </a:cubicBezTo>
                      <a:cubicBezTo>
                        <a:pt x="65682" y="774528"/>
                        <a:pt x="67695" y="279805"/>
                        <a:pt x="95868" y="39319"/>
                      </a:cubicBezTo>
                      <a:cubicBezTo>
                        <a:pt x="201857" y="16846"/>
                        <a:pt x="745549" y="-52918"/>
                        <a:pt x="1051775" y="74536"/>
                      </a:cubicBezTo>
                      <a:cubicBezTo>
                        <a:pt x="1068209" y="318712"/>
                        <a:pt x="1093701" y="830876"/>
                        <a:pt x="1109800" y="1084778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6" name="Hình tự do: Hình 245">
                  <a:extLst>
                    <a:ext uri="{FF2B5EF4-FFF2-40B4-BE49-F238E27FC236}">
                      <a16:creationId xmlns:a16="http://schemas.microsoft.com/office/drawing/2014/main" id="{5BC65DA2-69AE-43CC-524F-9395560236F5}"/>
                    </a:ext>
                  </a:extLst>
                </p:cNvPr>
                <p:cNvSpPr/>
                <p:nvPr/>
              </p:nvSpPr>
              <p:spPr>
                <a:xfrm>
                  <a:off x="9263123" y="3550794"/>
                  <a:ext cx="541800" cy="258354"/>
                </a:xfrm>
                <a:custGeom>
                  <a:avLst/>
                  <a:gdLst>
                    <a:gd name="connsiteX0" fmla="*/ 113 w 541800"/>
                    <a:gd name="connsiteY0" fmla="*/ 70392 h 258354"/>
                    <a:gd name="connsiteX1" fmla="*/ 25939 w 541800"/>
                    <a:gd name="connsiteY1" fmla="*/ 6330 h 258354"/>
                    <a:gd name="connsiteX2" fmla="*/ 539781 w 541800"/>
                    <a:gd name="connsiteY2" fmla="*/ 12032 h 258354"/>
                    <a:gd name="connsiteX3" fmla="*/ 541123 w 541800"/>
                    <a:gd name="connsiteY3" fmla="*/ 19411 h 258354"/>
                    <a:gd name="connsiteX4" fmla="*/ 291916 w 541800"/>
                    <a:gd name="connsiteY4" fmla="*/ 256878 h 258354"/>
                    <a:gd name="connsiteX5" fmla="*/ 113 w 541800"/>
                    <a:gd name="connsiteY5" fmla="*/ 70392 h 2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1800" h="258354">
                      <a:moveTo>
                        <a:pt x="113" y="70392"/>
                      </a:moveTo>
                      <a:cubicBezTo>
                        <a:pt x="-1229" y="55970"/>
                        <a:pt x="9505" y="21088"/>
                        <a:pt x="25939" y="6330"/>
                      </a:cubicBezTo>
                      <a:cubicBezTo>
                        <a:pt x="37008" y="4317"/>
                        <a:pt x="365370" y="-9770"/>
                        <a:pt x="539781" y="12032"/>
                      </a:cubicBezTo>
                      <a:cubicBezTo>
                        <a:pt x="540116" y="14715"/>
                        <a:pt x="541123" y="17398"/>
                        <a:pt x="541123" y="19411"/>
                      </a:cubicBezTo>
                      <a:cubicBezTo>
                        <a:pt x="551520" y="131436"/>
                        <a:pt x="441172" y="242791"/>
                        <a:pt x="291916" y="256878"/>
                      </a:cubicBezTo>
                      <a:cubicBezTo>
                        <a:pt x="142660" y="270965"/>
                        <a:pt x="10846" y="182418"/>
                        <a:pt x="113" y="70392"/>
                      </a:cubicBezTo>
                      <a:close/>
                    </a:path>
                  </a:pathLst>
                </a:custGeom>
                <a:solidFill>
                  <a:srgbClr val="C42E1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43678772-6B45-2775-1939-3090891A6AF2}"/>
                    </a:ext>
                  </a:extLst>
                </p:cNvPr>
                <p:cNvSpPr/>
                <p:nvPr/>
              </p:nvSpPr>
              <p:spPr>
                <a:xfrm>
                  <a:off x="9328975" y="3294501"/>
                  <a:ext cx="409881" cy="463247"/>
                </a:xfrm>
                <a:custGeom>
                  <a:avLst/>
                  <a:gdLst>
                    <a:gd name="connsiteX0" fmla="*/ 0 w 409881"/>
                    <a:gd name="connsiteY0" fmla="*/ 8385 h 463247"/>
                    <a:gd name="connsiteX1" fmla="*/ 6708 w 409881"/>
                    <a:gd name="connsiteY1" fmla="*/ 338089 h 463247"/>
                    <a:gd name="connsiteX2" fmla="*/ 209964 w 409881"/>
                    <a:gd name="connsiteY2" fmla="*/ 463195 h 463247"/>
                    <a:gd name="connsiteX3" fmla="*/ 409867 w 409881"/>
                    <a:gd name="connsiteY3" fmla="*/ 331045 h 463247"/>
                    <a:gd name="connsiteX4" fmla="*/ 403158 w 409881"/>
                    <a:gd name="connsiteY4" fmla="*/ 0 h 463247"/>
                    <a:gd name="connsiteX5" fmla="*/ 0 w 409881"/>
                    <a:gd name="connsiteY5" fmla="*/ 8385 h 463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9881" h="463247">
                      <a:moveTo>
                        <a:pt x="0" y="8385"/>
                      </a:moveTo>
                      <a:lnTo>
                        <a:pt x="6708" y="338089"/>
                      </a:lnTo>
                      <a:cubicBezTo>
                        <a:pt x="8050" y="409195"/>
                        <a:pt x="98610" y="465208"/>
                        <a:pt x="209964" y="463195"/>
                      </a:cubicBezTo>
                      <a:cubicBezTo>
                        <a:pt x="321319" y="461183"/>
                        <a:pt x="411208" y="402152"/>
                        <a:pt x="409867" y="331045"/>
                      </a:cubicBezTo>
                      <a:lnTo>
                        <a:pt x="403158" y="0"/>
                      </a:lnTo>
                      <a:lnTo>
                        <a:pt x="0" y="8385"/>
                      </a:ln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F300D101-A7F2-0CA1-10A9-7270052EADDF}"/>
                    </a:ext>
                  </a:extLst>
                </p:cNvPr>
                <p:cNvSpPr/>
                <p:nvPr/>
              </p:nvSpPr>
              <p:spPr>
                <a:xfrm>
                  <a:off x="9272666" y="3407198"/>
                  <a:ext cx="435835" cy="237813"/>
                </a:xfrm>
                <a:custGeom>
                  <a:avLst/>
                  <a:gdLst>
                    <a:gd name="connsiteX0" fmla="*/ 2645 w 435835"/>
                    <a:gd name="connsiteY0" fmla="*/ 115044 h 237813"/>
                    <a:gd name="connsiteX1" fmla="*/ 297 w 435835"/>
                    <a:gd name="connsiteY1" fmla="*/ 79491 h 237813"/>
                    <a:gd name="connsiteX2" fmla="*/ 425928 w 435835"/>
                    <a:gd name="connsiteY2" fmla="*/ 0 h 237813"/>
                    <a:gd name="connsiteX3" fmla="*/ 432300 w 435835"/>
                    <a:gd name="connsiteY3" fmla="*/ 14758 h 237813"/>
                    <a:gd name="connsiteX4" fmla="*/ 256883 w 435835"/>
                    <a:gd name="connsiteY4" fmla="*/ 230424 h 237813"/>
                    <a:gd name="connsiteX5" fmla="*/ 2645 w 435835"/>
                    <a:gd name="connsiteY5" fmla="*/ 115044 h 237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35835" h="237813">
                      <a:moveTo>
                        <a:pt x="2645" y="115044"/>
                      </a:moveTo>
                      <a:cubicBezTo>
                        <a:pt x="-38" y="103305"/>
                        <a:pt x="-373" y="91230"/>
                        <a:pt x="297" y="79491"/>
                      </a:cubicBezTo>
                      <a:cubicBezTo>
                        <a:pt x="117689" y="49305"/>
                        <a:pt x="296125" y="13416"/>
                        <a:pt x="425928" y="0"/>
                      </a:cubicBezTo>
                      <a:cubicBezTo>
                        <a:pt x="427940" y="5031"/>
                        <a:pt x="430959" y="9391"/>
                        <a:pt x="432300" y="14758"/>
                      </a:cubicBezTo>
                      <a:cubicBezTo>
                        <a:pt x="453766" y="105988"/>
                        <a:pt x="375281" y="202585"/>
                        <a:pt x="256883" y="230424"/>
                      </a:cubicBezTo>
                      <a:cubicBezTo>
                        <a:pt x="138149" y="257927"/>
                        <a:pt x="24446" y="206275"/>
                        <a:pt x="2645" y="115044"/>
                      </a:cubicBezTo>
                      <a:close/>
                    </a:path>
                  </a:pathLst>
                </a:custGeom>
                <a:solidFill>
                  <a:srgbClr val="821C08">
                    <a:alpha val="19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A960AD78-CB72-7784-56E8-CEF32BF403E3}"/>
                    </a:ext>
                  </a:extLst>
                </p:cNvPr>
                <p:cNvSpPr/>
                <p:nvPr/>
              </p:nvSpPr>
              <p:spPr>
                <a:xfrm>
                  <a:off x="9088490" y="4740100"/>
                  <a:ext cx="590984" cy="452126"/>
                </a:xfrm>
                <a:custGeom>
                  <a:avLst/>
                  <a:gdLst>
                    <a:gd name="connsiteX0" fmla="*/ 93243 w 590984"/>
                    <a:gd name="connsiteY0" fmla="*/ 191181 h 452126"/>
                    <a:gd name="connsiteX1" fmla="*/ 517531 w 590984"/>
                    <a:gd name="connsiteY1" fmla="*/ 0 h 452126"/>
                    <a:gd name="connsiteX2" fmla="*/ 587296 w 590984"/>
                    <a:gd name="connsiteY2" fmla="*/ 8050 h 452126"/>
                    <a:gd name="connsiteX3" fmla="*/ 590985 w 590984"/>
                    <a:gd name="connsiteY3" fmla="*/ 76137 h 452126"/>
                    <a:gd name="connsiteX4" fmla="*/ 477953 w 590984"/>
                    <a:gd name="connsiteY4" fmla="*/ 399804 h 452126"/>
                    <a:gd name="connsiteX5" fmla="*/ 0 w 590984"/>
                    <a:gd name="connsiteY5" fmla="*/ 452127 h 452126"/>
                    <a:gd name="connsiteX6" fmla="*/ 93243 w 590984"/>
                    <a:gd name="connsiteY6" fmla="*/ 191181 h 45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90984" h="452126">
                      <a:moveTo>
                        <a:pt x="93243" y="191181"/>
                      </a:moveTo>
                      <a:cubicBezTo>
                        <a:pt x="171728" y="68758"/>
                        <a:pt x="366263" y="34211"/>
                        <a:pt x="517531" y="0"/>
                      </a:cubicBezTo>
                      <a:cubicBezTo>
                        <a:pt x="543357" y="3019"/>
                        <a:pt x="567506" y="6037"/>
                        <a:pt x="587296" y="8050"/>
                      </a:cubicBezTo>
                      <a:cubicBezTo>
                        <a:pt x="588637" y="31528"/>
                        <a:pt x="589979" y="54000"/>
                        <a:pt x="590985" y="76137"/>
                      </a:cubicBezTo>
                      <a:cubicBezTo>
                        <a:pt x="574550" y="214660"/>
                        <a:pt x="542016" y="312598"/>
                        <a:pt x="477953" y="399804"/>
                      </a:cubicBezTo>
                      <a:cubicBezTo>
                        <a:pt x="445083" y="445083"/>
                        <a:pt x="87206" y="451456"/>
                        <a:pt x="0" y="452127"/>
                      </a:cubicBezTo>
                      <a:cubicBezTo>
                        <a:pt x="3354" y="319641"/>
                        <a:pt x="42596" y="270002"/>
                        <a:pt x="93243" y="1911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B1FA9A98-9F76-B5AD-A5D9-6E2F2BC75191}"/>
                    </a:ext>
                  </a:extLst>
                </p:cNvPr>
                <p:cNvSpPr/>
                <p:nvPr/>
              </p:nvSpPr>
              <p:spPr>
                <a:xfrm>
                  <a:off x="9061322" y="4829653"/>
                  <a:ext cx="546251" cy="979726"/>
                </a:xfrm>
                <a:custGeom>
                  <a:avLst/>
                  <a:gdLst>
                    <a:gd name="connsiteX0" fmla="*/ 93242 w 546251"/>
                    <a:gd name="connsiteY0" fmla="*/ 290461 h 979726"/>
                    <a:gd name="connsiteX1" fmla="*/ 229081 w 546251"/>
                    <a:gd name="connsiteY1" fmla="*/ 43267 h 979726"/>
                    <a:gd name="connsiteX2" fmla="*/ 404164 w 546251"/>
                    <a:gd name="connsiteY2" fmla="*/ 0 h 979726"/>
                    <a:gd name="connsiteX3" fmla="*/ 507468 w 546251"/>
                    <a:gd name="connsiteY3" fmla="*/ 403158 h 979726"/>
                    <a:gd name="connsiteX4" fmla="*/ 432673 w 546251"/>
                    <a:gd name="connsiteY4" fmla="*/ 420934 h 979726"/>
                    <a:gd name="connsiteX5" fmla="*/ 314610 w 546251"/>
                    <a:gd name="connsiteY5" fmla="*/ 979720 h 979726"/>
                    <a:gd name="connsiteX6" fmla="*/ 0 w 546251"/>
                    <a:gd name="connsiteY6" fmla="*/ 917670 h 979726"/>
                    <a:gd name="connsiteX7" fmla="*/ 93242 w 546251"/>
                    <a:gd name="connsiteY7" fmla="*/ 290461 h 979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6251" h="979726">
                      <a:moveTo>
                        <a:pt x="93242" y="290461"/>
                      </a:moveTo>
                      <a:cubicBezTo>
                        <a:pt x="132150" y="115715"/>
                        <a:pt x="164013" y="82510"/>
                        <a:pt x="229081" y="43267"/>
                      </a:cubicBezTo>
                      <a:cubicBezTo>
                        <a:pt x="279057" y="13081"/>
                        <a:pt x="351170" y="9392"/>
                        <a:pt x="404164" y="0"/>
                      </a:cubicBezTo>
                      <a:cubicBezTo>
                        <a:pt x="628886" y="75802"/>
                        <a:pt x="523904" y="369953"/>
                        <a:pt x="507468" y="403158"/>
                      </a:cubicBezTo>
                      <a:cubicBezTo>
                        <a:pt x="451121" y="395779"/>
                        <a:pt x="432673" y="420934"/>
                        <a:pt x="432673" y="420934"/>
                      </a:cubicBezTo>
                      <a:cubicBezTo>
                        <a:pt x="386052" y="648675"/>
                        <a:pt x="330375" y="910627"/>
                        <a:pt x="314610" y="979720"/>
                      </a:cubicBezTo>
                      <a:cubicBezTo>
                        <a:pt x="286100" y="980391"/>
                        <a:pt x="14087" y="922366"/>
                        <a:pt x="0" y="917670"/>
                      </a:cubicBezTo>
                      <a:cubicBezTo>
                        <a:pt x="12745" y="818055"/>
                        <a:pt x="63391" y="424288"/>
                        <a:pt x="93242" y="290461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2C7F8D5B-DB76-D5EF-410D-28D464CDBF68}"/>
                    </a:ext>
                  </a:extLst>
                </p:cNvPr>
                <p:cNvSpPr/>
                <p:nvPr/>
              </p:nvSpPr>
              <p:spPr>
                <a:xfrm>
                  <a:off x="9020402" y="5709088"/>
                  <a:ext cx="404499" cy="233500"/>
                </a:xfrm>
                <a:custGeom>
                  <a:avLst/>
                  <a:gdLst>
                    <a:gd name="connsiteX0" fmla="*/ 386388 w 404499"/>
                    <a:gd name="connsiteY0" fmla="*/ 231430 h 233500"/>
                    <a:gd name="connsiteX1" fmla="*/ 7714 w 404499"/>
                    <a:gd name="connsiteY1" fmla="*/ 224386 h 233500"/>
                    <a:gd name="connsiteX2" fmla="*/ 0 w 404499"/>
                    <a:gd name="connsiteY2" fmla="*/ 0 h 233500"/>
                    <a:gd name="connsiteX3" fmla="*/ 404500 w 404499"/>
                    <a:gd name="connsiteY3" fmla="*/ 28174 h 233500"/>
                    <a:gd name="connsiteX4" fmla="*/ 386388 w 404499"/>
                    <a:gd name="connsiteY4" fmla="*/ 231430 h 23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4499" h="233500">
                      <a:moveTo>
                        <a:pt x="386388" y="231430"/>
                      </a:moveTo>
                      <a:cubicBezTo>
                        <a:pt x="385717" y="236796"/>
                        <a:pt x="8721" y="230759"/>
                        <a:pt x="7714" y="224386"/>
                      </a:cubicBezTo>
                      <a:cubicBezTo>
                        <a:pt x="671" y="168038"/>
                        <a:pt x="3019" y="32534"/>
                        <a:pt x="0" y="0"/>
                      </a:cubicBezTo>
                      <a:lnTo>
                        <a:pt x="404500" y="28174"/>
                      </a:lnTo>
                      <a:cubicBezTo>
                        <a:pt x="397456" y="88883"/>
                        <a:pt x="391083" y="192858"/>
                        <a:pt x="386388" y="231430"/>
                      </a:cubicBezTo>
                      <a:close/>
                    </a:path>
                  </a:pathLst>
                </a:custGeom>
                <a:solidFill>
                  <a:srgbClr val="BFEFE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252" name="Đồ họa 6">
                  <a:extLst>
                    <a:ext uri="{FF2B5EF4-FFF2-40B4-BE49-F238E27FC236}">
                      <a16:creationId xmlns:a16="http://schemas.microsoft.com/office/drawing/2014/main" id="{0674B44D-A97D-2E3D-8F99-6AA3AB793A3B}"/>
                    </a:ext>
                  </a:extLst>
                </p:cNvPr>
                <p:cNvGrpSpPr/>
                <p:nvPr/>
              </p:nvGrpSpPr>
              <p:grpSpPr>
                <a:xfrm>
                  <a:off x="8594584" y="5818664"/>
                  <a:ext cx="837726" cy="352554"/>
                  <a:chOff x="8594584" y="5818664"/>
                  <a:chExt cx="837726" cy="352554"/>
                </a:xfrm>
              </p:grpSpPr>
              <p:sp>
                <p:nvSpPr>
                  <p:cNvPr id="291" name="Hình tự do: Hình 290">
                    <a:extLst>
                      <a:ext uri="{FF2B5EF4-FFF2-40B4-BE49-F238E27FC236}">
                        <a16:creationId xmlns:a16="http://schemas.microsoft.com/office/drawing/2014/main" id="{07532612-7C87-C14A-30DB-91F7DA8628D1}"/>
                      </a:ext>
                    </a:extLst>
                  </p:cNvPr>
                  <p:cNvSpPr/>
                  <p:nvPr/>
                </p:nvSpPr>
                <p:spPr>
                  <a:xfrm>
                    <a:off x="8594892" y="5818664"/>
                    <a:ext cx="837418" cy="352554"/>
                  </a:xfrm>
                  <a:custGeom>
                    <a:avLst/>
                    <a:gdLst>
                      <a:gd name="connsiteX0" fmla="*/ 384255 w 837418"/>
                      <a:gd name="connsiteY0" fmla="*/ 73891 h 352554"/>
                      <a:gd name="connsiteX1" fmla="*/ 409411 w 837418"/>
                      <a:gd name="connsiteY1" fmla="*/ 8822 h 352554"/>
                      <a:gd name="connsiteX2" fmla="*/ 576442 w 837418"/>
                      <a:gd name="connsiteY2" fmla="*/ 36661 h 352554"/>
                      <a:gd name="connsiteX3" fmla="*/ 575101 w 837418"/>
                      <a:gd name="connsiteY3" fmla="*/ 63829 h 352554"/>
                      <a:gd name="connsiteX4" fmla="*/ 663984 w 837418"/>
                      <a:gd name="connsiteY4" fmla="*/ 63829 h 352554"/>
                      <a:gd name="connsiteX5" fmla="*/ 837053 w 837418"/>
                      <a:gd name="connsiteY5" fmla="*/ 51419 h 352554"/>
                      <a:gd name="connsiteX6" fmla="*/ 833699 w 837418"/>
                      <a:gd name="connsiteY6" fmla="*/ 291234 h 352554"/>
                      <a:gd name="connsiteX7" fmla="*/ 3570 w 837418"/>
                      <a:gd name="connsiteY7" fmla="*/ 310017 h 352554"/>
                      <a:gd name="connsiteX8" fmla="*/ 384255 w 837418"/>
                      <a:gd name="connsiteY8" fmla="*/ 73891 h 352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7418" h="352554">
                        <a:moveTo>
                          <a:pt x="384255" y="73891"/>
                        </a:moveTo>
                        <a:cubicBezTo>
                          <a:pt x="389621" y="54773"/>
                          <a:pt x="401026" y="30959"/>
                          <a:pt x="409411" y="8822"/>
                        </a:cubicBezTo>
                        <a:cubicBezTo>
                          <a:pt x="415783" y="-7613"/>
                          <a:pt x="576442" y="-2582"/>
                          <a:pt x="576442" y="36661"/>
                        </a:cubicBezTo>
                        <a:cubicBezTo>
                          <a:pt x="576442" y="46723"/>
                          <a:pt x="575772" y="55779"/>
                          <a:pt x="575101" y="63829"/>
                        </a:cubicBezTo>
                        <a:cubicBezTo>
                          <a:pt x="602604" y="64499"/>
                          <a:pt x="632456" y="64499"/>
                          <a:pt x="663984" y="63829"/>
                        </a:cubicBezTo>
                        <a:cubicBezTo>
                          <a:pt x="732406" y="62152"/>
                          <a:pt x="793785" y="57456"/>
                          <a:pt x="837053" y="51419"/>
                        </a:cubicBezTo>
                        <a:cubicBezTo>
                          <a:pt x="839065" y="113804"/>
                          <a:pt x="832022" y="221805"/>
                          <a:pt x="833699" y="291234"/>
                        </a:cubicBezTo>
                        <a:cubicBezTo>
                          <a:pt x="833699" y="291234"/>
                          <a:pt x="114924" y="415670"/>
                          <a:pt x="3570" y="310017"/>
                        </a:cubicBezTo>
                        <a:cubicBezTo>
                          <a:pt x="-27959" y="280166"/>
                          <a:pt x="153496" y="152711"/>
                          <a:pt x="384255" y="73891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2" name="Hình tự do: Hình 291">
                    <a:extLst>
                      <a:ext uri="{FF2B5EF4-FFF2-40B4-BE49-F238E27FC236}">
                        <a16:creationId xmlns:a16="http://schemas.microsoft.com/office/drawing/2014/main" id="{5E0274B2-0C85-C688-67D2-EA8C66EE480C}"/>
                      </a:ext>
                    </a:extLst>
                  </p:cNvPr>
                  <p:cNvSpPr/>
                  <p:nvPr/>
                </p:nvSpPr>
                <p:spPr>
                  <a:xfrm>
                    <a:off x="8594584" y="6066295"/>
                    <a:ext cx="833671" cy="104922"/>
                  </a:xfrm>
                  <a:custGeom>
                    <a:avLst/>
                    <a:gdLst>
                      <a:gd name="connsiteX0" fmla="*/ 833672 w 833671"/>
                      <a:gd name="connsiteY0" fmla="*/ 0 h 104922"/>
                      <a:gd name="connsiteX1" fmla="*/ 833672 w 833671"/>
                      <a:gd name="connsiteY1" fmla="*/ 43603 h 104922"/>
                      <a:gd name="connsiteX2" fmla="*/ 3543 w 833671"/>
                      <a:gd name="connsiteY2" fmla="*/ 62385 h 104922"/>
                      <a:gd name="connsiteX3" fmla="*/ 2536 w 833671"/>
                      <a:gd name="connsiteY3" fmla="*/ 44273 h 104922"/>
                      <a:gd name="connsiteX4" fmla="*/ 833672 w 833671"/>
                      <a:gd name="connsiteY4" fmla="*/ 0 h 1049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671" h="104922">
                        <a:moveTo>
                          <a:pt x="833672" y="0"/>
                        </a:moveTo>
                        <a:cubicBezTo>
                          <a:pt x="833336" y="15429"/>
                          <a:pt x="833336" y="30187"/>
                          <a:pt x="833672" y="43603"/>
                        </a:cubicBezTo>
                        <a:cubicBezTo>
                          <a:pt x="833672" y="43603"/>
                          <a:pt x="114897" y="168038"/>
                          <a:pt x="3543" y="62385"/>
                        </a:cubicBezTo>
                        <a:cubicBezTo>
                          <a:pt x="-818" y="58360"/>
                          <a:pt x="-1153" y="51988"/>
                          <a:pt x="2536" y="44273"/>
                        </a:cubicBezTo>
                        <a:cubicBezTo>
                          <a:pt x="199755" y="89889"/>
                          <a:pt x="655236" y="27503"/>
                          <a:pt x="833672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68AFD3F3-B89B-0C94-BC18-A3A1066B0260}"/>
                      </a:ext>
                    </a:extLst>
                  </p:cNvPr>
                  <p:cNvSpPr/>
                  <p:nvPr/>
                </p:nvSpPr>
                <p:spPr>
                  <a:xfrm>
                    <a:off x="8803987" y="5890199"/>
                    <a:ext cx="239878" cy="116728"/>
                  </a:xfrm>
                  <a:custGeom>
                    <a:avLst/>
                    <a:gdLst>
                      <a:gd name="connsiteX0" fmla="*/ 221782 w 239878"/>
                      <a:gd name="connsiteY0" fmla="*/ 62728 h 116728"/>
                      <a:gd name="connsiteX1" fmla="*/ 230167 w 239878"/>
                      <a:gd name="connsiteY1" fmla="*/ 66753 h 116728"/>
                      <a:gd name="connsiteX2" fmla="*/ 235869 w 239878"/>
                      <a:gd name="connsiteY2" fmla="*/ 64741 h 116728"/>
                      <a:gd name="connsiteX3" fmla="*/ 237882 w 239878"/>
                      <a:gd name="connsiteY3" fmla="*/ 50654 h 116728"/>
                      <a:gd name="connsiteX4" fmla="*/ 120490 w 239878"/>
                      <a:gd name="connsiteY4" fmla="*/ 2020 h 116728"/>
                      <a:gd name="connsiteX5" fmla="*/ 112775 w 239878"/>
                      <a:gd name="connsiteY5" fmla="*/ 13759 h 116728"/>
                      <a:gd name="connsiteX6" fmla="*/ 124515 w 239878"/>
                      <a:gd name="connsiteY6" fmla="*/ 21473 h 116728"/>
                      <a:gd name="connsiteX7" fmla="*/ 221782 w 239878"/>
                      <a:gd name="connsiteY7" fmla="*/ 62728 h 116728"/>
                      <a:gd name="connsiteX8" fmla="*/ 170801 w 239878"/>
                      <a:gd name="connsiteY8" fmla="*/ 86542 h 116728"/>
                      <a:gd name="connsiteX9" fmla="*/ 178515 w 239878"/>
                      <a:gd name="connsiteY9" fmla="*/ 89896 h 116728"/>
                      <a:gd name="connsiteX10" fmla="*/ 185223 w 239878"/>
                      <a:gd name="connsiteY10" fmla="*/ 87213 h 116728"/>
                      <a:gd name="connsiteX11" fmla="*/ 185894 w 239878"/>
                      <a:gd name="connsiteY11" fmla="*/ 73126 h 116728"/>
                      <a:gd name="connsiteX12" fmla="*/ 67496 w 239878"/>
                      <a:gd name="connsiteY12" fmla="*/ 26504 h 116728"/>
                      <a:gd name="connsiteX13" fmla="*/ 58440 w 239878"/>
                      <a:gd name="connsiteY13" fmla="*/ 37573 h 116728"/>
                      <a:gd name="connsiteX14" fmla="*/ 69508 w 239878"/>
                      <a:gd name="connsiteY14" fmla="*/ 46629 h 116728"/>
                      <a:gd name="connsiteX15" fmla="*/ 170801 w 239878"/>
                      <a:gd name="connsiteY15" fmla="*/ 86542 h 116728"/>
                      <a:gd name="connsiteX16" fmla="*/ 79 w 239878"/>
                      <a:gd name="connsiteY16" fmla="*/ 65076 h 116728"/>
                      <a:gd name="connsiteX17" fmla="*/ 11483 w 239878"/>
                      <a:gd name="connsiteY17" fmla="*/ 73461 h 116728"/>
                      <a:gd name="connsiteX18" fmla="*/ 117471 w 239878"/>
                      <a:gd name="connsiteY18" fmla="*/ 113710 h 116728"/>
                      <a:gd name="connsiteX19" fmla="*/ 124850 w 239878"/>
                      <a:gd name="connsiteY19" fmla="*/ 116728 h 116728"/>
                      <a:gd name="connsiteX20" fmla="*/ 131559 w 239878"/>
                      <a:gd name="connsiteY20" fmla="*/ 113710 h 116728"/>
                      <a:gd name="connsiteX21" fmla="*/ 131559 w 239878"/>
                      <a:gd name="connsiteY21" fmla="*/ 99623 h 116728"/>
                      <a:gd name="connsiteX22" fmla="*/ 8129 w 239878"/>
                      <a:gd name="connsiteY22" fmla="*/ 54008 h 116728"/>
                      <a:gd name="connsiteX23" fmla="*/ 79 w 239878"/>
                      <a:gd name="connsiteY23" fmla="*/ 65076 h 116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39878" h="116728">
                        <a:moveTo>
                          <a:pt x="221782" y="62728"/>
                        </a:moveTo>
                        <a:cubicBezTo>
                          <a:pt x="223795" y="65412"/>
                          <a:pt x="226813" y="66753"/>
                          <a:pt x="230167" y="66753"/>
                        </a:cubicBezTo>
                        <a:cubicBezTo>
                          <a:pt x="232180" y="66753"/>
                          <a:pt x="234192" y="66082"/>
                          <a:pt x="235869" y="64741"/>
                        </a:cubicBezTo>
                        <a:cubicBezTo>
                          <a:pt x="240230" y="61387"/>
                          <a:pt x="241236" y="55349"/>
                          <a:pt x="237882" y="50654"/>
                        </a:cubicBezTo>
                        <a:cubicBezTo>
                          <a:pt x="210714" y="13424"/>
                          <a:pt x="162416" y="-6701"/>
                          <a:pt x="120490" y="2020"/>
                        </a:cubicBezTo>
                        <a:cubicBezTo>
                          <a:pt x="115123" y="3026"/>
                          <a:pt x="111434" y="8393"/>
                          <a:pt x="112775" y="13759"/>
                        </a:cubicBezTo>
                        <a:cubicBezTo>
                          <a:pt x="113782" y="19125"/>
                          <a:pt x="119148" y="22480"/>
                          <a:pt x="124515" y="21473"/>
                        </a:cubicBezTo>
                        <a:cubicBezTo>
                          <a:pt x="159062" y="14765"/>
                          <a:pt x="198975" y="31535"/>
                          <a:pt x="221782" y="62728"/>
                        </a:cubicBezTo>
                        <a:close/>
                        <a:moveTo>
                          <a:pt x="170801" y="86542"/>
                        </a:moveTo>
                        <a:cubicBezTo>
                          <a:pt x="172813" y="88890"/>
                          <a:pt x="175496" y="89896"/>
                          <a:pt x="178515" y="89896"/>
                        </a:cubicBezTo>
                        <a:cubicBezTo>
                          <a:pt x="180863" y="89896"/>
                          <a:pt x="183211" y="88890"/>
                          <a:pt x="185223" y="87213"/>
                        </a:cubicBezTo>
                        <a:cubicBezTo>
                          <a:pt x="189248" y="83523"/>
                          <a:pt x="189583" y="77151"/>
                          <a:pt x="185894" y="73126"/>
                        </a:cubicBezTo>
                        <a:cubicBezTo>
                          <a:pt x="154701" y="39250"/>
                          <a:pt x="111434" y="22144"/>
                          <a:pt x="67496" y="26504"/>
                        </a:cubicBezTo>
                        <a:cubicBezTo>
                          <a:pt x="62129" y="27175"/>
                          <a:pt x="58104" y="31871"/>
                          <a:pt x="58440" y="37573"/>
                        </a:cubicBezTo>
                        <a:cubicBezTo>
                          <a:pt x="59111" y="42939"/>
                          <a:pt x="64142" y="47635"/>
                          <a:pt x="69508" y="46629"/>
                        </a:cubicBezTo>
                        <a:cubicBezTo>
                          <a:pt x="91310" y="44281"/>
                          <a:pt x="133906" y="46293"/>
                          <a:pt x="170801" y="86542"/>
                        </a:cubicBezTo>
                        <a:close/>
                        <a:moveTo>
                          <a:pt x="79" y="65076"/>
                        </a:moveTo>
                        <a:cubicBezTo>
                          <a:pt x="1085" y="70443"/>
                          <a:pt x="5781" y="74467"/>
                          <a:pt x="11483" y="73461"/>
                        </a:cubicBezTo>
                        <a:cubicBezTo>
                          <a:pt x="45024" y="67759"/>
                          <a:pt x="88626" y="84530"/>
                          <a:pt x="117471" y="113710"/>
                        </a:cubicBezTo>
                        <a:cubicBezTo>
                          <a:pt x="119484" y="115722"/>
                          <a:pt x="122167" y="116728"/>
                          <a:pt x="124850" y="116728"/>
                        </a:cubicBezTo>
                        <a:cubicBezTo>
                          <a:pt x="127198" y="116728"/>
                          <a:pt x="129881" y="115722"/>
                          <a:pt x="131559" y="113710"/>
                        </a:cubicBezTo>
                        <a:cubicBezTo>
                          <a:pt x="135583" y="109685"/>
                          <a:pt x="135583" y="103312"/>
                          <a:pt x="131559" y="99623"/>
                        </a:cubicBezTo>
                        <a:cubicBezTo>
                          <a:pt x="98353" y="66418"/>
                          <a:pt x="48042" y="47635"/>
                          <a:pt x="8129" y="54008"/>
                        </a:cubicBezTo>
                        <a:cubicBezTo>
                          <a:pt x="3098" y="54343"/>
                          <a:pt x="-592" y="59709"/>
                          <a:pt x="79" y="65076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1C37B263-40EE-DAE6-1960-AAA90BD4FF61}"/>
                    </a:ext>
                  </a:extLst>
                </p:cNvPr>
                <p:cNvSpPr/>
                <p:nvPr/>
              </p:nvSpPr>
              <p:spPr>
                <a:xfrm>
                  <a:off x="9233790" y="4715263"/>
                  <a:ext cx="869894" cy="543039"/>
                </a:xfrm>
                <a:custGeom>
                  <a:avLst/>
                  <a:gdLst>
                    <a:gd name="connsiteX0" fmla="*/ 310517 w 869894"/>
                    <a:gd name="connsiteY0" fmla="*/ 543039 h 543039"/>
                    <a:gd name="connsiteX1" fmla="*/ 256852 w 869894"/>
                    <a:gd name="connsiteY1" fmla="*/ 181472 h 543039"/>
                    <a:gd name="connsiteX2" fmla="*/ 2614 w 869894"/>
                    <a:gd name="connsiteY2" fmla="*/ 198913 h 543039"/>
                    <a:gd name="connsiteX3" fmla="*/ 462455 w 869894"/>
                    <a:gd name="connsiteY3" fmla="*/ 4713 h 543039"/>
                    <a:gd name="connsiteX4" fmla="*/ 858234 w 869894"/>
                    <a:gd name="connsiteY4" fmla="*/ 21483 h 543039"/>
                    <a:gd name="connsiteX5" fmla="*/ 793836 w 869894"/>
                    <a:gd name="connsiteY5" fmla="*/ 465896 h 543039"/>
                    <a:gd name="connsiteX6" fmla="*/ 548319 w 869894"/>
                    <a:gd name="connsiteY6" fmla="*/ 537337 h 543039"/>
                    <a:gd name="connsiteX7" fmla="*/ 310517 w 869894"/>
                    <a:gd name="connsiteY7" fmla="*/ 543039 h 543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69894" h="543039">
                      <a:moveTo>
                        <a:pt x="310517" y="543039"/>
                      </a:moveTo>
                      <a:cubicBezTo>
                        <a:pt x="358144" y="376678"/>
                        <a:pt x="330976" y="244193"/>
                        <a:pt x="256852" y="181472"/>
                      </a:cubicBezTo>
                      <a:cubicBezTo>
                        <a:pt x="174342" y="111708"/>
                        <a:pt x="58291" y="138875"/>
                        <a:pt x="2614" y="198913"/>
                      </a:cubicBezTo>
                      <a:cubicBezTo>
                        <a:pt x="-22541" y="149608"/>
                        <a:pt x="134093" y="93931"/>
                        <a:pt x="462455" y="4713"/>
                      </a:cubicBezTo>
                      <a:cubicBezTo>
                        <a:pt x="515785" y="-9710"/>
                        <a:pt x="748221" y="12763"/>
                        <a:pt x="858234" y="21483"/>
                      </a:cubicBezTo>
                      <a:cubicBezTo>
                        <a:pt x="877017" y="220715"/>
                        <a:pt x="883725" y="372988"/>
                        <a:pt x="793836" y="465896"/>
                      </a:cubicBezTo>
                      <a:cubicBezTo>
                        <a:pt x="742184" y="519226"/>
                        <a:pt x="634854" y="533648"/>
                        <a:pt x="548319" y="537337"/>
                      </a:cubicBezTo>
                      <a:cubicBezTo>
                        <a:pt x="457760" y="540356"/>
                        <a:pt x="410132" y="540691"/>
                        <a:pt x="310517" y="543039"/>
                      </a:cubicBezTo>
                      <a:close/>
                    </a:path>
                  </a:pathLst>
                </a:custGeom>
                <a:solidFill>
                  <a:srgbClr val="1B616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84601457-E828-993F-FF82-43AF9AEAA3FD}"/>
                    </a:ext>
                  </a:extLst>
                </p:cNvPr>
                <p:cNvSpPr/>
                <p:nvPr/>
              </p:nvSpPr>
              <p:spPr>
                <a:xfrm>
                  <a:off x="9537708" y="4559987"/>
                  <a:ext cx="586951" cy="320171"/>
                </a:xfrm>
                <a:custGeom>
                  <a:avLst/>
                  <a:gdLst>
                    <a:gd name="connsiteX0" fmla="*/ 226 w 586951"/>
                    <a:gd name="connsiteY0" fmla="*/ 186821 h 320171"/>
                    <a:gd name="connsiteX1" fmla="*/ 383930 w 586951"/>
                    <a:gd name="connsiteY1" fmla="*/ 269331 h 320171"/>
                    <a:gd name="connsiteX2" fmla="*/ 586851 w 586951"/>
                    <a:gd name="connsiteY2" fmla="*/ 274027 h 320171"/>
                    <a:gd name="connsiteX3" fmla="*/ 558341 w 586951"/>
                    <a:gd name="connsiteY3" fmla="*/ 0 h 320171"/>
                    <a:gd name="connsiteX4" fmla="*/ 226 w 586951"/>
                    <a:gd name="connsiteY4" fmla="*/ 186821 h 320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6951" h="320171">
                      <a:moveTo>
                        <a:pt x="226" y="186821"/>
                      </a:moveTo>
                      <a:cubicBezTo>
                        <a:pt x="168264" y="150933"/>
                        <a:pt x="284986" y="176424"/>
                        <a:pt x="383930" y="269331"/>
                      </a:cubicBezTo>
                      <a:cubicBezTo>
                        <a:pt x="452353" y="333729"/>
                        <a:pt x="591211" y="338760"/>
                        <a:pt x="586851" y="274027"/>
                      </a:cubicBezTo>
                      <a:cubicBezTo>
                        <a:pt x="582491" y="206275"/>
                        <a:pt x="561696" y="52994"/>
                        <a:pt x="558341" y="0"/>
                      </a:cubicBezTo>
                      <a:cubicBezTo>
                        <a:pt x="464092" y="0"/>
                        <a:pt x="-11848" y="56684"/>
                        <a:pt x="226" y="186821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255" name="Đồ họa 6">
                  <a:extLst>
                    <a:ext uri="{FF2B5EF4-FFF2-40B4-BE49-F238E27FC236}">
                      <a16:creationId xmlns:a16="http://schemas.microsoft.com/office/drawing/2014/main" id="{354D6FE3-969C-97C4-4AD0-1BCEBA712AFC}"/>
                    </a:ext>
                  </a:extLst>
                </p:cNvPr>
                <p:cNvGrpSpPr/>
                <p:nvPr/>
              </p:nvGrpSpPr>
              <p:grpSpPr>
                <a:xfrm>
                  <a:off x="8605294" y="1273346"/>
                  <a:ext cx="1977524" cy="2281577"/>
                  <a:chOff x="8605294" y="1273346"/>
                  <a:chExt cx="1977524" cy="2281577"/>
                </a:xfrm>
              </p:grpSpPr>
              <p:sp>
                <p:nvSpPr>
                  <p:cNvPr id="265" name="Hình tự do: Hình 264">
                    <a:extLst>
                      <a:ext uri="{FF2B5EF4-FFF2-40B4-BE49-F238E27FC236}">
                        <a16:creationId xmlns:a16="http://schemas.microsoft.com/office/drawing/2014/main" id="{EA1FC496-1C89-6674-7945-E32BACE2C19B}"/>
                      </a:ext>
                    </a:extLst>
                  </p:cNvPr>
                  <p:cNvSpPr/>
                  <p:nvPr/>
                </p:nvSpPr>
                <p:spPr>
                  <a:xfrm>
                    <a:off x="8605294" y="2497530"/>
                    <a:ext cx="405402" cy="598122"/>
                  </a:xfrm>
                  <a:custGeom>
                    <a:avLst/>
                    <a:gdLst>
                      <a:gd name="connsiteX0" fmla="*/ 212 w 405402"/>
                      <a:gd name="connsiteY0" fmla="*/ 278770 h 598122"/>
                      <a:gd name="connsiteX1" fmla="*/ 234996 w 405402"/>
                      <a:gd name="connsiteY1" fmla="*/ 597741 h 598122"/>
                      <a:gd name="connsiteX2" fmla="*/ 404041 w 405402"/>
                      <a:gd name="connsiteY2" fmla="*/ 311975 h 598122"/>
                      <a:gd name="connsiteX3" fmla="*/ 229294 w 405402"/>
                      <a:gd name="connsiteY3" fmla="*/ 718 h 598122"/>
                      <a:gd name="connsiteX4" fmla="*/ 212 w 405402"/>
                      <a:gd name="connsiteY4" fmla="*/ 278770 h 5981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402" h="598122">
                        <a:moveTo>
                          <a:pt x="212" y="278770"/>
                        </a:moveTo>
                        <a:cubicBezTo>
                          <a:pt x="5243" y="452845"/>
                          <a:pt x="125989" y="589355"/>
                          <a:pt x="234996" y="597741"/>
                        </a:cubicBezTo>
                        <a:cubicBezTo>
                          <a:pt x="344338" y="606126"/>
                          <a:pt x="391295" y="475318"/>
                          <a:pt x="404041" y="311975"/>
                        </a:cubicBezTo>
                        <a:cubicBezTo>
                          <a:pt x="416786" y="148632"/>
                          <a:pt x="338637" y="8768"/>
                          <a:pt x="229294" y="718"/>
                        </a:cubicBezTo>
                        <a:cubicBezTo>
                          <a:pt x="80038" y="-10686"/>
                          <a:pt x="-4819" y="115092"/>
                          <a:pt x="212" y="278770"/>
                        </a:cubicBezTo>
                        <a:close/>
                      </a:path>
                    </a:pathLst>
                  </a:custGeom>
                  <a:solidFill>
                    <a:srgbClr val="F4B18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6" name="Hình tự do: Hình 265">
                    <a:extLst>
                      <a:ext uri="{FF2B5EF4-FFF2-40B4-BE49-F238E27FC236}">
                        <a16:creationId xmlns:a16="http://schemas.microsoft.com/office/drawing/2014/main" id="{D3487DC8-041E-2DC6-CD43-A459F4764EF6}"/>
                      </a:ext>
                    </a:extLst>
                  </p:cNvPr>
                  <p:cNvSpPr/>
                  <p:nvPr/>
                </p:nvSpPr>
                <p:spPr>
                  <a:xfrm>
                    <a:off x="8655638" y="1662800"/>
                    <a:ext cx="1869252" cy="1581274"/>
                  </a:xfrm>
                  <a:custGeom>
                    <a:avLst/>
                    <a:gdLst>
                      <a:gd name="connsiteX0" fmla="*/ 6216 w 1869252"/>
                      <a:gd name="connsiteY0" fmla="*/ 637223 h 1581274"/>
                      <a:gd name="connsiteX1" fmla="*/ 844730 w 1869252"/>
                      <a:gd name="connsiteY1" fmla="*/ 1573340 h 1581274"/>
                      <a:gd name="connsiteX2" fmla="*/ 1863357 w 1869252"/>
                      <a:gd name="connsiteY2" fmla="*/ 823708 h 1581274"/>
                      <a:gd name="connsiteX3" fmla="*/ 1001700 w 1869252"/>
                      <a:gd name="connsiteY3" fmla="*/ 13033 h 1581274"/>
                      <a:gd name="connsiteX4" fmla="*/ 6216 w 1869252"/>
                      <a:gd name="connsiteY4" fmla="*/ 637223 h 1581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252" h="1581274">
                        <a:moveTo>
                          <a:pt x="6216" y="637223"/>
                        </a:moveTo>
                        <a:cubicBezTo>
                          <a:pt x="-52145" y="1218816"/>
                          <a:pt x="306068" y="1519340"/>
                          <a:pt x="844730" y="1573340"/>
                        </a:cubicBezTo>
                        <a:cubicBezTo>
                          <a:pt x="1383392" y="1627676"/>
                          <a:pt x="1804661" y="1405637"/>
                          <a:pt x="1863357" y="823708"/>
                        </a:cubicBezTo>
                        <a:cubicBezTo>
                          <a:pt x="1921718" y="242115"/>
                          <a:pt x="1540361" y="67033"/>
                          <a:pt x="1001700" y="13033"/>
                        </a:cubicBezTo>
                        <a:cubicBezTo>
                          <a:pt x="462703" y="-40968"/>
                          <a:pt x="64576" y="55294"/>
                          <a:pt x="6216" y="637223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7" name="Hình tự do: Hình 266">
                    <a:extLst>
                      <a:ext uri="{FF2B5EF4-FFF2-40B4-BE49-F238E27FC236}">
                        <a16:creationId xmlns:a16="http://schemas.microsoft.com/office/drawing/2014/main" id="{FDAEDB8E-F629-A5FF-9C75-DCE55571ABC6}"/>
                      </a:ext>
                    </a:extLst>
                  </p:cNvPr>
                  <p:cNvSpPr/>
                  <p:nvPr/>
                </p:nvSpPr>
                <p:spPr>
                  <a:xfrm>
                    <a:off x="8748855" y="1873195"/>
                    <a:ext cx="1637179" cy="1681728"/>
                  </a:xfrm>
                  <a:custGeom>
                    <a:avLst/>
                    <a:gdLst>
                      <a:gd name="connsiteX0" fmla="*/ 2551 w 1637179"/>
                      <a:gd name="connsiteY0" fmla="*/ 1188535 h 1681728"/>
                      <a:gd name="connsiteX1" fmla="*/ 536853 w 1637179"/>
                      <a:gd name="connsiteY1" fmla="*/ 1676886 h 1681728"/>
                      <a:gd name="connsiteX2" fmla="*/ 1628599 w 1637179"/>
                      <a:gd name="connsiteY2" fmla="*/ 803825 h 1681728"/>
                      <a:gd name="connsiteX3" fmla="*/ 869911 w 1637179"/>
                      <a:gd name="connsiteY3" fmla="*/ 20652 h 1681728"/>
                      <a:gd name="connsiteX4" fmla="*/ 130006 w 1637179"/>
                      <a:gd name="connsiteY4" fmla="*/ 165883 h 1681728"/>
                      <a:gd name="connsiteX5" fmla="*/ 2551 w 1637179"/>
                      <a:gd name="connsiteY5" fmla="*/ 1188535 h 1681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37179" h="1681728">
                        <a:moveTo>
                          <a:pt x="2551" y="1188535"/>
                        </a:moveTo>
                        <a:cubicBezTo>
                          <a:pt x="25695" y="1441767"/>
                          <a:pt x="304417" y="1656426"/>
                          <a:pt x="536853" y="1676886"/>
                        </a:cubicBezTo>
                        <a:cubicBezTo>
                          <a:pt x="1025539" y="1719483"/>
                          <a:pt x="1559841" y="1485369"/>
                          <a:pt x="1628599" y="803825"/>
                        </a:cubicBezTo>
                        <a:cubicBezTo>
                          <a:pt x="1697021" y="121945"/>
                          <a:pt x="1348199" y="68951"/>
                          <a:pt x="869911" y="20652"/>
                        </a:cubicBezTo>
                        <a:cubicBezTo>
                          <a:pt x="550605" y="-11547"/>
                          <a:pt x="283286" y="-32007"/>
                          <a:pt x="130006" y="165883"/>
                        </a:cubicBezTo>
                        <a:cubicBezTo>
                          <a:pt x="35421" y="287971"/>
                          <a:pt x="-11871" y="1032907"/>
                          <a:pt x="2551" y="118853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8" name="Hình tự do: Hình 267">
                    <a:extLst>
                      <a:ext uri="{FF2B5EF4-FFF2-40B4-BE49-F238E27FC236}">
                        <a16:creationId xmlns:a16="http://schemas.microsoft.com/office/drawing/2014/main" id="{AF3E7B42-7998-F532-EEBF-4F6D0528E8D7}"/>
                      </a:ext>
                    </a:extLst>
                  </p:cNvPr>
                  <p:cNvSpPr/>
                  <p:nvPr/>
                </p:nvSpPr>
                <p:spPr>
                  <a:xfrm>
                    <a:off x="9776706" y="3026009"/>
                    <a:ext cx="259663" cy="143218"/>
                  </a:xfrm>
                  <a:custGeom>
                    <a:avLst/>
                    <a:gdLst>
                      <a:gd name="connsiteX0" fmla="*/ 259641 w 259663"/>
                      <a:gd name="connsiteY0" fmla="*/ 76305 h 143218"/>
                      <a:gd name="connsiteX1" fmla="*/ 127155 w 259663"/>
                      <a:gd name="connsiteY1" fmla="*/ 143050 h 143218"/>
                      <a:gd name="connsiteX2" fmla="*/ 36 w 259663"/>
                      <a:gd name="connsiteY2" fmla="*/ 66913 h 143218"/>
                      <a:gd name="connsiteX3" fmla="*/ 132521 w 259663"/>
                      <a:gd name="connsiteY3" fmla="*/ 168 h 143218"/>
                      <a:gd name="connsiteX4" fmla="*/ 259641 w 259663"/>
                      <a:gd name="connsiteY4" fmla="*/ 76305 h 143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663" h="143218">
                        <a:moveTo>
                          <a:pt x="259641" y="76305"/>
                        </a:moveTo>
                        <a:cubicBezTo>
                          <a:pt x="258299" y="115883"/>
                          <a:pt x="198932" y="145734"/>
                          <a:pt x="127155" y="143050"/>
                        </a:cubicBezTo>
                        <a:cubicBezTo>
                          <a:pt x="55378" y="140367"/>
                          <a:pt x="-1641" y="106491"/>
                          <a:pt x="36" y="66913"/>
                        </a:cubicBezTo>
                        <a:cubicBezTo>
                          <a:pt x="1713" y="27335"/>
                          <a:pt x="60745" y="-2516"/>
                          <a:pt x="132521" y="168"/>
                        </a:cubicBezTo>
                        <a:cubicBezTo>
                          <a:pt x="204299" y="2851"/>
                          <a:pt x="260982" y="37062"/>
                          <a:pt x="259641" y="76305"/>
                        </a:cubicBezTo>
                        <a:close/>
                      </a:path>
                    </a:pathLst>
                  </a:custGeom>
                  <a:solidFill>
                    <a:srgbClr val="FF9797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9" name="Hình tự do: Hình 268">
                    <a:extLst>
                      <a:ext uri="{FF2B5EF4-FFF2-40B4-BE49-F238E27FC236}">
                        <a16:creationId xmlns:a16="http://schemas.microsoft.com/office/drawing/2014/main" id="{97A98FA4-460E-CA0E-5006-F8C8BFF6FAA3}"/>
                      </a:ext>
                    </a:extLst>
                  </p:cNvPr>
                  <p:cNvSpPr/>
                  <p:nvPr/>
                </p:nvSpPr>
                <p:spPr>
                  <a:xfrm>
                    <a:off x="8773984" y="2917235"/>
                    <a:ext cx="215120" cy="130677"/>
                  </a:xfrm>
                  <a:custGeom>
                    <a:avLst/>
                    <a:gdLst>
                      <a:gd name="connsiteX0" fmla="*/ 214554 w 215120"/>
                      <a:gd name="connsiteY0" fmla="*/ 84457 h 130677"/>
                      <a:gd name="connsiteX1" fmla="*/ 96492 w 215120"/>
                      <a:gd name="connsiteY1" fmla="*/ 127724 h 130677"/>
                      <a:gd name="connsiteX2" fmla="*/ 566 w 215120"/>
                      <a:gd name="connsiteY2" fmla="*/ 46221 h 130677"/>
                      <a:gd name="connsiteX3" fmla="*/ 118629 w 215120"/>
                      <a:gd name="connsiteY3" fmla="*/ 2953 h 130677"/>
                      <a:gd name="connsiteX4" fmla="*/ 214554 w 215120"/>
                      <a:gd name="connsiteY4" fmla="*/ 84457 h 130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5120" h="130677">
                        <a:moveTo>
                          <a:pt x="214554" y="84457"/>
                        </a:moveTo>
                        <a:cubicBezTo>
                          <a:pt x="208518" y="119004"/>
                          <a:pt x="155524" y="138457"/>
                          <a:pt x="96492" y="127724"/>
                        </a:cubicBezTo>
                        <a:cubicBezTo>
                          <a:pt x="37461" y="117327"/>
                          <a:pt x="-5471" y="80767"/>
                          <a:pt x="566" y="46221"/>
                        </a:cubicBezTo>
                        <a:cubicBezTo>
                          <a:pt x="6603" y="11674"/>
                          <a:pt x="59597" y="-7780"/>
                          <a:pt x="118629" y="2953"/>
                        </a:cubicBezTo>
                        <a:cubicBezTo>
                          <a:pt x="177660" y="13351"/>
                          <a:pt x="220592" y="49910"/>
                          <a:pt x="214554" y="84457"/>
                        </a:cubicBezTo>
                        <a:close/>
                      </a:path>
                    </a:pathLst>
                  </a:custGeom>
                  <a:solidFill>
                    <a:srgbClr val="FF9797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0" name="Hình tự do: Hình 269">
                    <a:extLst>
                      <a:ext uri="{FF2B5EF4-FFF2-40B4-BE49-F238E27FC236}">
                        <a16:creationId xmlns:a16="http://schemas.microsoft.com/office/drawing/2014/main" id="{16ACF738-7C25-36A5-E584-7B92FA077F44}"/>
                      </a:ext>
                    </a:extLst>
                  </p:cNvPr>
                  <p:cNvSpPr/>
                  <p:nvPr/>
                </p:nvSpPr>
                <p:spPr>
                  <a:xfrm>
                    <a:off x="8922406" y="1273346"/>
                    <a:ext cx="1406320" cy="782837"/>
                  </a:xfrm>
                  <a:custGeom>
                    <a:avLst/>
                    <a:gdLst>
                      <a:gd name="connsiteX0" fmla="*/ 74853 w 1406320"/>
                      <a:gd name="connsiteY0" fmla="*/ 160659 h 782837"/>
                      <a:gd name="connsiteX1" fmla="*/ 147636 w 1406320"/>
                      <a:gd name="connsiteY1" fmla="*/ 373977 h 782837"/>
                      <a:gd name="connsiteX2" fmla="*/ 242892 w 1406320"/>
                      <a:gd name="connsiteY2" fmla="*/ 0 h 782837"/>
                      <a:gd name="connsiteX3" fmla="*/ 451849 w 1406320"/>
                      <a:gd name="connsiteY3" fmla="*/ 203591 h 782837"/>
                      <a:gd name="connsiteX4" fmla="*/ 470632 w 1406320"/>
                      <a:gd name="connsiteY4" fmla="*/ 69429 h 782837"/>
                      <a:gd name="connsiteX5" fmla="*/ 1116288 w 1406320"/>
                      <a:gd name="connsiteY5" fmla="*/ 388065 h 782837"/>
                      <a:gd name="connsiteX6" fmla="*/ 1389980 w 1406320"/>
                      <a:gd name="connsiteY6" fmla="*/ 782837 h 782837"/>
                      <a:gd name="connsiteX7" fmla="*/ 694683 w 1406320"/>
                      <a:gd name="connsiteY7" fmla="*/ 772440 h 782837"/>
                      <a:gd name="connsiteX8" fmla="*/ 134556 w 1406320"/>
                      <a:gd name="connsiteY8" fmla="*/ 594004 h 782837"/>
                      <a:gd name="connsiteX9" fmla="*/ 74853 w 1406320"/>
                      <a:gd name="connsiteY9" fmla="*/ 160659 h 782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06320" h="782837">
                        <a:moveTo>
                          <a:pt x="74853" y="160659"/>
                        </a:moveTo>
                        <a:cubicBezTo>
                          <a:pt x="51710" y="238809"/>
                          <a:pt x="84245" y="309915"/>
                          <a:pt x="147636" y="373977"/>
                        </a:cubicBezTo>
                        <a:cubicBezTo>
                          <a:pt x="110741" y="271343"/>
                          <a:pt x="121474" y="144895"/>
                          <a:pt x="242892" y="0"/>
                        </a:cubicBezTo>
                        <a:cubicBezTo>
                          <a:pt x="309637" y="65404"/>
                          <a:pt x="380743" y="134833"/>
                          <a:pt x="451849" y="203591"/>
                        </a:cubicBezTo>
                        <a:cubicBezTo>
                          <a:pt x="448831" y="161666"/>
                          <a:pt x="454197" y="117057"/>
                          <a:pt x="470632" y="69429"/>
                        </a:cubicBezTo>
                        <a:cubicBezTo>
                          <a:pt x="577291" y="241828"/>
                          <a:pt x="705752" y="248536"/>
                          <a:pt x="1116288" y="388065"/>
                        </a:cubicBezTo>
                        <a:cubicBezTo>
                          <a:pt x="1397023" y="483655"/>
                          <a:pt x="1435930" y="678861"/>
                          <a:pt x="1389980" y="782837"/>
                        </a:cubicBezTo>
                        <a:cubicBezTo>
                          <a:pt x="1199469" y="719445"/>
                          <a:pt x="906324" y="793570"/>
                          <a:pt x="694683" y="772440"/>
                        </a:cubicBezTo>
                        <a:cubicBezTo>
                          <a:pt x="429377" y="745607"/>
                          <a:pt x="232158" y="679197"/>
                          <a:pt x="134556" y="594004"/>
                        </a:cubicBezTo>
                        <a:cubicBezTo>
                          <a:pt x="15486" y="490699"/>
                          <a:pt x="-67024" y="301865"/>
                          <a:pt x="74853" y="160659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71" name="Đồ họa 6">
                    <a:extLst>
                      <a:ext uri="{FF2B5EF4-FFF2-40B4-BE49-F238E27FC236}">
                        <a16:creationId xmlns:a16="http://schemas.microsoft.com/office/drawing/2014/main" id="{0E251B29-A46D-6536-38B7-16C92A605EBB}"/>
                      </a:ext>
                    </a:extLst>
                  </p:cNvPr>
                  <p:cNvGrpSpPr/>
                  <p:nvPr/>
                </p:nvGrpSpPr>
                <p:grpSpPr>
                  <a:xfrm>
                    <a:off x="8853124" y="2522569"/>
                    <a:ext cx="353917" cy="364344"/>
                    <a:chOff x="8853124" y="2522569"/>
                    <a:chExt cx="353917" cy="364344"/>
                  </a:xfrm>
                </p:grpSpPr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447E571B-96BB-100E-00D8-3FDB330F6F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7652" y="2540493"/>
                      <a:ext cx="349389" cy="346420"/>
                    </a:xfrm>
                    <a:custGeom>
                      <a:avLst/>
                      <a:gdLst>
                        <a:gd name="connsiteX0" fmla="*/ 327770 w 349389"/>
                        <a:gd name="connsiteY0" fmla="*/ 107681 h 346420"/>
                        <a:gd name="connsiteX1" fmla="*/ 300602 w 349389"/>
                        <a:gd name="connsiteY1" fmla="*/ 318987 h 346420"/>
                        <a:gd name="connsiteX2" fmla="*/ 18861 w 349389"/>
                        <a:gd name="connsiteY2" fmla="*/ 273707 h 346420"/>
                        <a:gd name="connsiteX3" fmla="*/ 116799 w 349389"/>
                        <a:gd name="connsiteY3" fmla="*/ 14774 h 346420"/>
                        <a:gd name="connsiteX4" fmla="*/ 327770 w 349389"/>
                        <a:gd name="connsiteY4" fmla="*/ 107681 h 3464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9389" h="346420">
                          <a:moveTo>
                            <a:pt x="327770" y="107681"/>
                          </a:moveTo>
                          <a:cubicBezTo>
                            <a:pt x="367347" y="198241"/>
                            <a:pt x="349236" y="289806"/>
                            <a:pt x="300602" y="318987"/>
                          </a:cubicBezTo>
                          <a:cubicBezTo>
                            <a:pt x="227148" y="363260"/>
                            <a:pt x="67495" y="357894"/>
                            <a:pt x="18861" y="273707"/>
                          </a:cubicBezTo>
                          <a:cubicBezTo>
                            <a:pt x="-28431" y="192203"/>
                            <a:pt x="16513" y="60724"/>
                            <a:pt x="116799" y="14774"/>
                          </a:cubicBezTo>
                          <a:cubicBezTo>
                            <a:pt x="204341" y="-25475"/>
                            <a:pt x="289533" y="20140"/>
                            <a:pt x="327770" y="107681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8" name="Hình tự do: Hình 287">
                      <a:extLst>
                        <a:ext uri="{FF2B5EF4-FFF2-40B4-BE49-F238E27FC236}">
                          <a16:creationId xmlns:a16="http://schemas.microsoft.com/office/drawing/2014/main" id="{0830E0A7-2648-74D0-F932-1E71EE994D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3124" y="2522569"/>
                      <a:ext cx="333639" cy="295991"/>
                    </a:xfrm>
                    <a:custGeom>
                      <a:avLst/>
                      <a:gdLst>
                        <a:gd name="connsiteX0" fmla="*/ 41836 w 333639"/>
                        <a:gd name="connsiteY0" fmla="*/ 63891 h 295991"/>
                        <a:gd name="connsiteX1" fmla="*/ 333639 w 333639"/>
                        <a:gd name="connsiteY1" fmla="*/ 128624 h 295991"/>
                        <a:gd name="connsiteX2" fmla="*/ 122669 w 333639"/>
                        <a:gd name="connsiteY2" fmla="*/ 37729 h 295991"/>
                        <a:gd name="connsiteX3" fmla="*/ 16345 w 333639"/>
                        <a:gd name="connsiteY3" fmla="*/ 164512 h 295991"/>
                        <a:gd name="connsiteX4" fmla="*/ 25737 w 333639"/>
                        <a:gd name="connsiteY4" fmla="*/ 295991 h 295991"/>
                        <a:gd name="connsiteX5" fmla="*/ 41836 w 333639"/>
                        <a:gd name="connsiteY5" fmla="*/ 63891 h 2959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33639" h="295991">
                          <a:moveTo>
                            <a:pt x="41836" y="63891"/>
                          </a:moveTo>
                          <a:cubicBezTo>
                            <a:pt x="131054" y="-56855"/>
                            <a:pt x="299092" y="9890"/>
                            <a:pt x="333639" y="128624"/>
                          </a:cubicBezTo>
                          <a:cubicBezTo>
                            <a:pt x="294061" y="38400"/>
                            <a:pt x="204172" y="499"/>
                            <a:pt x="122669" y="37729"/>
                          </a:cubicBezTo>
                          <a:cubicBezTo>
                            <a:pt x="72358" y="60872"/>
                            <a:pt x="32780" y="108164"/>
                            <a:pt x="16345" y="164512"/>
                          </a:cubicBezTo>
                          <a:cubicBezTo>
                            <a:pt x="3265" y="209457"/>
                            <a:pt x="5948" y="262116"/>
                            <a:pt x="25737" y="295991"/>
                          </a:cubicBezTo>
                          <a:cubicBezTo>
                            <a:pt x="1252" y="272513"/>
                            <a:pt x="-23568" y="152773"/>
                            <a:pt x="41836" y="63891"/>
                          </a:cubicBezTo>
                          <a:close/>
                        </a:path>
                      </a:pathLst>
                    </a:custGeom>
                    <a:solidFill>
                      <a:srgbClr val="723C27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9" name="Hình tự do: Hình 288">
                      <a:extLst>
                        <a:ext uri="{FF2B5EF4-FFF2-40B4-BE49-F238E27FC236}">
                          <a16:creationId xmlns:a16="http://schemas.microsoft.com/office/drawing/2014/main" id="{4195F220-0686-C876-5092-A0546877B8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82030" y="2604781"/>
                      <a:ext cx="200943" cy="228327"/>
                    </a:xfrm>
                    <a:custGeom>
                      <a:avLst/>
                      <a:gdLst>
                        <a:gd name="connsiteX0" fmla="*/ 198075 w 200943"/>
                        <a:gd name="connsiteY0" fmla="*/ 83642 h 228327"/>
                        <a:gd name="connsiteX1" fmla="*/ 124285 w 200943"/>
                        <a:gd name="connsiteY1" fmla="*/ 224177 h 228327"/>
                        <a:gd name="connsiteX2" fmla="*/ 2869 w 200943"/>
                        <a:gd name="connsiteY2" fmla="*/ 144686 h 228327"/>
                        <a:gd name="connsiteX3" fmla="*/ 76658 w 200943"/>
                        <a:gd name="connsiteY3" fmla="*/ 4151 h 228327"/>
                        <a:gd name="connsiteX4" fmla="*/ 198075 w 200943"/>
                        <a:gd name="connsiteY4" fmla="*/ 83642 h 228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0943" h="228327">
                          <a:moveTo>
                            <a:pt x="198075" y="83642"/>
                          </a:moveTo>
                          <a:cubicBezTo>
                            <a:pt x="211156" y="144350"/>
                            <a:pt x="178286" y="207407"/>
                            <a:pt x="124285" y="224177"/>
                          </a:cubicBezTo>
                          <a:cubicBezTo>
                            <a:pt x="70286" y="240947"/>
                            <a:pt x="15949" y="205394"/>
                            <a:pt x="2869" y="144686"/>
                          </a:cubicBezTo>
                          <a:cubicBezTo>
                            <a:pt x="-10212" y="83977"/>
                            <a:pt x="22657" y="20921"/>
                            <a:pt x="76658" y="4151"/>
                          </a:cubicBezTo>
                          <a:cubicBezTo>
                            <a:pt x="130659" y="-12620"/>
                            <a:pt x="184994" y="22933"/>
                            <a:pt x="198075" y="83642"/>
                          </a:cubicBezTo>
                          <a:close/>
                        </a:path>
                      </a:pathLst>
                    </a:custGeom>
                    <a:solidFill>
                      <a:srgbClr val="752912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0" name="Hình tự do: Hình 289">
                      <a:extLst>
                        <a:ext uri="{FF2B5EF4-FFF2-40B4-BE49-F238E27FC236}">
                          <a16:creationId xmlns:a16="http://schemas.microsoft.com/office/drawing/2014/main" id="{84691066-9EAA-1BA9-1EAE-5181281A12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18238" y="2654178"/>
                      <a:ext cx="55980" cy="63262"/>
                    </a:xfrm>
                    <a:custGeom>
                      <a:avLst/>
                      <a:gdLst>
                        <a:gd name="connsiteX0" fmla="*/ 55158 w 55980"/>
                        <a:gd name="connsiteY0" fmla="*/ 23177 h 63262"/>
                        <a:gd name="connsiteX1" fmla="*/ 34699 w 55980"/>
                        <a:gd name="connsiteY1" fmla="*/ 62084 h 63262"/>
                        <a:gd name="connsiteX2" fmla="*/ 823 w 55980"/>
                        <a:gd name="connsiteY2" fmla="*/ 39947 h 63262"/>
                        <a:gd name="connsiteX3" fmla="*/ 21283 w 55980"/>
                        <a:gd name="connsiteY3" fmla="*/ 1040 h 63262"/>
                        <a:gd name="connsiteX4" fmla="*/ 55158 w 55980"/>
                        <a:gd name="connsiteY4" fmla="*/ 23177 h 632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980" h="63262">
                          <a:moveTo>
                            <a:pt x="55158" y="23177"/>
                          </a:moveTo>
                          <a:cubicBezTo>
                            <a:pt x="58848" y="39947"/>
                            <a:pt x="49792" y="57388"/>
                            <a:pt x="34699" y="62084"/>
                          </a:cubicBezTo>
                          <a:cubicBezTo>
                            <a:pt x="19606" y="66780"/>
                            <a:pt x="4512" y="57053"/>
                            <a:pt x="823" y="39947"/>
                          </a:cubicBezTo>
                          <a:cubicBezTo>
                            <a:pt x="-2867" y="23177"/>
                            <a:pt x="6190" y="5736"/>
                            <a:pt x="21283" y="1040"/>
                          </a:cubicBezTo>
                          <a:cubicBezTo>
                            <a:pt x="36376" y="-3320"/>
                            <a:pt x="51469" y="6407"/>
                            <a:pt x="55158" y="23177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72" name="Đồ họa 6">
                    <a:extLst>
                      <a:ext uri="{FF2B5EF4-FFF2-40B4-BE49-F238E27FC236}">
                        <a16:creationId xmlns:a16="http://schemas.microsoft.com/office/drawing/2014/main" id="{E6C8F9F6-A415-CDD8-74C0-F3C26C3E1184}"/>
                      </a:ext>
                    </a:extLst>
                  </p:cNvPr>
                  <p:cNvGrpSpPr/>
                  <p:nvPr/>
                </p:nvGrpSpPr>
                <p:grpSpPr>
                  <a:xfrm>
                    <a:off x="9532386" y="2614821"/>
                    <a:ext cx="412769" cy="361401"/>
                    <a:chOff x="9532386" y="2614821"/>
                    <a:chExt cx="412769" cy="361401"/>
                  </a:xfrm>
                </p:grpSpPr>
                <p:sp>
                  <p:nvSpPr>
                    <p:cNvPr id="283" name="Hình tự do: Hình 282">
                      <a:extLst>
                        <a:ext uri="{FF2B5EF4-FFF2-40B4-BE49-F238E27FC236}">
                          <a16:creationId xmlns:a16="http://schemas.microsoft.com/office/drawing/2014/main" id="{879C7B06-226F-9181-B7FA-A3D55AFC68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32386" y="2626863"/>
                      <a:ext cx="401137" cy="349359"/>
                    </a:xfrm>
                    <a:custGeom>
                      <a:avLst/>
                      <a:gdLst>
                        <a:gd name="connsiteX0" fmla="*/ 55523 w 401137"/>
                        <a:gd name="connsiteY0" fmla="*/ 70951 h 349359"/>
                        <a:gd name="connsiteX1" fmla="*/ 31039 w 401137"/>
                        <a:gd name="connsiteY1" fmla="*/ 282592 h 349359"/>
                        <a:gd name="connsiteX2" fmla="*/ 355376 w 401137"/>
                        <a:gd name="connsiteY2" fmla="*/ 312108 h 349359"/>
                        <a:gd name="connsiteX3" fmla="*/ 313786 w 401137"/>
                        <a:gd name="connsiteY3" fmla="*/ 36069 h 349359"/>
                        <a:gd name="connsiteX4" fmla="*/ 55523 w 401137"/>
                        <a:gd name="connsiteY4" fmla="*/ 70951 h 3493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1137" h="349359">
                          <a:moveTo>
                            <a:pt x="55523" y="70951"/>
                          </a:moveTo>
                          <a:cubicBezTo>
                            <a:pt x="-11894" y="148094"/>
                            <a:pt x="-15248" y="241673"/>
                            <a:pt x="31039" y="282592"/>
                          </a:cubicBezTo>
                          <a:cubicBezTo>
                            <a:pt x="101138" y="344642"/>
                            <a:pt x="279239" y="380866"/>
                            <a:pt x="355376" y="312108"/>
                          </a:cubicBezTo>
                          <a:cubicBezTo>
                            <a:pt x="428829" y="245697"/>
                            <a:pt x="413065" y="106504"/>
                            <a:pt x="313786" y="36069"/>
                          </a:cubicBezTo>
                          <a:cubicBezTo>
                            <a:pt x="226915" y="-25981"/>
                            <a:pt x="120928" y="-3844"/>
                            <a:pt x="55523" y="70951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4" name="Hình tự do: Hình 283">
                      <a:extLst>
                        <a:ext uri="{FF2B5EF4-FFF2-40B4-BE49-F238E27FC236}">
                          <a16:creationId xmlns:a16="http://schemas.microsoft.com/office/drawing/2014/main" id="{6544FE6F-68FC-C21B-5921-7BD2816748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85897" y="2614821"/>
                      <a:ext cx="359259" cy="327504"/>
                    </a:xfrm>
                    <a:custGeom>
                      <a:avLst/>
                      <a:gdLst>
                        <a:gd name="connsiteX0" fmla="*/ 340101 w 359259"/>
                        <a:gd name="connsiteY0" fmla="*/ 98758 h 327504"/>
                        <a:gd name="connsiteX1" fmla="*/ 0 w 359259"/>
                        <a:gd name="connsiteY1" fmla="*/ 85677 h 327504"/>
                        <a:gd name="connsiteX2" fmla="*/ 257256 w 359259"/>
                        <a:gd name="connsiteY2" fmla="*/ 52472 h 327504"/>
                        <a:gd name="connsiteX3" fmla="*/ 342114 w 359259"/>
                        <a:gd name="connsiteY3" fmla="*/ 202734 h 327504"/>
                        <a:gd name="connsiteX4" fmla="*/ 297841 w 359259"/>
                        <a:gd name="connsiteY4" fmla="*/ 327505 h 327504"/>
                        <a:gd name="connsiteX5" fmla="*/ 340101 w 359259"/>
                        <a:gd name="connsiteY5" fmla="*/ 98758 h 3275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59259" h="327504">
                          <a:moveTo>
                            <a:pt x="340101" y="98758"/>
                          </a:moveTo>
                          <a:cubicBezTo>
                            <a:pt x="272685" y="-41106"/>
                            <a:pt x="68758" y="-20311"/>
                            <a:pt x="0" y="85677"/>
                          </a:cubicBezTo>
                          <a:cubicBezTo>
                            <a:pt x="67417" y="8534"/>
                            <a:pt x="176759" y="-4547"/>
                            <a:pt x="257256" y="52472"/>
                          </a:cubicBezTo>
                          <a:cubicBezTo>
                            <a:pt x="306896" y="87689"/>
                            <a:pt x="338760" y="144038"/>
                            <a:pt x="342114" y="202734"/>
                          </a:cubicBezTo>
                          <a:cubicBezTo>
                            <a:pt x="344797" y="249690"/>
                            <a:pt x="328362" y="300001"/>
                            <a:pt x="297841" y="327505"/>
                          </a:cubicBezTo>
                          <a:cubicBezTo>
                            <a:pt x="331045" y="311070"/>
                            <a:pt x="389741" y="201727"/>
                            <a:pt x="340101" y="98758"/>
                          </a:cubicBezTo>
                          <a:close/>
                        </a:path>
                      </a:pathLst>
                    </a:custGeom>
                    <a:solidFill>
                      <a:srgbClr val="723C27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5" name="Hình tự do: Hình 284">
                      <a:extLst>
                        <a:ext uri="{FF2B5EF4-FFF2-40B4-BE49-F238E27FC236}">
                          <a16:creationId xmlns:a16="http://schemas.microsoft.com/office/drawing/2014/main" id="{3A2A8CAB-58DC-F40B-8798-CFEB6781D8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47551" y="2685966"/>
                      <a:ext cx="228630" cy="228630"/>
                    </a:xfrm>
                    <a:custGeom>
                      <a:avLst/>
                      <a:gdLst>
                        <a:gd name="connsiteX0" fmla="*/ 224832 w 228630"/>
                        <a:gd name="connsiteY0" fmla="*/ 85303 h 228630"/>
                        <a:gd name="connsiteX1" fmla="*/ 143328 w 228630"/>
                        <a:gd name="connsiteY1" fmla="*/ 224831 h 228630"/>
                        <a:gd name="connsiteX2" fmla="*/ 3799 w 228630"/>
                        <a:gd name="connsiteY2" fmla="*/ 143328 h 228630"/>
                        <a:gd name="connsiteX3" fmla="*/ 85303 w 228630"/>
                        <a:gd name="connsiteY3" fmla="*/ 3799 h 228630"/>
                        <a:gd name="connsiteX4" fmla="*/ 224832 w 228630"/>
                        <a:gd name="connsiteY4" fmla="*/ 85303 h 228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8630" h="228630">
                          <a:moveTo>
                            <a:pt x="224832" y="85303"/>
                          </a:moveTo>
                          <a:cubicBezTo>
                            <a:pt x="240931" y="146346"/>
                            <a:pt x="204372" y="209067"/>
                            <a:pt x="143328" y="224831"/>
                          </a:cubicBezTo>
                          <a:cubicBezTo>
                            <a:pt x="82284" y="240931"/>
                            <a:pt x="19563" y="204372"/>
                            <a:pt x="3799" y="143328"/>
                          </a:cubicBezTo>
                          <a:cubicBezTo>
                            <a:pt x="-12301" y="82284"/>
                            <a:pt x="24259" y="19563"/>
                            <a:pt x="85303" y="3799"/>
                          </a:cubicBezTo>
                          <a:cubicBezTo>
                            <a:pt x="146012" y="-12300"/>
                            <a:pt x="208732" y="24259"/>
                            <a:pt x="224832" y="85303"/>
                          </a:cubicBezTo>
                          <a:close/>
                        </a:path>
                      </a:pathLst>
                    </a:custGeom>
                    <a:solidFill>
                      <a:srgbClr val="752912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0B6B5E9E-0981-BA44-BB4E-B812100BC2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01602" y="2736376"/>
                      <a:ext cx="63745" cy="63746"/>
                    </a:xfrm>
                    <a:custGeom>
                      <a:avLst/>
                      <a:gdLst>
                        <a:gd name="connsiteX0" fmla="*/ 62730 w 63745"/>
                        <a:gd name="connsiteY0" fmla="*/ 23823 h 63746"/>
                        <a:gd name="connsiteX1" fmla="*/ 39922 w 63745"/>
                        <a:gd name="connsiteY1" fmla="*/ 62730 h 63746"/>
                        <a:gd name="connsiteX2" fmla="*/ 1016 w 63745"/>
                        <a:gd name="connsiteY2" fmla="*/ 39923 h 63746"/>
                        <a:gd name="connsiteX3" fmla="*/ 23824 w 63745"/>
                        <a:gd name="connsiteY3" fmla="*/ 1016 h 63746"/>
                        <a:gd name="connsiteX4" fmla="*/ 62730 w 63745"/>
                        <a:gd name="connsiteY4" fmla="*/ 23823 h 63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745" h="63746">
                          <a:moveTo>
                            <a:pt x="62730" y="23823"/>
                          </a:moveTo>
                          <a:cubicBezTo>
                            <a:pt x="67091" y="40929"/>
                            <a:pt x="57028" y="58035"/>
                            <a:pt x="39922" y="62730"/>
                          </a:cubicBezTo>
                          <a:cubicBezTo>
                            <a:pt x="22817" y="67091"/>
                            <a:pt x="5711" y="57029"/>
                            <a:pt x="1016" y="39923"/>
                          </a:cubicBezTo>
                          <a:cubicBezTo>
                            <a:pt x="-3345" y="22817"/>
                            <a:pt x="6718" y="5712"/>
                            <a:pt x="23824" y="1016"/>
                          </a:cubicBezTo>
                          <a:cubicBezTo>
                            <a:pt x="40929" y="-3344"/>
                            <a:pt x="58370" y="6718"/>
                            <a:pt x="62730" y="23823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3" name="Hình tự do: Hình 272">
                    <a:extLst>
                      <a:ext uri="{FF2B5EF4-FFF2-40B4-BE49-F238E27FC236}">
                        <a16:creationId xmlns:a16="http://schemas.microsoft.com/office/drawing/2014/main" id="{2AD513A2-EBDE-536C-E168-9DD71A873B3A}"/>
                      </a:ext>
                    </a:extLst>
                  </p:cNvPr>
                  <p:cNvSpPr/>
                  <p:nvPr/>
                </p:nvSpPr>
                <p:spPr>
                  <a:xfrm>
                    <a:off x="8900612" y="2220395"/>
                    <a:ext cx="339743" cy="125821"/>
                  </a:xfrm>
                  <a:custGeom>
                    <a:avLst/>
                    <a:gdLst>
                      <a:gd name="connsiteX0" fmla="*/ 26548 w 339743"/>
                      <a:gd name="connsiteY0" fmla="*/ 89691 h 125821"/>
                      <a:gd name="connsiteX1" fmla="*/ 51368 w 339743"/>
                      <a:gd name="connsiteY1" fmla="*/ 87007 h 125821"/>
                      <a:gd name="connsiteX2" fmla="*/ 284139 w 339743"/>
                      <a:gd name="connsiteY2" fmla="*/ 119206 h 125821"/>
                      <a:gd name="connsiteX3" fmla="*/ 333109 w 339743"/>
                      <a:gd name="connsiteY3" fmla="*/ 110821 h 125821"/>
                      <a:gd name="connsiteX4" fmla="*/ 325060 w 339743"/>
                      <a:gd name="connsiteY4" fmla="*/ 61852 h 125821"/>
                      <a:gd name="connsiteX5" fmla="*/ 19505 w 339743"/>
                      <a:gd name="connsiteY5" fmla="*/ 24287 h 125821"/>
                      <a:gd name="connsiteX6" fmla="*/ 3741 w 339743"/>
                      <a:gd name="connsiteY6" fmla="*/ 71579 h 125821"/>
                      <a:gd name="connsiteX7" fmla="*/ 26548 w 339743"/>
                      <a:gd name="connsiteY7" fmla="*/ 89691 h 125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39743" h="125821">
                        <a:moveTo>
                          <a:pt x="26548" y="89691"/>
                        </a:moveTo>
                        <a:cubicBezTo>
                          <a:pt x="34598" y="91703"/>
                          <a:pt x="43319" y="91368"/>
                          <a:pt x="51368" y="87007"/>
                        </a:cubicBezTo>
                        <a:cubicBezTo>
                          <a:pt x="114089" y="55479"/>
                          <a:pt x="214376" y="69231"/>
                          <a:pt x="284139" y="119206"/>
                        </a:cubicBezTo>
                        <a:cubicBezTo>
                          <a:pt x="299904" y="130610"/>
                          <a:pt x="322040" y="126921"/>
                          <a:pt x="333109" y="110821"/>
                        </a:cubicBezTo>
                        <a:cubicBezTo>
                          <a:pt x="344512" y="95057"/>
                          <a:pt x="340823" y="72920"/>
                          <a:pt x="325060" y="61852"/>
                        </a:cubicBezTo>
                        <a:cubicBezTo>
                          <a:pt x="234164" y="-3217"/>
                          <a:pt x="105369" y="-18981"/>
                          <a:pt x="19505" y="24287"/>
                        </a:cubicBezTo>
                        <a:cubicBezTo>
                          <a:pt x="2064" y="33007"/>
                          <a:pt x="-4980" y="54138"/>
                          <a:pt x="3741" y="71579"/>
                        </a:cubicBezTo>
                        <a:cubicBezTo>
                          <a:pt x="9107" y="80970"/>
                          <a:pt x="17492" y="87343"/>
                          <a:pt x="26548" y="89691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4" name="Hình tự do: Hình 273">
                    <a:extLst>
                      <a:ext uri="{FF2B5EF4-FFF2-40B4-BE49-F238E27FC236}">
                        <a16:creationId xmlns:a16="http://schemas.microsoft.com/office/drawing/2014/main" id="{11B3E4AE-0C74-CB34-AA74-552B9004155A}"/>
                      </a:ext>
                    </a:extLst>
                  </p:cNvPr>
                  <p:cNvSpPr/>
                  <p:nvPr/>
                </p:nvSpPr>
                <p:spPr>
                  <a:xfrm>
                    <a:off x="9689968" y="2310194"/>
                    <a:ext cx="337960" cy="130385"/>
                  </a:xfrm>
                  <a:custGeom>
                    <a:avLst/>
                    <a:gdLst>
                      <a:gd name="connsiteX0" fmla="*/ 301769 w 337960"/>
                      <a:gd name="connsiteY0" fmla="*/ 130364 h 130385"/>
                      <a:gd name="connsiteX1" fmla="*/ 328266 w 337960"/>
                      <a:gd name="connsiteY1" fmla="*/ 119631 h 130385"/>
                      <a:gd name="connsiteX2" fmla="*/ 327260 w 337960"/>
                      <a:gd name="connsiteY2" fmla="*/ 69991 h 130385"/>
                      <a:gd name="connsiteX3" fmla="*/ 24053 w 337960"/>
                      <a:gd name="connsiteY3" fmla="*/ 16997 h 130385"/>
                      <a:gd name="connsiteX4" fmla="*/ 1917 w 337960"/>
                      <a:gd name="connsiteY4" fmla="*/ 61606 h 130385"/>
                      <a:gd name="connsiteX5" fmla="*/ 46525 w 337960"/>
                      <a:gd name="connsiteY5" fmla="*/ 83743 h 130385"/>
                      <a:gd name="connsiteX6" fmla="*/ 278627 w 337960"/>
                      <a:gd name="connsiteY6" fmla="*/ 120973 h 130385"/>
                      <a:gd name="connsiteX7" fmla="*/ 301769 w 337960"/>
                      <a:gd name="connsiteY7" fmla="*/ 130364 h 130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37960" h="130385">
                        <a:moveTo>
                          <a:pt x="301769" y="130364"/>
                        </a:moveTo>
                        <a:cubicBezTo>
                          <a:pt x="311496" y="130700"/>
                          <a:pt x="321223" y="127010"/>
                          <a:pt x="328266" y="119631"/>
                        </a:cubicBezTo>
                        <a:cubicBezTo>
                          <a:pt x="341682" y="105544"/>
                          <a:pt x="341012" y="83407"/>
                          <a:pt x="327260" y="69991"/>
                        </a:cubicBezTo>
                        <a:cubicBezTo>
                          <a:pt x="257831" y="3581"/>
                          <a:pt x="130377" y="-18891"/>
                          <a:pt x="24053" y="16997"/>
                        </a:cubicBezTo>
                        <a:cubicBezTo>
                          <a:pt x="5606" y="23034"/>
                          <a:pt x="-4456" y="43159"/>
                          <a:pt x="1917" y="61606"/>
                        </a:cubicBezTo>
                        <a:cubicBezTo>
                          <a:pt x="7953" y="80053"/>
                          <a:pt x="28078" y="89780"/>
                          <a:pt x="46525" y="83743"/>
                        </a:cubicBezTo>
                        <a:cubicBezTo>
                          <a:pt x="128029" y="56240"/>
                          <a:pt x="227980" y="72339"/>
                          <a:pt x="278627" y="120973"/>
                        </a:cubicBezTo>
                        <a:cubicBezTo>
                          <a:pt x="284999" y="127010"/>
                          <a:pt x="293384" y="130364"/>
                          <a:pt x="301769" y="130364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75" name="Đồ họa 6">
                    <a:extLst>
                      <a:ext uri="{FF2B5EF4-FFF2-40B4-BE49-F238E27FC236}">
                        <a16:creationId xmlns:a16="http://schemas.microsoft.com/office/drawing/2014/main" id="{CC4FF6EE-9F32-AC67-57F8-59E9238328DA}"/>
                      </a:ext>
                    </a:extLst>
                  </p:cNvPr>
                  <p:cNvGrpSpPr/>
                  <p:nvPr/>
                </p:nvGrpSpPr>
                <p:grpSpPr>
                  <a:xfrm>
                    <a:off x="9074367" y="3020139"/>
                    <a:ext cx="588698" cy="326316"/>
                    <a:chOff x="9074367" y="3020139"/>
                    <a:chExt cx="588698" cy="326316"/>
                  </a:xfrm>
                </p:grpSpPr>
                <p:sp>
                  <p:nvSpPr>
                    <p:cNvPr id="280" name="Hình tự do: Hình 279">
                      <a:extLst>
                        <a:ext uri="{FF2B5EF4-FFF2-40B4-BE49-F238E27FC236}">
                          <a16:creationId xmlns:a16="http://schemas.microsoft.com/office/drawing/2014/main" id="{6E2F8A62-AD09-A46E-02A1-F10EDC7BE4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74367" y="3022445"/>
                      <a:ext cx="588698" cy="321723"/>
                    </a:xfrm>
                    <a:custGeom>
                      <a:avLst/>
                      <a:gdLst>
                        <a:gd name="connsiteX0" fmla="*/ 5067 w 588698"/>
                        <a:gd name="connsiteY0" fmla="*/ 40291 h 321723"/>
                        <a:gd name="connsiteX1" fmla="*/ 276410 w 588698"/>
                        <a:gd name="connsiteY1" fmla="*/ 15806 h 321723"/>
                        <a:gd name="connsiteX2" fmla="*/ 325044 w 588698"/>
                        <a:gd name="connsiteY2" fmla="*/ 20166 h 321723"/>
                        <a:gd name="connsiteX3" fmla="*/ 588002 w 588698"/>
                        <a:gd name="connsiteY3" fmla="*/ 91272 h 321723"/>
                        <a:gd name="connsiteX4" fmla="*/ 275739 w 588698"/>
                        <a:gd name="connsiteY4" fmla="*/ 320690 h 321723"/>
                        <a:gd name="connsiteX5" fmla="*/ 273056 w 588698"/>
                        <a:gd name="connsiteY5" fmla="*/ 320355 h 321723"/>
                        <a:gd name="connsiteX6" fmla="*/ 5067 w 588698"/>
                        <a:gd name="connsiteY6" fmla="*/ 40291 h 3217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88698" h="321723">
                          <a:moveTo>
                            <a:pt x="5067" y="40291"/>
                          </a:moveTo>
                          <a:cubicBezTo>
                            <a:pt x="22508" y="-21759"/>
                            <a:pt x="118098" y="3061"/>
                            <a:pt x="276410" y="15806"/>
                          </a:cubicBezTo>
                          <a:cubicBezTo>
                            <a:pt x="284795" y="16477"/>
                            <a:pt x="316994" y="19160"/>
                            <a:pt x="325044" y="20166"/>
                          </a:cubicBezTo>
                          <a:cubicBezTo>
                            <a:pt x="483356" y="34924"/>
                            <a:pt x="581629" y="27210"/>
                            <a:pt x="588002" y="91272"/>
                          </a:cubicBezTo>
                          <a:cubicBezTo>
                            <a:pt x="600748" y="214702"/>
                            <a:pt x="436399" y="334106"/>
                            <a:pt x="275739" y="320690"/>
                          </a:cubicBezTo>
                          <a:lnTo>
                            <a:pt x="273056" y="320355"/>
                          </a:lnTo>
                          <a:cubicBezTo>
                            <a:pt x="112397" y="305597"/>
                            <a:pt x="-28809" y="159695"/>
                            <a:pt x="5067" y="40291"/>
                          </a:cubicBezTo>
                          <a:close/>
                        </a:path>
                      </a:pathLst>
                    </a:custGeom>
                    <a:solidFill>
                      <a:srgbClr val="701608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FFC51DA8-5E11-EFB9-CAAA-F7A5E224A3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91459" y="3239472"/>
                      <a:ext cx="321654" cy="106983"/>
                    </a:xfrm>
                    <a:custGeom>
                      <a:avLst/>
                      <a:gdLst>
                        <a:gd name="connsiteX0" fmla="*/ 3019 w 321654"/>
                        <a:gd name="connsiteY0" fmla="*/ 49327 h 106983"/>
                        <a:gd name="connsiteX1" fmla="*/ 0 w 321654"/>
                        <a:gd name="connsiteY1" fmla="*/ 47314 h 106983"/>
                        <a:gd name="connsiteX2" fmla="*/ 2683 w 321654"/>
                        <a:gd name="connsiteY2" fmla="*/ 45302 h 106983"/>
                        <a:gd name="connsiteX3" fmla="*/ 166026 w 321654"/>
                        <a:gd name="connsiteY3" fmla="*/ 1028 h 106983"/>
                        <a:gd name="connsiteX4" fmla="*/ 319307 w 321654"/>
                        <a:gd name="connsiteY4" fmla="*/ 72805 h 106983"/>
                        <a:gd name="connsiteX5" fmla="*/ 321655 w 321654"/>
                        <a:gd name="connsiteY5" fmla="*/ 75489 h 106983"/>
                        <a:gd name="connsiteX6" fmla="*/ 318301 w 321654"/>
                        <a:gd name="connsiteY6" fmla="*/ 76830 h 106983"/>
                        <a:gd name="connsiteX7" fmla="*/ 157976 w 321654"/>
                        <a:gd name="connsiteY7" fmla="*/ 106010 h 106983"/>
                        <a:gd name="connsiteX8" fmla="*/ 155293 w 321654"/>
                        <a:gd name="connsiteY8" fmla="*/ 105675 h 106983"/>
                        <a:gd name="connsiteX9" fmla="*/ 3019 w 321654"/>
                        <a:gd name="connsiteY9" fmla="*/ 49327 h 106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321654" h="106983">
                          <a:moveTo>
                            <a:pt x="3019" y="49327"/>
                          </a:moveTo>
                          <a:lnTo>
                            <a:pt x="0" y="47314"/>
                          </a:lnTo>
                          <a:lnTo>
                            <a:pt x="2683" y="45302"/>
                          </a:lnTo>
                          <a:cubicBezTo>
                            <a:pt x="47963" y="11426"/>
                            <a:pt x="105989" y="-4338"/>
                            <a:pt x="166026" y="1028"/>
                          </a:cubicBezTo>
                          <a:cubicBezTo>
                            <a:pt x="226399" y="6395"/>
                            <a:pt x="280735" y="31886"/>
                            <a:pt x="319307" y="72805"/>
                          </a:cubicBezTo>
                          <a:lnTo>
                            <a:pt x="321655" y="75489"/>
                          </a:lnTo>
                          <a:lnTo>
                            <a:pt x="318301" y="76830"/>
                          </a:lnTo>
                          <a:cubicBezTo>
                            <a:pt x="265642" y="99973"/>
                            <a:pt x="210300" y="110371"/>
                            <a:pt x="157976" y="106010"/>
                          </a:cubicBezTo>
                          <a:lnTo>
                            <a:pt x="155293" y="105675"/>
                          </a:lnTo>
                          <a:cubicBezTo>
                            <a:pt x="103976" y="100979"/>
                            <a:pt x="50982" y="81190"/>
                            <a:pt x="3019" y="49327"/>
                          </a:cubicBezTo>
                          <a:close/>
                        </a:path>
                      </a:pathLst>
                    </a:custGeom>
                    <a:solidFill>
                      <a:srgbClr val="DD6B5B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50A793B4-499B-F3EC-79A1-C03FB54B38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60602" y="3020139"/>
                      <a:ext cx="429655" cy="102980"/>
                    </a:xfrm>
                    <a:custGeom>
                      <a:avLst/>
                      <a:gdLst>
                        <a:gd name="connsiteX0" fmla="*/ 336 w 429655"/>
                        <a:gd name="connsiteY0" fmla="*/ 2683 h 102980"/>
                        <a:gd name="connsiteX1" fmla="*/ 0 w 429655"/>
                        <a:gd name="connsiteY1" fmla="*/ 0 h 102980"/>
                        <a:gd name="connsiteX2" fmla="*/ 429655 w 429655"/>
                        <a:gd name="connsiteY2" fmla="*/ 37230 h 102980"/>
                        <a:gd name="connsiteX3" fmla="*/ 428649 w 429655"/>
                        <a:gd name="connsiteY3" fmla="*/ 39913 h 102980"/>
                        <a:gd name="connsiteX4" fmla="*/ 207617 w 429655"/>
                        <a:gd name="connsiteY4" fmla="*/ 100957 h 102980"/>
                        <a:gd name="connsiteX5" fmla="*/ 336 w 429655"/>
                        <a:gd name="connsiteY5" fmla="*/ 2683 h 1029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29655" h="102980">
                          <a:moveTo>
                            <a:pt x="336" y="2683"/>
                          </a:moveTo>
                          <a:lnTo>
                            <a:pt x="0" y="0"/>
                          </a:lnTo>
                          <a:lnTo>
                            <a:pt x="429655" y="37230"/>
                          </a:lnTo>
                          <a:lnTo>
                            <a:pt x="428649" y="39913"/>
                          </a:lnTo>
                          <a:cubicBezTo>
                            <a:pt x="413220" y="84522"/>
                            <a:pt x="317965" y="110684"/>
                            <a:pt x="207617" y="100957"/>
                          </a:cubicBezTo>
                          <a:cubicBezTo>
                            <a:pt x="96933" y="91566"/>
                            <a:pt x="7714" y="49305"/>
                            <a:pt x="336" y="268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6" name="Hình tự do: Hình 275">
                    <a:extLst>
                      <a:ext uri="{FF2B5EF4-FFF2-40B4-BE49-F238E27FC236}">
                        <a16:creationId xmlns:a16="http://schemas.microsoft.com/office/drawing/2014/main" id="{A8B6CDB8-C13B-6119-D81C-E7C5F6AE9975}"/>
                      </a:ext>
                    </a:extLst>
                  </p:cNvPr>
                  <p:cNvSpPr/>
                  <p:nvPr/>
                </p:nvSpPr>
                <p:spPr>
                  <a:xfrm>
                    <a:off x="9274074" y="2882537"/>
                    <a:ext cx="144476" cy="75573"/>
                  </a:xfrm>
                  <a:custGeom>
                    <a:avLst/>
                    <a:gdLst>
                      <a:gd name="connsiteX0" fmla="*/ 7274 w 144476"/>
                      <a:gd name="connsiteY0" fmla="*/ 62807 h 75573"/>
                      <a:gd name="connsiteX1" fmla="*/ 15995 w 144476"/>
                      <a:gd name="connsiteY1" fmla="*/ 56770 h 75573"/>
                      <a:gd name="connsiteX2" fmla="*/ 76703 w 144476"/>
                      <a:gd name="connsiteY2" fmla="*/ 16521 h 75573"/>
                      <a:gd name="connsiteX3" fmla="*/ 128356 w 144476"/>
                      <a:gd name="connsiteY3" fmla="*/ 67838 h 75573"/>
                      <a:gd name="connsiteX4" fmla="*/ 136741 w 144476"/>
                      <a:gd name="connsiteY4" fmla="*/ 75552 h 75573"/>
                      <a:gd name="connsiteX5" fmla="*/ 144456 w 144476"/>
                      <a:gd name="connsiteY5" fmla="*/ 67167 h 75573"/>
                      <a:gd name="connsiteX6" fmla="*/ 78380 w 144476"/>
                      <a:gd name="connsiteY6" fmla="*/ 422 h 75573"/>
                      <a:gd name="connsiteX7" fmla="*/ 231 w 144476"/>
                      <a:gd name="connsiteY7" fmla="*/ 52409 h 75573"/>
                      <a:gd name="connsiteX8" fmla="*/ 5933 w 144476"/>
                      <a:gd name="connsiteY8" fmla="*/ 62472 h 75573"/>
                      <a:gd name="connsiteX9" fmla="*/ 7274 w 144476"/>
                      <a:gd name="connsiteY9" fmla="*/ 62807 h 75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4476" h="75573">
                        <a:moveTo>
                          <a:pt x="7274" y="62807"/>
                        </a:moveTo>
                        <a:cubicBezTo>
                          <a:pt x="10964" y="63142"/>
                          <a:pt x="14653" y="60795"/>
                          <a:pt x="15995" y="56770"/>
                        </a:cubicBezTo>
                        <a:cubicBezTo>
                          <a:pt x="23374" y="29266"/>
                          <a:pt x="47188" y="13502"/>
                          <a:pt x="76703" y="16521"/>
                        </a:cubicBezTo>
                        <a:cubicBezTo>
                          <a:pt x="106555" y="19540"/>
                          <a:pt x="127014" y="40335"/>
                          <a:pt x="128356" y="67838"/>
                        </a:cubicBezTo>
                        <a:cubicBezTo>
                          <a:pt x="128691" y="72198"/>
                          <a:pt x="132381" y="75888"/>
                          <a:pt x="136741" y="75552"/>
                        </a:cubicBezTo>
                        <a:cubicBezTo>
                          <a:pt x="141102" y="75217"/>
                          <a:pt x="144791" y="71528"/>
                          <a:pt x="144456" y="67167"/>
                        </a:cubicBezTo>
                        <a:cubicBezTo>
                          <a:pt x="143114" y="31614"/>
                          <a:pt x="115610" y="4111"/>
                          <a:pt x="78380" y="422"/>
                        </a:cubicBezTo>
                        <a:cubicBezTo>
                          <a:pt x="41151" y="-3268"/>
                          <a:pt x="9958" y="17527"/>
                          <a:pt x="231" y="52409"/>
                        </a:cubicBezTo>
                        <a:cubicBezTo>
                          <a:pt x="-775" y="56770"/>
                          <a:pt x="1573" y="61130"/>
                          <a:pt x="5933" y="62472"/>
                        </a:cubicBezTo>
                        <a:lnTo>
                          <a:pt x="7274" y="62807"/>
                        </a:lnTo>
                        <a:close/>
                      </a:path>
                    </a:pathLst>
                  </a:custGeom>
                  <a:solidFill>
                    <a:srgbClr val="C473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7" name="Hình tự do: Hình 276">
                    <a:extLst>
                      <a:ext uri="{FF2B5EF4-FFF2-40B4-BE49-F238E27FC236}">
                        <a16:creationId xmlns:a16="http://schemas.microsoft.com/office/drawing/2014/main" id="{44D52EFF-F9B6-D0C2-9C8C-66413DE5BEF5}"/>
                      </a:ext>
                    </a:extLst>
                  </p:cNvPr>
                  <p:cNvSpPr/>
                  <p:nvPr/>
                </p:nvSpPr>
                <p:spPr>
                  <a:xfrm>
                    <a:off x="10115041" y="1881445"/>
                    <a:ext cx="467777" cy="1117864"/>
                  </a:xfrm>
                  <a:custGeom>
                    <a:avLst/>
                    <a:gdLst>
                      <a:gd name="connsiteX0" fmla="*/ 3145 w 467777"/>
                      <a:gd name="connsiteY0" fmla="*/ 627201 h 1117864"/>
                      <a:gd name="connsiteX1" fmla="*/ 190972 w 467777"/>
                      <a:gd name="connsiteY1" fmla="*/ 1117564 h 1117864"/>
                      <a:gd name="connsiteX2" fmla="*/ 463657 w 467777"/>
                      <a:gd name="connsiteY2" fmla="*/ 509474 h 1117864"/>
                      <a:gd name="connsiteX3" fmla="*/ 216128 w 467777"/>
                      <a:gd name="connsiteY3" fmla="*/ 2005 h 1117864"/>
                      <a:gd name="connsiteX4" fmla="*/ 3145 w 467777"/>
                      <a:gd name="connsiteY4" fmla="*/ 627201 h 1117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7777" h="1117864">
                        <a:moveTo>
                          <a:pt x="3145" y="627201"/>
                        </a:moveTo>
                        <a:cubicBezTo>
                          <a:pt x="-17986" y="913638"/>
                          <a:pt x="69891" y="1105825"/>
                          <a:pt x="190972" y="1117564"/>
                        </a:cubicBezTo>
                        <a:cubicBezTo>
                          <a:pt x="312054" y="1129303"/>
                          <a:pt x="435818" y="795239"/>
                          <a:pt x="463657" y="509474"/>
                        </a:cubicBezTo>
                        <a:cubicBezTo>
                          <a:pt x="495521" y="182118"/>
                          <a:pt x="335867" y="33868"/>
                          <a:pt x="216128" y="2005"/>
                        </a:cubicBezTo>
                        <a:cubicBezTo>
                          <a:pt x="98735" y="-28853"/>
                          <a:pt x="27294" y="301857"/>
                          <a:pt x="3145" y="627201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BE010966-4316-241D-947D-66DF14AFD089}"/>
                      </a:ext>
                    </a:extLst>
                  </p:cNvPr>
                  <p:cNvSpPr/>
                  <p:nvPr/>
                </p:nvSpPr>
                <p:spPr>
                  <a:xfrm>
                    <a:off x="10070268" y="2718886"/>
                    <a:ext cx="494374" cy="608136"/>
                  </a:xfrm>
                  <a:custGeom>
                    <a:avLst/>
                    <a:gdLst>
                      <a:gd name="connsiteX0" fmla="*/ 464827 w 494374"/>
                      <a:gd name="connsiteY0" fmla="*/ 367999 h 608136"/>
                      <a:gd name="connsiteX1" fmla="*/ 59993 w 494374"/>
                      <a:gd name="connsiteY1" fmla="*/ 599765 h 608136"/>
                      <a:gd name="connsiteX2" fmla="*/ 273646 w 494374"/>
                      <a:gd name="connsiteY2" fmla="*/ 395 h 608136"/>
                      <a:gd name="connsiteX3" fmla="*/ 464827 w 494374"/>
                      <a:gd name="connsiteY3" fmla="*/ 367999 h 608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4374" h="608136">
                        <a:moveTo>
                          <a:pt x="464827" y="367999"/>
                        </a:moveTo>
                        <a:cubicBezTo>
                          <a:pt x="390032" y="546435"/>
                          <a:pt x="192813" y="637330"/>
                          <a:pt x="59993" y="599765"/>
                        </a:cubicBezTo>
                        <a:cubicBezTo>
                          <a:pt x="-72828" y="562199"/>
                          <a:pt x="22092" y="13475"/>
                          <a:pt x="273646" y="395"/>
                        </a:cubicBezTo>
                        <a:cubicBezTo>
                          <a:pt x="482939" y="-10338"/>
                          <a:pt x="535263" y="199961"/>
                          <a:pt x="464827" y="367999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9" name="Hình tự do: Hình 278">
                    <a:extLst>
                      <a:ext uri="{FF2B5EF4-FFF2-40B4-BE49-F238E27FC236}">
                        <a16:creationId xmlns:a16="http://schemas.microsoft.com/office/drawing/2014/main" id="{0C6BBD2D-709B-2B99-4623-3C7DA09E7571}"/>
                      </a:ext>
                    </a:extLst>
                  </p:cNvPr>
                  <p:cNvSpPr/>
                  <p:nvPr/>
                </p:nvSpPr>
                <p:spPr>
                  <a:xfrm>
                    <a:off x="10198811" y="2883875"/>
                    <a:ext cx="193110" cy="282311"/>
                  </a:xfrm>
                  <a:custGeom>
                    <a:avLst/>
                    <a:gdLst>
                      <a:gd name="connsiteX0" fmla="*/ 186692 w 193110"/>
                      <a:gd name="connsiteY0" fmla="*/ 173830 h 282311"/>
                      <a:gd name="connsiteX1" fmla="*/ 4568 w 193110"/>
                      <a:gd name="connsiteY1" fmla="*/ 273446 h 282311"/>
                      <a:gd name="connsiteX2" fmla="*/ 103512 w 193110"/>
                      <a:gd name="connsiteY2" fmla="*/ 90 h 282311"/>
                      <a:gd name="connsiteX3" fmla="*/ 186692 w 193110"/>
                      <a:gd name="connsiteY3" fmla="*/ 173830 h 282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3110" h="282311">
                        <a:moveTo>
                          <a:pt x="186692" y="173830"/>
                        </a:moveTo>
                        <a:cubicBezTo>
                          <a:pt x="164891" y="250638"/>
                          <a:pt x="67623" y="304303"/>
                          <a:pt x="4568" y="273446"/>
                        </a:cubicBezTo>
                        <a:cubicBezTo>
                          <a:pt x="-20253" y="261371"/>
                          <a:pt x="62257" y="-5612"/>
                          <a:pt x="103512" y="90"/>
                        </a:cubicBezTo>
                        <a:cubicBezTo>
                          <a:pt x="173276" y="9817"/>
                          <a:pt x="208494" y="97022"/>
                          <a:pt x="186692" y="173830"/>
                        </a:cubicBezTo>
                        <a:close/>
                      </a:path>
                    </a:pathLst>
                  </a:custGeom>
                  <a:solidFill>
                    <a:srgbClr val="E0956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56" name="Đồ họa 6">
                  <a:extLst>
                    <a:ext uri="{FF2B5EF4-FFF2-40B4-BE49-F238E27FC236}">
                      <a16:creationId xmlns:a16="http://schemas.microsoft.com/office/drawing/2014/main" id="{48161EED-14C5-591A-9F6F-C6F487F400C6}"/>
                    </a:ext>
                  </a:extLst>
                </p:cNvPr>
                <p:cNvGrpSpPr/>
                <p:nvPr/>
              </p:nvGrpSpPr>
              <p:grpSpPr>
                <a:xfrm>
                  <a:off x="9284511" y="5308278"/>
                  <a:ext cx="1282422" cy="941148"/>
                  <a:chOff x="9284511" y="5308278"/>
                  <a:chExt cx="1282422" cy="941148"/>
                </a:xfrm>
              </p:grpSpPr>
              <p:sp>
                <p:nvSpPr>
                  <p:cNvPr id="263" name="Hình tự do: Hình 262">
                    <a:extLst>
                      <a:ext uri="{FF2B5EF4-FFF2-40B4-BE49-F238E27FC236}">
                        <a16:creationId xmlns:a16="http://schemas.microsoft.com/office/drawing/2014/main" id="{2BCA4A35-E73B-B83F-95FF-CC50A18D4D38}"/>
                      </a:ext>
                    </a:extLst>
                  </p:cNvPr>
                  <p:cNvSpPr/>
                  <p:nvPr/>
                </p:nvSpPr>
                <p:spPr>
                  <a:xfrm>
                    <a:off x="9284511" y="5406887"/>
                    <a:ext cx="1282422" cy="842539"/>
                  </a:xfrm>
                  <a:custGeom>
                    <a:avLst/>
                    <a:gdLst>
                      <a:gd name="connsiteX0" fmla="*/ 1232136 w 1282422"/>
                      <a:gd name="connsiteY0" fmla="*/ 842540 h 842539"/>
                      <a:gd name="connsiteX1" fmla="*/ 1183838 w 1282422"/>
                      <a:gd name="connsiteY1" fmla="*/ 806316 h 842539"/>
                      <a:gd name="connsiteX2" fmla="*/ 1003390 w 1282422"/>
                      <a:gd name="connsiteY2" fmla="*/ 184138 h 842539"/>
                      <a:gd name="connsiteX3" fmla="*/ 842730 w 1282422"/>
                      <a:gd name="connsiteY3" fmla="*/ 100957 h 842539"/>
                      <a:gd name="connsiteX4" fmla="*/ 439572 w 1282422"/>
                      <a:gd name="connsiteY4" fmla="*/ 100957 h 842539"/>
                      <a:gd name="connsiteX5" fmla="*/ 278913 w 1282422"/>
                      <a:gd name="connsiteY5" fmla="*/ 184138 h 842539"/>
                      <a:gd name="connsiteX6" fmla="*/ 98800 w 1282422"/>
                      <a:gd name="connsiteY6" fmla="*/ 806316 h 842539"/>
                      <a:gd name="connsiteX7" fmla="*/ 36415 w 1282422"/>
                      <a:gd name="connsiteY7" fmla="*/ 840527 h 842539"/>
                      <a:gd name="connsiteX8" fmla="*/ 1868 w 1282422"/>
                      <a:gd name="connsiteY8" fmla="*/ 778141 h 842539"/>
                      <a:gd name="connsiteX9" fmla="*/ 181980 w 1282422"/>
                      <a:gd name="connsiteY9" fmla="*/ 155964 h 842539"/>
                      <a:gd name="connsiteX10" fmla="*/ 439572 w 1282422"/>
                      <a:gd name="connsiteY10" fmla="*/ 0 h 842539"/>
                      <a:gd name="connsiteX11" fmla="*/ 842730 w 1282422"/>
                      <a:gd name="connsiteY11" fmla="*/ 0 h 842539"/>
                      <a:gd name="connsiteX12" fmla="*/ 1099987 w 1282422"/>
                      <a:gd name="connsiteY12" fmla="*/ 155628 h 842539"/>
                      <a:gd name="connsiteX13" fmla="*/ 1280434 w 1282422"/>
                      <a:gd name="connsiteY13" fmla="*/ 777806 h 842539"/>
                      <a:gd name="connsiteX14" fmla="*/ 1246223 w 1282422"/>
                      <a:gd name="connsiteY14" fmla="*/ 840192 h 842539"/>
                      <a:gd name="connsiteX15" fmla="*/ 1232136 w 1282422"/>
                      <a:gd name="connsiteY15" fmla="*/ 842540 h 842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82422" h="842539">
                        <a:moveTo>
                          <a:pt x="1232136" y="842540"/>
                        </a:moveTo>
                        <a:cubicBezTo>
                          <a:pt x="1210335" y="842540"/>
                          <a:pt x="1190211" y="828117"/>
                          <a:pt x="1183838" y="806316"/>
                        </a:cubicBezTo>
                        <a:lnTo>
                          <a:pt x="1003390" y="184138"/>
                        </a:lnTo>
                        <a:cubicBezTo>
                          <a:pt x="989638" y="136846"/>
                          <a:pt x="920545" y="100957"/>
                          <a:pt x="842730" y="100957"/>
                        </a:cubicBezTo>
                        <a:lnTo>
                          <a:pt x="439572" y="100957"/>
                        </a:lnTo>
                        <a:cubicBezTo>
                          <a:pt x="361758" y="100957"/>
                          <a:pt x="292664" y="136846"/>
                          <a:pt x="278913" y="184138"/>
                        </a:cubicBezTo>
                        <a:lnTo>
                          <a:pt x="98800" y="806316"/>
                        </a:lnTo>
                        <a:cubicBezTo>
                          <a:pt x="91086" y="832813"/>
                          <a:pt x="62911" y="848241"/>
                          <a:pt x="36415" y="840527"/>
                        </a:cubicBezTo>
                        <a:cubicBezTo>
                          <a:pt x="9582" y="832813"/>
                          <a:pt x="-5511" y="804974"/>
                          <a:pt x="1868" y="778141"/>
                        </a:cubicBezTo>
                        <a:lnTo>
                          <a:pt x="181980" y="155964"/>
                        </a:lnTo>
                        <a:cubicBezTo>
                          <a:pt x="208478" y="64063"/>
                          <a:pt x="314466" y="0"/>
                          <a:pt x="439572" y="0"/>
                        </a:cubicBezTo>
                        <a:lnTo>
                          <a:pt x="842730" y="0"/>
                        </a:lnTo>
                        <a:cubicBezTo>
                          <a:pt x="967501" y="0"/>
                          <a:pt x="1073489" y="64063"/>
                          <a:pt x="1099987" y="155628"/>
                        </a:cubicBezTo>
                        <a:lnTo>
                          <a:pt x="1280434" y="777806"/>
                        </a:lnTo>
                        <a:cubicBezTo>
                          <a:pt x="1288149" y="804639"/>
                          <a:pt x="1272721" y="832477"/>
                          <a:pt x="1246223" y="840192"/>
                        </a:cubicBezTo>
                        <a:cubicBezTo>
                          <a:pt x="1241528" y="841869"/>
                          <a:pt x="1236832" y="842540"/>
                          <a:pt x="1232136" y="842540"/>
                        </a:cubicBezTo>
                        <a:close/>
                      </a:path>
                    </a:pathLst>
                  </a:custGeom>
                  <a:solidFill>
                    <a:srgbClr val="AAAAAA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4" name="Hình tự do: Hình 263">
                    <a:extLst>
                      <a:ext uri="{FF2B5EF4-FFF2-40B4-BE49-F238E27FC236}">
                        <a16:creationId xmlns:a16="http://schemas.microsoft.com/office/drawing/2014/main" id="{650A261A-F6F4-6F4B-5ED6-1096C5F2467A}"/>
                      </a:ext>
                    </a:extLst>
                  </p:cNvPr>
                  <p:cNvSpPr/>
                  <p:nvPr/>
                </p:nvSpPr>
                <p:spPr>
                  <a:xfrm>
                    <a:off x="9482924" y="5308278"/>
                    <a:ext cx="933772" cy="121752"/>
                  </a:xfrm>
                  <a:custGeom>
                    <a:avLst/>
                    <a:gdLst>
                      <a:gd name="connsiteX0" fmla="*/ 60711 w 933772"/>
                      <a:gd name="connsiteY0" fmla="*/ 121752 h 121752"/>
                      <a:gd name="connsiteX1" fmla="*/ 873064 w 933772"/>
                      <a:gd name="connsiteY1" fmla="*/ 121752 h 121752"/>
                      <a:gd name="connsiteX2" fmla="*/ 933772 w 933772"/>
                      <a:gd name="connsiteY2" fmla="*/ 60708 h 121752"/>
                      <a:gd name="connsiteX3" fmla="*/ 873064 w 933772"/>
                      <a:gd name="connsiteY3" fmla="*/ 0 h 121752"/>
                      <a:gd name="connsiteX4" fmla="*/ 60711 w 933772"/>
                      <a:gd name="connsiteY4" fmla="*/ 0 h 121752"/>
                      <a:gd name="connsiteX5" fmla="*/ 3 w 933772"/>
                      <a:gd name="connsiteY5" fmla="*/ 60708 h 121752"/>
                      <a:gd name="connsiteX6" fmla="*/ 60711 w 933772"/>
                      <a:gd name="connsiteY6" fmla="*/ 121752 h 121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33772" h="121752">
                        <a:moveTo>
                          <a:pt x="60711" y="121752"/>
                        </a:moveTo>
                        <a:lnTo>
                          <a:pt x="873064" y="121752"/>
                        </a:lnTo>
                        <a:cubicBezTo>
                          <a:pt x="906605" y="121752"/>
                          <a:pt x="933772" y="94584"/>
                          <a:pt x="933772" y="60708"/>
                        </a:cubicBezTo>
                        <a:cubicBezTo>
                          <a:pt x="933772" y="27168"/>
                          <a:pt x="906605" y="0"/>
                          <a:pt x="873064" y="0"/>
                        </a:cubicBezTo>
                        <a:lnTo>
                          <a:pt x="60711" y="0"/>
                        </a:lnTo>
                        <a:cubicBezTo>
                          <a:pt x="27170" y="0"/>
                          <a:pt x="3" y="27168"/>
                          <a:pt x="3" y="60708"/>
                        </a:cubicBezTo>
                        <a:cubicBezTo>
                          <a:pt x="-333" y="94249"/>
                          <a:pt x="27170" y="121752"/>
                          <a:pt x="60711" y="121752"/>
                        </a:cubicBezTo>
                        <a:close/>
                      </a:path>
                    </a:pathLst>
                  </a:custGeom>
                  <a:solidFill>
                    <a:srgbClr val="F7A13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57" name="Đồ họa 6">
                  <a:extLst>
                    <a:ext uri="{FF2B5EF4-FFF2-40B4-BE49-F238E27FC236}">
                      <a16:creationId xmlns:a16="http://schemas.microsoft.com/office/drawing/2014/main" id="{FF2DB866-5BA2-2F24-B4C4-693D6819887B}"/>
                    </a:ext>
                  </a:extLst>
                </p:cNvPr>
                <p:cNvGrpSpPr/>
                <p:nvPr/>
              </p:nvGrpSpPr>
              <p:grpSpPr>
                <a:xfrm>
                  <a:off x="8031805" y="2617746"/>
                  <a:ext cx="463973" cy="714472"/>
                  <a:chOff x="8031805" y="2617746"/>
                  <a:chExt cx="463973" cy="714472"/>
                </a:xfrm>
              </p:grpSpPr>
              <p:sp>
                <p:nvSpPr>
                  <p:cNvPr id="258" name="Hình tự do: Hình 257">
                    <a:extLst>
                      <a:ext uri="{FF2B5EF4-FFF2-40B4-BE49-F238E27FC236}">
                        <a16:creationId xmlns:a16="http://schemas.microsoft.com/office/drawing/2014/main" id="{0861C238-FF7C-8EB8-D172-09B95FC5CF66}"/>
                      </a:ext>
                    </a:extLst>
                  </p:cNvPr>
                  <p:cNvSpPr/>
                  <p:nvPr/>
                </p:nvSpPr>
                <p:spPr>
                  <a:xfrm>
                    <a:off x="8061813" y="2617746"/>
                    <a:ext cx="433965" cy="714472"/>
                  </a:xfrm>
                  <a:custGeom>
                    <a:avLst/>
                    <a:gdLst>
                      <a:gd name="connsiteX0" fmla="*/ 303542 w 433965"/>
                      <a:gd name="connsiteY0" fmla="*/ 293051 h 714472"/>
                      <a:gd name="connsiteX1" fmla="*/ 67081 w 433965"/>
                      <a:gd name="connsiteY1" fmla="*/ 913 h 714472"/>
                      <a:gd name="connsiteX2" fmla="*/ 162336 w 433965"/>
                      <a:gd name="connsiteY2" fmla="*/ 295064 h 714472"/>
                      <a:gd name="connsiteX3" fmla="*/ 183467 w 433965"/>
                      <a:gd name="connsiteY3" fmla="*/ 323238 h 714472"/>
                      <a:gd name="connsiteX4" fmla="*/ 0 w 433965"/>
                      <a:gd name="connsiteY4" fmla="*/ 567413 h 714472"/>
                      <a:gd name="connsiteX5" fmla="*/ 217007 w 433965"/>
                      <a:gd name="connsiteY5" fmla="*/ 713986 h 714472"/>
                      <a:gd name="connsiteX6" fmla="*/ 420599 w 433965"/>
                      <a:gd name="connsiteY6" fmla="*/ 572780 h 714472"/>
                      <a:gd name="connsiteX7" fmla="*/ 398461 w 433965"/>
                      <a:gd name="connsiteY7" fmla="*/ 319549 h 714472"/>
                      <a:gd name="connsiteX8" fmla="*/ 303542 w 433965"/>
                      <a:gd name="connsiteY8" fmla="*/ 293051 h 714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3965" h="714472">
                        <a:moveTo>
                          <a:pt x="303542" y="293051"/>
                        </a:moveTo>
                        <a:cubicBezTo>
                          <a:pt x="231430" y="194107"/>
                          <a:pt x="91230" y="-15522"/>
                          <a:pt x="67081" y="913"/>
                        </a:cubicBezTo>
                        <a:cubicBezTo>
                          <a:pt x="-4360" y="50217"/>
                          <a:pt x="92907" y="202156"/>
                          <a:pt x="162336" y="295064"/>
                        </a:cubicBezTo>
                        <a:cubicBezTo>
                          <a:pt x="170051" y="305126"/>
                          <a:pt x="176759" y="314517"/>
                          <a:pt x="183467" y="323238"/>
                        </a:cubicBezTo>
                        <a:cubicBezTo>
                          <a:pt x="109007" y="410443"/>
                          <a:pt x="47627" y="529177"/>
                          <a:pt x="0" y="567413"/>
                        </a:cubicBezTo>
                        <a:cubicBezTo>
                          <a:pt x="102969" y="676420"/>
                          <a:pt x="171728" y="710632"/>
                          <a:pt x="217007" y="713986"/>
                        </a:cubicBezTo>
                        <a:cubicBezTo>
                          <a:pt x="299517" y="720023"/>
                          <a:pt x="392089" y="669712"/>
                          <a:pt x="420599" y="572780"/>
                        </a:cubicBezTo>
                        <a:cubicBezTo>
                          <a:pt x="441394" y="501003"/>
                          <a:pt x="440723" y="444655"/>
                          <a:pt x="398461" y="319549"/>
                        </a:cubicBezTo>
                        <a:cubicBezTo>
                          <a:pt x="375319" y="314182"/>
                          <a:pt x="334399" y="311163"/>
                          <a:pt x="303542" y="293051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9" name="Hình tự do: Hình 258">
                    <a:extLst>
                      <a:ext uri="{FF2B5EF4-FFF2-40B4-BE49-F238E27FC236}">
                        <a16:creationId xmlns:a16="http://schemas.microsoft.com/office/drawing/2014/main" id="{6C49B8E1-D535-4958-C860-1AB600D05874}"/>
                      </a:ext>
                    </a:extLst>
                  </p:cNvPr>
                  <p:cNvSpPr/>
                  <p:nvPr/>
                </p:nvSpPr>
                <p:spPr>
                  <a:xfrm>
                    <a:off x="8100385" y="2870277"/>
                    <a:ext cx="287442" cy="384378"/>
                  </a:xfrm>
                  <a:custGeom>
                    <a:avLst/>
                    <a:gdLst>
                      <a:gd name="connsiteX0" fmla="*/ 261617 w 287442"/>
                      <a:gd name="connsiteY0" fmla="*/ 312534 h 384378"/>
                      <a:gd name="connsiteX1" fmla="*/ 0 w 287442"/>
                      <a:gd name="connsiteY1" fmla="*/ 321590 h 384378"/>
                      <a:gd name="connsiteX2" fmla="*/ 92572 w 287442"/>
                      <a:gd name="connsiteY2" fmla="*/ 1948 h 384378"/>
                      <a:gd name="connsiteX3" fmla="*/ 287443 w 287442"/>
                      <a:gd name="connsiteY3" fmla="*/ 128061 h 384378"/>
                      <a:gd name="connsiteX4" fmla="*/ 261617 w 287442"/>
                      <a:gd name="connsiteY4" fmla="*/ 312534 h 384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442" h="384378">
                        <a:moveTo>
                          <a:pt x="261617" y="312534"/>
                        </a:moveTo>
                        <a:cubicBezTo>
                          <a:pt x="187156" y="414833"/>
                          <a:pt x="64062" y="398733"/>
                          <a:pt x="0" y="321590"/>
                        </a:cubicBezTo>
                        <a:cubicBezTo>
                          <a:pt x="19789" y="306161"/>
                          <a:pt x="109342" y="125713"/>
                          <a:pt x="92572" y="1948"/>
                        </a:cubicBezTo>
                        <a:cubicBezTo>
                          <a:pt x="177429" y="-19518"/>
                          <a:pt x="261617" y="143825"/>
                          <a:pt x="287443" y="128061"/>
                        </a:cubicBezTo>
                        <a:cubicBezTo>
                          <a:pt x="240486" y="173340"/>
                          <a:pt x="221032" y="247130"/>
                          <a:pt x="261617" y="312534"/>
                        </a:cubicBezTo>
                        <a:close/>
                      </a:path>
                    </a:pathLst>
                  </a:custGeom>
                  <a:solidFill>
                    <a:srgbClr val="6B1808">
                      <a:alpha val="14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0" name="Hình tự do: Hình 259">
                    <a:extLst>
                      <a:ext uri="{FF2B5EF4-FFF2-40B4-BE49-F238E27FC236}">
                        <a16:creationId xmlns:a16="http://schemas.microsoft.com/office/drawing/2014/main" id="{A55C3DA7-FE54-FFA9-46A4-CC1AD629EF6E}"/>
                      </a:ext>
                    </a:extLst>
                  </p:cNvPr>
                  <p:cNvSpPr/>
                  <p:nvPr/>
                </p:nvSpPr>
                <p:spPr>
                  <a:xfrm>
                    <a:off x="8031805" y="2872422"/>
                    <a:ext cx="298139" cy="362503"/>
                  </a:xfrm>
                  <a:custGeom>
                    <a:avLst/>
                    <a:gdLst>
                      <a:gd name="connsiteX0" fmla="*/ 256407 w 298139"/>
                      <a:gd name="connsiteY0" fmla="*/ 60847 h 362503"/>
                      <a:gd name="connsiteX1" fmla="*/ 135661 w 298139"/>
                      <a:gd name="connsiteY1" fmla="*/ 7518 h 362503"/>
                      <a:gd name="connsiteX2" fmla="*/ 153102 w 298139"/>
                      <a:gd name="connsiteY2" fmla="*/ 121221 h 362503"/>
                      <a:gd name="connsiteX3" fmla="*/ 53486 w 298139"/>
                      <a:gd name="connsiteY3" fmla="*/ 109817 h 362503"/>
                      <a:gd name="connsiteX4" fmla="*/ 78306 w 298139"/>
                      <a:gd name="connsiteY4" fmla="*/ 217146 h 362503"/>
                      <a:gd name="connsiteX5" fmla="*/ 4181 w 298139"/>
                      <a:gd name="connsiteY5" fmla="*/ 235594 h 362503"/>
                      <a:gd name="connsiteX6" fmla="*/ 71598 w 298139"/>
                      <a:gd name="connsiteY6" fmla="*/ 340576 h 362503"/>
                      <a:gd name="connsiteX7" fmla="*/ 196369 w 298139"/>
                      <a:gd name="connsiteY7" fmla="*/ 340911 h 362503"/>
                      <a:gd name="connsiteX8" fmla="*/ 184295 w 298139"/>
                      <a:gd name="connsiteY8" fmla="*/ 282886 h 362503"/>
                      <a:gd name="connsiteX9" fmla="*/ 226220 w 298139"/>
                      <a:gd name="connsiteY9" fmla="*/ 271482 h 362503"/>
                      <a:gd name="connsiteX10" fmla="*/ 214145 w 298139"/>
                      <a:gd name="connsiteY10" fmla="*/ 181258 h 362503"/>
                      <a:gd name="connsiteX11" fmla="*/ 285251 w 298139"/>
                      <a:gd name="connsiteY11" fmla="*/ 189979 h 362503"/>
                      <a:gd name="connsiteX12" fmla="*/ 256407 w 298139"/>
                      <a:gd name="connsiteY12" fmla="*/ 60847 h 362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98139" h="362503">
                        <a:moveTo>
                          <a:pt x="256407" y="60847"/>
                        </a:moveTo>
                        <a:cubicBezTo>
                          <a:pt x="215152" y="10537"/>
                          <a:pt x="161151" y="-13277"/>
                          <a:pt x="135661" y="7518"/>
                        </a:cubicBezTo>
                        <a:cubicBezTo>
                          <a:pt x="112853" y="26301"/>
                          <a:pt x="120902" y="74935"/>
                          <a:pt x="153102" y="121221"/>
                        </a:cubicBezTo>
                        <a:cubicBezTo>
                          <a:pt x="113188" y="95394"/>
                          <a:pt x="72269" y="89357"/>
                          <a:pt x="53486" y="109817"/>
                        </a:cubicBezTo>
                        <a:cubicBezTo>
                          <a:pt x="33026" y="131618"/>
                          <a:pt x="44430" y="176562"/>
                          <a:pt x="78306" y="217146"/>
                        </a:cubicBezTo>
                        <a:cubicBezTo>
                          <a:pt x="44095" y="210103"/>
                          <a:pt x="14915" y="216140"/>
                          <a:pt x="4181" y="235594"/>
                        </a:cubicBezTo>
                        <a:cubicBezTo>
                          <a:pt x="-11583" y="264439"/>
                          <a:pt x="18604" y="311396"/>
                          <a:pt x="71598" y="340576"/>
                        </a:cubicBezTo>
                        <a:cubicBezTo>
                          <a:pt x="124592" y="369756"/>
                          <a:pt x="180605" y="369756"/>
                          <a:pt x="196369" y="340911"/>
                        </a:cubicBezTo>
                        <a:cubicBezTo>
                          <a:pt x="205090" y="325147"/>
                          <a:pt x="199388" y="303681"/>
                          <a:pt x="184295" y="282886"/>
                        </a:cubicBezTo>
                        <a:cubicBezTo>
                          <a:pt x="201736" y="284898"/>
                          <a:pt x="216493" y="281544"/>
                          <a:pt x="226220" y="271482"/>
                        </a:cubicBezTo>
                        <a:cubicBezTo>
                          <a:pt x="243996" y="252700"/>
                          <a:pt x="237960" y="216476"/>
                          <a:pt x="214145" y="181258"/>
                        </a:cubicBezTo>
                        <a:cubicBezTo>
                          <a:pt x="242319" y="198699"/>
                          <a:pt x="269152" y="203059"/>
                          <a:pt x="285251" y="189979"/>
                        </a:cubicBezTo>
                        <a:cubicBezTo>
                          <a:pt x="310407" y="168848"/>
                          <a:pt x="297661" y="111158"/>
                          <a:pt x="256407" y="60847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1" name="Hình tự do: Hình 260">
                    <a:extLst>
                      <a:ext uri="{FF2B5EF4-FFF2-40B4-BE49-F238E27FC236}">
                        <a16:creationId xmlns:a16="http://schemas.microsoft.com/office/drawing/2014/main" id="{0D3D01E2-CF0A-4291-D78A-0BACB4C5E243}"/>
                      </a:ext>
                    </a:extLst>
                  </p:cNvPr>
                  <p:cNvSpPr/>
                  <p:nvPr/>
                </p:nvSpPr>
                <p:spPr>
                  <a:xfrm>
                    <a:off x="8246157" y="2901056"/>
                    <a:ext cx="195260" cy="152284"/>
                  </a:xfrm>
                  <a:custGeom>
                    <a:avLst/>
                    <a:gdLst>
                      <a:gd name="connsiteX0" fmla="*/ 464 w 195260"/>
                      <a:gd name="connsiteY0" fmla="*/ 76151 h 152284"/>
                      <a:gd name="connsiteX1" fmla="*/ 88340 w 195260"/>
                      <a:gd name="connsiteY1" fmla="*/ 150611 h 152284"/>
                      <a:gd name="connsiteX2" fmla="*/ 194999 w 195260"/>
                      <a:gd name="connsiteY2" fmla="*/ 54014 h 152284"/>
                      <a:gd name="connsiteX3" fmla="*/ 83644 w 195260"/>
                      <a:gd name="connsiteY3" fmla="*/ 1355 h 152284"/>
                      <a:gd name="connsiteX4" fmla="*/ 464 w 195260"/>
                      <a:gd name="connsiteY4" fmla="*/ 76151 h 152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260" h="152284">
                        <a:moveTo>
                          <a:pt x="464" y="76151"/>
                        </a:moveTo>
                        <a:cubicBezTo>
                          <a:pt x="5160" y="112710"/>
                          <a:pt x="32327" y="162015"/>
                          <a:pt x="88340" y="150611"/>
                        </a:cubicBezTo>
                        <a:cubicBezTo>
                          <a:pt x="140328" y="139878"/>
                          <a:pt x="199695" y="90573"/>
                          <a:pt x="194999" y="54014"/>
                        </a:cubicBezTo>
                        <a:cubicBezTo>
                          <a:pt x="190304" y="17455"/>
                          <a:pt x="140328" y="-6023"/>
                          <a:pt x="83644" y="1355"/>
                        </a:cubicBezTo>
                        <a:cubicBezTo>
                          <a:pt x="26961" y="8399"/>
                          <a:pt x="-4232" y="39592"/>
                          <a:pt x="464" y="76151"/>
                        </a:cubicBezTo>
                        <a:close/>
                      </a:path>
                    </a:pathLst>
                  </a:custGeom>
                  <a:solidFill>
                    <a:srgbClr val="541000">
                      <a:alpha val="21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2" name="Hình tự do: Hình 261">
                    <a:extLst>
                      <a:ext uri="{FF2B5EF4-FFF2-40B4-BE49-F238E27FC236}">
                        <a16:creationId xmlns:a16="http://schemas.microsoft.com/office/drawing/2014/main" id="{C122F51F-B438-E838-94FA-3ABA27D398CF}"/>
                      </a:ext>
                    </a:extLst>
                  </p:cNvPr>
                  <p:cNvSpPr/>
                  <p:nvPr/>
                </p:nvSpPr>
                <p:spPr>
                  <a:xfrm>
                    <a:off x="8246327" y="2898392"/>
                    <a:ext cx="217595" cy="129120"/>
                  </a:xfrm>
                  <a:custGeom>
                    <a:avLst/>
                    <a:gdLst>
                      <a:gd name="connsiteX0" fmla="*/ 294 w 217595"/>
                      <a:gd name="connsiteY0" fmla="*/ 78815 h 129120"/>
                      <a:gd name="connsiteX1" fmla="*/ 117016 w 217595"/>
                      <a:gd name="connsiteY1" fmla="*/ 127449 h 129120"/>
                      <a:gd name="connsiteX2" fmla="*/ 217302 w 217595"/>
                      <a:gd name="connsiteY2" fmla="*/ 50305 h 129120"/>
                      <a:gd name="connsiteX3" fmla="*/ 100581 w 217595"/>
                      <a:gd name="connsiteY3" fmla="*/ 1672 h 129120"/>
                      <a:gd name="connsiteX4" fmla="*/ 294 w 217595"/>
                      <a:gd name="connsiteY4" fmla="*/ 78815 h 129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595" h="129120">
                        <a:moveTo>
                          <a:pt x="294" y="78815"/>
                        </a:moveTo>
                        <a:cubicBezTo>
                          <a:pt x="4990" y="113697"/>
                          <a:pt x="57313" y="135499"/>
                          <a:pt x="117016" y="127449"/>
                        </a:cubicBezTo>
                        <a:cubicBezTo>
                          <a:pt x="177053" y="119735"/>
                          <a:pt x="221662" y="84852"/>
                          <a:pt x="217302" y="50305"/>
                        </a:cubicBezTo>
                        <a:cubicBezTo>
                          <a:pt x="212606" y="15423"/>
                          <a:pt x="160618" y="-6378"/>
                          <a:pt x="100581" y="1672"/>
                        </a:cubicBezTo>
                        <a:cubicBezTo>
                          <a:pt x="40543" y="9386"/>
                          <a:pt x="-4066" y="43933"/>
                          <a:pt x="294" y="7881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33" name="Đồ họa 6">
              <a:extLst>
                <a:ext uri="{FF2B5EF4-FFF2-40B4-BE49-F238E27FC236}">
                  <a16:creationId xmlns:a16="http://schemas.microsoft.com/office/drawing/2014/main" id="{F518AED3-7445-F91B-CB17-7C8BAE4BA9CE}"/>
                </a:ext>
              </a:extLst>
            </p:cNvPr>
            <p:cNvGrpSpPr/>
            <p:nvPr/>
          </p:nvGrpSpPr>
          <p:grpSpPr>
            <a:xfrm>
              <a:off x="3642506" y="4176283"/>
              <a:ext cx="4598077" cy="1459015"/>
              <a:chOff x="3642506" y="4176283"/>
              <a:chExt cx="4598077" cy="1459015"/>
            </a:xfrm>
            <a:solidFill>
              <a:srgbClr val="CCCBCA"/>
            </a:solidFill>
          </p:grpSpPr>
          <p:sp>
            <p:nvSpPr>
              <p:cNvPr id="233" name="Hình tự do: Hình 232">
                <a:extLst>
                  <a:ext uri="{FF2B5EF4-FFF2-40B4-BE49-F238E27FC236}">
                    <a16:creationId xmlns:a16="http://schemas.microsoft.com/office/drawing/2014/main" id="{08DB2133-1469-38F2-1901-3EE9E2113679}"/>
                  </a:ext>
                </a:extLst>
              </p:cNvPr>
              <p:cNvSpPr/>
              <p:nvPr/>
            </p:nvSpPr>
            <p:spPr>
              <a:xfrm>
                <a:off x="8098372" y="4176283"/>
                <a:ext cx="142211" cy="1459015"/>
              </a:xfrm>
              <a:custGeom>
                <a:avLst/>
                <a:gdLst>
                  <a:gd name="connsiteX0" fmla="*/ 71106 w 142211"/>
                  <a:gd name="connsiteY0" fmla="*/ 1459015 h 1459015"/>
                  <a:gd name="connsiteX1" fmla="*/ 142212 w 142211"/>
                  <a:gd name="connsiteY1" fmla="*/ 1365772 h 1459015"/>
                  <a:gd name="connsiteX2" fmla="*/ 142212 w 142211"/>
                  <a:gd name="connsiteY2" fmla="*/ 93243 h 1459015"/>
                  <a:gd name="connsiteX3" fmla="*/ 71106 w 142211"/>
                  <a:gd name="connsiteY3" fmla="*/ 0 h 1459015"/>
                  <a:gd name="connsiteX4" fmla="*/ 0 w 142211"/>
                  <a:gd name="connsiteY4" fmla="*/ 93243 h 1459015"/>
                  <a:gd name="connsiteX5" fmla="*/ 0 w 142211"/>
                  <a:gd name="connsiteY5" fmla="*/ 1365772 h 1459015"/>
                  <a:gd name="connsiteX6" fmla="*/ 71106 w 142211"/>
                  <a:gd name="connsiteY6" fmla="*/ 1459015 h 1459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211" h="1459015">
                    <a:moveTo>
                      <a:pt x="71106" y="1459015"/>
                    </a:moveTo>
                    <a:cubicBezTo>
                      <a:pt x="110348" y="1459015"/>
                      <a:pt x="142212" y="1417425"/>
                      <a:pt x="142212" y="1365772"/>
                    </a:cubicBezTo>
                    <a:lnTo>
                      <a:pt x="142212" y="93243"/>
                    </a:lnTo>
                    <a:cubicBezTo>
                      <a:pt x="142212" y="41590"/>
                      <a:pt x="110348" y="0"/>
                      <a:pt x="71106" y="0"/>
                    </a:cubicBezTo>
                    <a:cubicBezTo>
                      <a:pt x="31864" y="0"/>
                      <a:pt x="0" y="41590"/>
                      <a:pt x="0" y="93243"/>
                    </a:cubicBezTo>
                    <a:lnTo>
                      <a:pt x="0" y="1365772"/>
                    </a:lnTo>
                    <a:cubicBezTo>
                      <a:pt x="0" y="1417425"/>
                      <a:pt x="31864" y="1459015"/>
                      <a:pt x="71106" y="1459015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4" name="Hình tự do: Hình 233">
                <a:extLst>
                  <a:ext uri="{FF2B5EF4-FFF2-40B4-BE49-F238E27FC236}">
                    <a16:creationId xmlns:a16="http://schemas.microsoft.com/office/drawing/2014/main" id="{A460AD97-6F45-2C09-7C76-AAA946C89FEB}"/>
                  </a:ext>
                </a:extLst>
              </p:cNvPr>
              <p:cNvSpPr/>
              <p:nvPr/>
            </p:nvSpPr>
            <p:spPr>
              <a:xfrm>
                <a:off x="3642506" y="4176283"/>
                <a:ext cx="142212" cy="1459015"/>
              </a:xfrm>
              <a:custGeom>
                <a:avLst/>
                <a:gdLst>
                  <a:gd name="connsiteX0" fmla="*/ 71106 w 142212"/>
                  <a:gd name="connsiteY0" fmla="*/ 1459015 h 1459015"/>
                  <a:gd name="connsiteX1" fmla="*/ 0 w 142212"/>
                  <a:gd name="connsiteY1" fmla="*/ 1365772 h 1459015"/>
                  <a:gd name="connsiteX2" fmla="*/ 0 w 142212"/>
                  <a:gd name="connsiteY2" fmla="*/ 93243 h 1459015"/>
                  <a:gd name="connsiteX3" fmla="*/ 71106 w 142212"/>
                  <a:gd name="connsiteY3" fmla="*/ 0 h 1459015"/>
                  <a:gd name="connsiteX4" fmla="*/ 142212 w 142212"/>
                  <a:gd name="connsiteY4" fmla="*/ 93243 h 1459015"/>
                  <a:gd name="connsiteX5" fmla="*/ 142212 w 142212"/>
                  <a:gd name="connsiteY5" fmla="*/ 1365772 h 1459015"/>
                  <a:gd name="connsiteX6" fmla="*/ 71106 w 142212"/>
                  <a:gd name="connsiteY6" fmla="*/ 1459015 h 1459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212" h="1459015">
                    <a:moveTo>
                      <a:pt x="71106" y="1459015"/>
                    </a:moveTo>
                    <a:cubicBezTo>
                      <a:pt x="31864" y="1459015"/>
                      <a:pt x="0" y="1417425"/>
                      <a:pt x="0" y="1365772"/>
                    </a:cubicBezTo>
                    <a:lnTo>
                      <a:pt x="0" y="93243"/>
                    </a:lnTo>
                    <a:cubicBezTo>
                      <a:pt x="0" y="41590"/>
                      <a:pt x="31864" y="0"/>
                      <a:pt x="71106" y="0"/>
                    </a:cubicBezTo>
                    <a:cubicBezTo>
                      <a:pt x="110349" y="0"/>
                      <a:pt x="142212" y="41590"/>
                      <a:pt x="142212" y="93243"/>
                    </a:cubicBezTo>
                    <a:lnTo>
                      <a:pt x="142212" y="1365772"/>
                    </a:lnTo>
                    <a:cubicBezTo>
                      <a:pt x="142212" y="1417425"/>
                      <a:pt x="110349" y="1459015"/>
                      <a:pt x="71106" y="1459015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4" name="Đồ họa 6">
              <a:extLst>
                <a:ext uri="{FF2B5EF4-FFF2-40B4-BE49-F238E27FC236}">
                  <a16:creationId xmlns:a16="http://schemas.microsoft.com/office/drawing/2014/main" id="{B1AC206E-3D74-C407-0B74-5DD936BFD215}"/>
                </a:ext>
              </a:extLst>
            </p:cNvPr>
            <p:cNvGrpSpPr/>
            <p:nvPr/>
          </p:nvGrpSpPr>
          <p:grpSpPr>
            <a:xfrm>
              <a:off x="3216541" y="4690460"/>
              <a:ext cx="5450008" cy="1729352"/>
              <a:chOff x="3216541" y="4690460"/>
              <a:chExt cx="5450008" cy="1729352"/>
            </a:xfrm>
            <a:solidFill>
              <a:srgbClr val="CCCBCA"/>
            </a:solidFill>
          </p:grpSpPr>
          <p:sp>
            <p:nvSpPr>
              <p:cNvPr id="231" name="Hình tự do: Hình 230">
                <a:extLst>
                  <a:ext uri="{FF2B5EF4-FFF2-40B4-BE49-F238E27FC236}">
                    <a16:creationId xmlns:a16="http://schemas.microsoft.com/office/drawing/2014/main" id="{EEEA7787-6144-AF82-3E33-87BB6AFB86C3}"/>
                  </a:ext>
                </a:extLst>
              </p:cNvPr>
              <p:cNvSpPr/>
              <p:nvPr/>
            </p:nvSpPr>
            <p:spPr>
              <a:xfrm>
                <a:off x="8498176" y="4690460"/>
                <a:ext cx="168373" cy="1729352"/>
              </a:xfrm>
              <a:custGeom>
                <a:avLst/>
                <a:gdLst>
                  <a:gd name="connsiteX0" fmla="*/ 84187 w 168373"/>
                  <a:gd name="connsiteY0" fmla="*/ 1729352 h 1729352"/>
                  <a:gd name="connsiteX1" fmla="*/ 168374 w 168373"/>
                  <a:gd name="connsiteY1" fmla="*/ 1619004 h 1729352"/>
                  <a:gd name="connsiteX2" fmla="*/ 168374 w 168373"/>
                  <a:gd name="connsiteY2" fmla="*/ 110349 h 1729352"/>
                  <a:gd name="connsiteX3" fmla="*/ 84187 w 168373"/>
                  <a:gd name="connsiteY3" fmla="*/ 0 h 1729352"/>
                  <a:gd name="connsiteX4" fmla="*/ 0 w 168373"/>
                  <a:gd name="connsiteY4" fmla="*/ 110349 h 1729352"/>
                  <a:gd name="connsiteX5" fmla="*/ 0 w 168373"/>
                  <a:gd name="connsiteY5" fmla="*/ 1619004 h 1729352"/>
                  <a:gd name="connsiteX6" fmla="*/ 84187 w 168373"/>
                  <a:gd name="connsiteY6" fmla="*/ 1729352 h 1729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373" h="1729352">
                    <a:moveTo>
                      <a:pt x="84187" y="1729352"/>
                    </a:moveTo>
                    <a:cubicBezTo>
                      <a:pt x="130808" y="1729352"/>
                      <a:pt x="168374" y="1680048"/>
                      <a:pt x="168374" y="1619004"/>
                    </a:cubicBezTo>
                    <a:lnTo>
                      <a:pt x="168374" y="110349"/>
                    </a:lnTo>
                    <a:cubicBezTo>
                      <a:pt x="168374" y="49305"/>
                      <a:pt x="130808" y="0"/>
                      <a:pt x="84187" y="0"/>
                    </a:cubicBezTo>
                    <a:cubicBezTo>
                      <a:pt x="37565" y="0"/>
                      <a:pt x="0" y="49305"/>
                      <a:pt x="0" y="110349"/>
                    </a:cubicBezTo>
                    <a:lnTo>
                      <a:pt x="0" y="1619004"/>
                    </a:lnTo>
                    <a:cubicBezTo>
                      <a:pt x="0" y="1680048"/>
                      <a:pt x="37565" y="1729352"/>
                      <a:pt x="84187" y="1729352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2" name="Hình tự do: Hình 231">
                <a:extLst>
                  <a:ext uri="{FF2B5EF4-FFF2-40B4-BE49-F238E27FC236}">
                    <a16:creationId xmlns:a16="http://schemas.microsoft.com/office/drawing/2014/main" id="{F9095DAE-DBEA-1308-9786-AC1A93D6A8F9}"/>
                  </a:ext>
                </a:extLst>
              </p:cNvPr>
              <p:cNvSpPr/>
              <p:nvPr/>
            </p:nvSpPr>
            <p:spPr>
              <a:xfrm>
                <a:off x="3216541" y="4690460"/>
                <a:ext cx="168373" cy="1729352"/>
              </a:xfrm>
              <a:custGeom>
                <a:avLst/>
                <a:gdLst>
                  <a:gd name="connsiteX0" fmla="*/ 84187 w 168373"/>
                  <a:gd name="connsiteY0" fmla="*/ 1729352 h 1729352"/>
                  <a:gd name="connsiteX1" fmla="*/ 0 w 168373"/>
                  <a:gd name="connsiteY1" fmla="*/ 1619004 h 1729352"/>
                  <a:gd name="connsiteX2" fmla="*/ 0 w 168373"/>
                  <a:gd name="connsiteY2" fmla="*/ 110349 h 1729352"/>
                  <a:gd name="connsiteX3" fmla="*/ 84187 w 168373"/>
                  <a:gd name="connsiteY3" fmla="*/ 0 h 1729352"/>
                  <a:gd name="connsiteX4" fmla="*/ 168374 w 168373"/>
                  <a:gd name="connsiteY4" fmla="*/ 110349 h 1729352"/>
                  <a:gd name="connsiteX5" fmla="*/ 168374 w 168373"/>
                  <a:gd name="connsiteY5" fmla="*/ 1619004 h 1729352"/>
                  <a:gd name="connsiteX6" fmla="*/ 84187 w 168373"/>
                  <a:gd name="connsiteY6" fmla="*/ 1729352 h 1729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373" h="1729352">
                    <a:moveTo>
                      <a:pt x="84187" y="1729352"/>
                    </a:moveTo>
                    <a:cubicBezTo>
                      <a:pt x="37565" y="1729352"/>
                      <a:pt x="0" y="1680048"/>
                      <a:pt x="0" y="1619004"/>
                    </a:cubicBezTo>
                    <a:lnTo>
                      <a:pt x="0" y="110349"/>
                    </a:lnTo>
                    <a:cubicBezTo>
                      <a:pt x="0" y="49305"/>
                      <a:pt x="37565" y="0"/>
                      <a:pt x="84187" y="0"/>
                    </a:cubicBezTo>
                    <a:cubicBezTo>
                      <a:pt x="130808" y="0"/>
                      <a:pt x="168374" y="49305"/>
                      <a:pt x="168374" y="110349"/>
                    </a:cubicBezTo>
                    <a:lnTo>
                      <a:pt x="168374" y="1619004"/>
                    </a:lnTo>
                    <a:cubicBezTo>
                      <a:pt x="168374" y="1680048"/>
                      <a:pt x="130808" y="1729352"/>
                      <a:pt x="84187" y="1729352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Đồ họa 6">
              <a:extLst>
                <a:ext uri="{FF2B5EF4-FFF2-40B4-BE49-F238E27FC236}">
                  <a16:creationId xmlns:a16="http://schemas.microsoft.com/office/drawing/2014/main" id="{FC99FA77-2894-0F76-94E6-D20C3BAC0DA1}"/>
                </a:ext>
              </a:extLst>
            </p:cNvPr>
            <p:cNvGrpSpPr/>
            <p:nvPr/>
          </p:nvGrpSpPr>
          <p:grpSpPr>
            <a:xfrm>
              <a:off x="2827470" y="3760045"/>
              <a:ext cx="6342523" cy="1480816"/>
              <a:chOff x="2827470" y="3760045"/>
              <a:chExt cx="6342523" cy="1480816"/>
            </a:xfrm>
          </p:grpSpPr>
          <p:sp>
            <p:nvSpPr>
              <p:cNvPr id="228" name="Hình tự do: Hình 227">
                <a:extLst>
                  <a:ext uri="{FF2B5EF4-FFF2-40B4-BE49-F238E27FC236}">
                    <a16:creationId xmlns:a16="http://schemas.microsoft.com/office/drawing/2014/main" id="{2F4FB676-994B-4EF6-311F-A82DF6FB274F}"/>
                  </a:ext>
                </a:extLst>
              </p:cNvPr>
              <p:cNvSpPr/>
              <p:nvPr/>
            </p:nvSpPr>
            <p:spPr>
              <a:xfrm>
                <a:off x="2827470" y="3962965"/>
                <a:ext cx="6342523" cy="1277896"/>
              </a:xfrm>
              <a:custGeom>
                <a:avLst/>
                <a:gdLst>
                  <a:gd name="connsiteX0" fmla="*/ 6342523 w 6342523"/>
                  <a:gd name="connsiteY0" fmla="*/ 638948 h 1277896"/>
                  <a:gd name="connsiteX1" fmla="*/ 3171262 w 6342523"/>
                  <a:gd name="connsiteY1" fmla="*/ 1277896 h 1277896"/>
                  <a:gd name="connsiteX2" fmla="*/ 0 w 6342523"/>
                  <a:gd name="connsiteY2" fmla="*/ 638948 h 1277896"/>
                  <a:gd name="connsiteX3" fmla="*/ 3171262 w 6342523"/>
                  <a:gd name="connsiteY3" fmla="*/ 0 h 1277896"/>
                  <a:gd name="connsiteX4" fmla="*/ 6342523 w 6342523"/>
                  <a:gd name="connsiteY4" fmla="*/ 638948 h 127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523" h="1277896">
                    <a:moveTo>
                      <a:pt x="6342523" y="638948"/>
                    </a:moveTo>
                    <a:cubicBezTo>
                      <a:pt x="6342523" y="991829"/>
                      <a:pt x="4922702" y="1277896"/>
                      <a:pt x="3171262" y="1277896"/>
                    </a:cubicBezTo>
                    <a:cubicBezTo>
                      <a:pt x="1419822" y="1277896"/>
                      <a:pt x="0" y="991829"/>
                      <a:pt x="0" y="638948"/>
                    </a:cubicBezTo>
                    <a:cubicBezTo>
                      <a:pt x="0" y="286067"/>
                      <a:pt x="1419822" y="0"/>
                      <a:pt x="3171262" y="0"/>
                    </a:cubicBezTo>
                    <a:cubicBezTo>
                      <a:pt x="4922702" y="0"/>
                      <a:pt x="6342523" y="286067"/>
                      <a:pt x="6342523" y="638948"/>
                    </a:cubicBezTo>
                    <a:close/>
                  </a:path>
                </a:pathLst>
              </a:custGeom>
              <a:solidFill>
                <a:srgbClr val="32B4C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9" name="Hình tự do: Hình 228">
                <a:extLst>
                  <a:ext uri="{FF2B5EF4-FFF2-40B4-BE49-F238E27FC236}">
                    <a16:creationId xmlns:a16="http://schemas.microsoft.com/office/drawing/2014/main" id="{BC3D182F-8201-6F40-C343-C131D84DA9A0}"/>
                  </a:ext>
                </a:extLst>
              </p:cNvPr>
              <p:cNvSpPr/>
              <p:nvPr/>
            </p:nvSpPr>
            <p:spPr>
              <a:xfrm>
                <a:off x="2827470" y="4398993"/>
                <a:ext cx="6342187" cy="202920"/>
              </a:xfrm>
              <a:custGeom>
                <a:avLst/>
                <a:gdLst>
                  <a:gd name="connsiteX0" fmla="*/ 0 w 6342187"/>
                  <a:gd name="connsiteY0" fmla="*/ 0 h 202920"/>
                  <a:gd name="connsiteX1" fmla="*/ 6342188 w 6342187"/>
                  <a:gd name="connsiteY1" fmla="*/ 0 h 202920"/>
                  <a:gd name="connsiteX2" fmla="*/ 6342188 w 6342187"/>
                  <a:gd name="connsiteY2" fmla="*/ 202920 h 202920"/>
                  <a:gd name="connsiteX3" fmla="*/ 0 w 6342187"/>
                  <a:gd name="connsiteY3" fmla="*/ 202920 h 202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42187" h="202920">
                    <a:moveTo>
                      <a:pt x="0" y="0"/>
                    </a:moveTo>
                    <a:lnTo>
                      <a:pt x="6342188" y="0"/>
                    </a:lnTo>
                    <a:lnTo>
                      <a:pt x="6342188" y="202920"/>
                    </a:lnTo>
                    <a:lnTo>
                      <a:pt x="0" y="202920"/>
                    </a:lnTo>
                    <a:close/>
                  </a:path>
                </a:pathLst>
              </a:custGeom>
              <a:solidFill>
                <a:srgbClr val="32B4C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0" name="Hình tự do: Hình 229">
                <a:extLst>
                  <a:ext uri="{FF2B5EF4-FFF2-40B4-BE49-F238E27FC236}">
                    <a16:creationId xmlns:a16="http://schemas.microsoft.com/office/drawing/2014/main" id="{BB461E01-2D0D-FF58-B45E-7932F6682B39}"/>
                  </a:ext>
                </a:extLst>
              </p:cNvPr>
              <p:cNvSpPr/>
              <p:nvPr/>
            </p:nvSpPr>
            <p:spPr>
              <a:xfrm>
                <a:off x="2827470" y="3760045"/>
                <a:ext cx="6342523" cy="1277896"/>
              </a:xfrm>
              <a:custGeom>
                <a:avLst/>
                <a:gdLst>
                  <a:gd name="connsiteX0" fmla="*/ 6342523 w 6342523"/>
                  <a:gd name="connsiteY0" fmla="*/ 638948 h 1277896"/>
                  <a:gd name="connsiteX1" fmla="*/ 3171262 w 6342523"/>
                  <a:gd name="connsiteY1" fmla="*/ 1277896 h 1277896"/>
                  <a:gd name="connsiteX2" fmla="*/ 0 w 6342523"/>
                  <a:gd name="connsiteY2" fmla="*/ 638948 h 1277896"/>
                  <a:gd name="connsiteX3" fmla="*/ 3171262 w 6342523"/>
                  <a:gd name="connsiteY3" fmla="*/ 0 h 1277896"/>
                  <a:gd name="connsiteX4" fmla="*/ 6342523 w 6342523"/>
                  <a:gd name="connsiteY4" fmla="*/ 638948 h 127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523" h="1277896">
                    <a:moveTo>
                      <a:pt x="6342523" y="638948"/>
                    </a:moveTo>
                    <a:cubicBezTo>
                      <a:pt x="6342523" y="991829"/>
                      <a:pt x="4922702" y="1277896"/>
                      <a:pt x="3171262" y="1277896"/>
                    </a:cubicBezTo>
                    <a:cubicBezTo>
                      <a:pt x="1419822" y="1277896"/>
                      <a:pt x="0" y="991829"/>
                      <a:pt x="0" y="638948"/>
                    </a:cubicBezTo>
                    <a:cubicBezTo>
                      <a:pt x="0" y="286067"/>
                      <a:pt x="1419822" y="0"/>
                      <a:pt x="3171262" y="0"/>
                    </a:cubicBezTo>
                    <a:cubicBezTo>
                      <a:pt x="4922702" y="0"/>
                      <a:pt x="6342523" y="286067"/>
                      <a:pt x="6342523" y="638948"/>
                    </a:cubicBezTo>
                    <a:close/>
                  </a:path>
                </a:pathLst>
              </a:custGeom>
              <a:solidFill>
                <a:srgbClr val="56CDE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Đồ họa 6">
              <a:extLst>
                <a:ext uri="{FF2B5EF4-FFF2-40B4-BE49-F238E27FC236}">
                  <a16:creationId xmlns:a16="http://schemas.microsoft.com/office/drawing/2014/main" id="{06215F8B-B9FE-6031-F465-F9E3A6EED16B}"/>
                </a:ext>
              </a:extLst>
            </p:cNvPr>
            <p:cNvGrpSpPr/>
            <p:nvPr/>
          </p:nvGrpSpPr>
          <p:grpSpPr>
            <a:xfrm>
              <a:off x="3640829" y="3389756"/>
              <a:ext cx="1527773" cy="753408"/>
              <a:chOff x="3640829" y="3389756"/>
              <a:chExt cx="1527773" cy="753408"/>
            </a:xfrm>
          </p:grpSpPr>
          <p:grpSp>
            <p:nvGrpSpPr>
              <p:cNvPr id="211" name="Đồ họa 6">
                <a:extLst>
                  <a:ext uri="{FF2B5EF4-FFF2-40B4-BE49-F238E27FC236}">
                    <a16:creationId xmlns:a16="http://schemas.microsoft.com/office/drawing/2014/main" id="{1222C99E-8D65-97B5-6328-FD68D2ECA9C7}"/>
                  </a:ext>
                </a:extLst>
              </p:cNvPr>
              <p:cNvGrpSpPr/>
              <p:nvPr/>
            </p:nvGrpSpPr>
            <p:grpSpPr>
              <a:xfrm>
                <a:off x="3735943" y="3682230"/>
                <a:ext cx="1432659" cy="460934"/>
                <a:chOff x="3735943" y="3682230"/>
                <a:chExt cx="1432659" cy="460934"/>
              </a:xfrm>
            </p:grpSpPr>
            <p:sp>
              <p:nvSpPr>
                <p:cNvPr id="224" name="Hình tự do: Hình 223">
                  <a:extLst>
                    <a:ext uri="{FF2B5EF4-FFF2-40B4-BE49-F238E27FC236}">
                      <a16:creationId xmlns:a16="http://schemas.microsoft.com/office/drawing/2014/main" id="{B4560ADF-26CA-3FD2-70FF-4A64BFB1FC9F}"/>
                    </a:ext>
                  </a:extLst>
                </p:cNvPr>
                <p:cNvSpPr/>
                <p:nvPr/>
              </p:nvSpPr>
              <p:spPr>
                <a:xfrm>
                  <a:off x="4004744" y="3996170"/>
                  <a:ext cx="1163858" cy="146907"/>
                </a:xfrm>
                <a:custGeom>
                  <a:avLst/>
                  <a:gdLst>
                    <a:gd name="connsiteX0" fmla="*/ 65739 w 1163858"/>
                    <a:gd name="connsiteY0" fmla="*/ 146908 h 146907"/>
                    <a:gd name="connsiteX1" fmla="*/ 0 w 1163858"/>
                    <a:gd name="connsiteY1" fmla="*/ 108672 h 146907"/>
                    <a:gd name="connsiteX2" fmla="*/ 1051162 w 1163858"/>
                    <a:gd name="connsiteY2" fmla="*/ 0 h 146907"/>
                    <a:gd name="connsiteX3" fmla="*/ 1163858 w 1163858"/>
                    <a:gd name="connsiteY3" fmla="*/ 28845 h 146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3858" h="146907">
                      <a:moveTo>
                        <a:pt x="65739" y="146908"/>
                      </a:moveTo>
                      <a:lnTo>
                        <a:pt x="0" y="108672"/>
                      </a:lnTo>
                      <a:lnTo>
                        <a:pt x="1051162" y="0"/>
                      </a:lnTo>
                      <a:lnTo>
                        <a:pt x="1163858" y="28845"/>
                      </a:lnTo>
                      <a:close/>
                    </a:path>
                  </a:pathLst>
                </a:custGeom>
                <a:solidFill>
                  <a:srgbClr val="7A459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5" name="Hình tự do: Hình 224">
                  <a:extLst>
                    <a:ext uri="{FF2B5EF4-FFF2-40B4-BE49-F238E27FC236}">
                      <a16:creationId xmlns:a16="http://schemas.microsoft.com/office/drawing/2014/main" id="{8A5F07D7-6C64-6AC5-1115-66A8FB29D1AE}"/>
                    </a:ext>
                  </a:extLst>
                </p:cNvPr>
                <p:cNvSpPr/>
                <p:nvPr/>
              </p:nvSpPr>
              <p:spPr>
                <a:xfrm>
                  <a:off x="4029095" y="3834505"/>
                  <a:ext cx="1097916" cy="303877"/>
                </a:xfrm>
                <a:custGeom>
                  <a:avLst/>
                  <a:gdLst>
                    <a:gd name="connsiteX0" fmla="*/ 33003 w 1097916"/>
                    <a:gd name="connsiteY0" fmla="*/ 303878 h 303877"/>
                    <a:gd name="connsiteX1" fmla="*/ 1097917 w 1097916"/>
                    <a:gd name="connsiteY1" fmla="*/ 189504 h 303877"/>
                    <a:gd name="connsiteX2" fmla="*/ 1079470 w 1097916"/>
                    <a:gd name="connsiteY2" fmla="*/ 0 h 303877"/>
                    <a:gd name="connsiteX3" fmla="*/ 27637 w 1097916"/>
                    <a:gd name="connsiteY3" fmla="*/ 116721 h 303877"/>
                    <a:gd name="connsiteX4" fmla="*/ 33003 w 1097916"/>
                    <a:gd name="connsiteY4" fmla="*/ 303878 h 30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7916" h="303877">
                      <a:moveTo>
                        <a:pt x="33003" y="303878"/>
                      </a:moveTo>
                      <a:lnTo>
                        <a:pt x="1097917" y="189504"/>
                      </a:lnTo>
                      <a:lnTo>
                        <a:pt x="1079470" y="0"/>
                      </a:lnTo>
                      <a:cubicBezTo>
                        <a:pt x="1079470" y="0"/>
                        <a:pt x="213117" y="77143"/>
                        <a:pt x="27637" y="116721"/>
                      </a:cubicBezTo>
                      <a:cubicBezTo>
                        <a:pt x="-12612" y="134162"/>
                        <a:pt x="-7245" y="295492"/>
                        <a:pt x="33003" y="30387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1324236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6" name="Hình tự do: Hình 225">
                  <a:extLst>
                    <a:ext uri="{FF2B5EF4-FFF2-40B4-BE49-F238E27FC236}">
                      <a16:creationId xmlns:a16="http://schemas.microsoft.com/office/drawing/2014/main" id="{5EE59751-08DA-46A8-D9F8-CCC204D19CB2}"/>
                    </a:ext>
                  </a:extLst>
                </p:cNvPr>
                <p:cNvSpPr/>
                <p:nvPr/>
              </p:nvSpPr>
              <p:spPr>
                <a:xfrm>
                  <a:off x="3760905" y="3682230"/>
                  <a:ext cx="1382877" cy="272685"/>
                </a:xfrm>
                <a:custGeom>
                  <a:avLst/>
                  <a:gdLst>
                    <a:gd name="connsiteX0" fmla="*/ 1382878 w 1382877"/>
                    <a:gd name="connsiteY0" fmla="*/ 152610 h 272685"/>
                    <a:gd name="connsiteX1" fmla="*/ 777135 w 1382877"/>
                    <a:gd name="connsiteY1" fmla="*/ 0 h 272685"/>
                    <a:gd name="connsiteX2" fmla="*/ 0 w 1382877"/>
                    <a:gd name="connsiteY2" fmla="*/ 72112 h 272685"/>
                    <a:gd name="connsiteX3" fmla="*/ 277045 w 1382877"/>
                    <a:gd name="connsiteY3" fmla="*/ 272685 h 272685"/>
                    <a:gd name="connsiteX4" fmla="*/ 1382878 w 1382877"/>
                    <a:gd name="connsiteY4" fmla="*/ 152610 h 27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877" h="272685">
                      <a:moveTo>
                        <a:pt x="1382878" y="152610"/>
                      </a:moveTo>
                      <a:lnTo>
                        <a:pt x="777135" y="0"/>
                      </a:lnTo>
                      <a:lnTo>
                        <a:pt x="0" y="72112"/>
                      </a:lnTo>
                      <a:lnTo>
                        <a:pt x="277045" y="272685"/>
                      </a:lnTo>
                      <a:lnTo>
                        <a:pt x="1382878" y="152610"/>
                      </a:lnTo>
                      <a:close/>
                    </a:path>
                  </a:pathLst>
                </a:custGeom>
                <a:solidFill>
                  <a:srgbClr val="8A51A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7" name="Hình tự do: Hình 226">
                  <a:extLst>
                    <a:ext uri="{FF2B5EF4-FFF2-40B4-BE49-F238E27FC236}">
                      <a16:creationId xmlns:a16="http://schemas.microsoft.com/office/drawing/2014/main" id="{4DD02EB4-BDBE-DCDB-E039-17B4993059E1}"/>
                    </a:ext>
                  </a:extLst>
                </p:cNvPr>
                <p:cNvSpPr/>
                <p:nvPr/>
              </p:nvSpPr>
              <p:spPr>
                <a:xfrm>
                  <a:off x="3735943" y="3763734"/>
                  <a:ext cx="339907" cy="379430"/>
                </a:xfrm>
                <a:custGeom>
                  <a:avLst/>
                  <a:gdLst>
                    <a:gd name="connsiteX0" fmla="*/ 337560 w 339907"/>
                    <a:gd name="connsiteY0" fmla="*/ 379009 h 379430"/>
                    <a:gd name="connsiteX1" fmla="*/ 240628 w 339907"/>
                    <a:gd name="connsiteY1" fmla="*/ 347816 h 379430"/>
                    <a:gd name="connsiteX2" fmla="*/ 22949 w 339907"/>
                    <a:gd name="connsiteY2" fmla="*/ 166361 h 379430"/>
                    <a:gd name="connsiteX3" fmla="*/ 37707 w 339907"/>
                    <a:gd name="connsiteY3" fmla="*/ 0 h 379430"/>
                    <a:gd name="connsiteX4" fmla="*/ 339908 w 339907"/>
                    <a:gd name="connsiteY4" fmla="*/ 186821 h 379430"/>
                    <a:gd name="connsiteX5" fmla="*/ 337560 w 339907"/>
                    <a:gd name="connsiteY5" fmla="*/ 379009 h 379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9907" h="379430">
                      <a:moveTo>
                        <a:pt x="337560" y="379009"/>
                      </a:moveTo>
                      <a:cubicBezTo>
                        <a:pt x="318442" y="381692"/>
                        <a:pt x="268466" y="371629"/>
                        <a:pt x="240628" y="347816"/>
                      </a:cubicBezTo>
                      <a:lnTo>
                        <a:pt x="22949" y="166361"/>
                      </a:lnTo>
                      <a:cubicBezTo>
                        <a:pt x="-4554" y="142883"/>
                        <a:pt x="-15623" y="15093"/>
                        <a:pt x="37707" y="0"/>
                      </a:cubicBezTo>
                      <a:lnTo>
                        <a:pt x="339908" y="186821"/>
                      </a:lnTo>
                      <a:cubicBezTo>
                        <a:pt x="283224" y="198895"/>
                        <a:pt x="306032" y="373642"/>
                        <a:pt x="337560" y="379009"/>
                      </a:cubicBezTo>
                      <a:close/>
                    </a:path>
                  </a:pathLst>
                </a:custGeom>
                <a:solidFill>
                  <a:srgbClr val="7A459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2" name="Đồ họa 6">
                <a:extLst>
                  <a:ext uri="{FF2B5EF4-FFF2-40B4-BE49-F238E27FC236}">
                    <a16:creationId xmlns:a16="http://schemas.microsoft.com/office/drawing/2014/main" id="{7C6084F8-8F9D-B183-3F55-3B626BB27063}"/>
                  </a:ext>
                </a:extLst>
              </p:cNvPr>
              <p:cNvGrpSpPr/>
              <p:nvPr/>
            </p:nvGrpSpPr>
            <p:grpSpPr>
              <a:xfrm>
                <a:off x="3640829" y="3506142"/>
                <a:ext cx="1335559" cy="428648"/>
                <a:chOff x="3640829" y="3506142"/>
                <a:chExt cx="1335559" cy="428648"/>
              </a:xfrm>
            </p:grpSpPr>
            <p:sp>
              <p:nvSpPr>
                <p:cNvPr id="219" name="Hình tự do: Hình 218">
                  <a:extLst>
                    <a:ext uri="{FF2B5EF4-FFF2-40B4-BE49-F238E27FC236}">
                      <a16:creationId xmlns:a16="http://schemas.microsoft.com/office/drawing/2014/main" id="{7281CF96-5D34-AB26-E85E-BABCED5A72E6}"/>
                    </a:ext>
                  </a:extLst>
                </p:cNvPr>
                <p:cNvSpPr/>
                <p:nvPr/>
              </p:nvSpPr>
              <p:spPr>
                <a:xfrm>
                  <a:off x="3640829" y="3798952"/>
                  <a:ext cx="546711" cy="135839"/>
                </a:xfrm>
                <a:custGeom>
                  <a:avLst/>
                  <a:gdLst>
                    <a:gd name="connsiteX0" fmla="*/ 0 w 546711"/>
                    <a:gd name="connsiteY0" fmla="*/ 14758 h 135839"/>
                    <a:gd name="connsiteX1" fmla="*/ 506463 w 546711"/>
                    <a:gd name="connsiteY1" fmla="*/ 135839 h 135839"/>
                    <a:gd name="connsiteX2" fmla="*/ 546711 w 546711"/>
                    <a:gd name="connsiteY2" fmla="*/ 119404 h 135839"/>
                    <a:gd name="connsiteX3" fmla="*/ 52323 w 546711"/>
                    <a:gd name="connsiteY3" fmla="*/ 0 h 135839"/>
                    <a:gd name="connsiteX4" fmla="*/ 0 w 546711"/>
                    <a:gd name="connsiteY4" fmla="*/ 14758 h 1358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11" h="135839">
                      <a:moveTo>
                        <a:pt x="0" y="14758"/>
                      </a:moveTo>
                      <a:lnTo>
                        <a:pt x="506463" y="135839"/>
                      </a:lnTo>
                      <a:lnTo>
                        <a:pt x="546711" y="119404"/>
                      </a:lnTo>
                      <a:lnTo>
                        <a:pt x="52323" y="0"/>
                      </a:lnTo>
                      <a:lnTo>
                        <a:pt x="0" y="14758"/>
                      </a:lnTo>
                      <a:close/>
                    </a:path>
                  </a:pathLst>
                </a:custGeom>
                <a:solidFill>
                  <a:srgbClr val="F4B51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Hình tự do: Hình 219">
                  <a:extLst>
                    <a:ext uri="{FF2B5EF4-FFF2-40B4-BE49-F238E27FC236}">
                      <a16:creationId xmlns:a16="http://schemas.microsoft.com/office/drawing/2014/main" id="{C7D01CC8-24A6-294E-6C78-7E48F6D69132}"/>
                    </a:ext>
                  </a:extLst>
                </p:cNvPr>
                <p:cNvSpPr/>
                <p:nvPr/>
              </p:nvSpPr>
              <p:spPr>
                <a:xfrm>
                  <a:off x="3645525" y="3531633"/>
                  <a:ext cx="1315461" cy="396785"/>
                </a:xfrm>
                <a:custGeom>
                  <a:avLst/>
                  <a:gdLst>
                    <a:gd name="connsiteX0" fmla="*/ 1315461 w 1315461"/>
                    <a:gd name="connsiteY0" fmla="*/ 231430 h 396785"/>
                    <a:gd name="connsiteX1" fmla="*/ 500761 w 1315461"/>
                    <a:gd name="connsiteY1" fmla="*/ 396785 h 396785"/>
                    <a:gd name="connsiteX2" fmla="*/ 0 w 1315461"/>
                    <a:gd name="connsiteY2" fmla="*/ 124771 h 396785"/>
                    <a:gd name="connsiteX3" fmla="*/ 774787 w 1315461"/>
                    <a:gd name="connsiteY3" fmla="*/ 0 h 396785"/>
                    <a:gd name="connsiteX4" fmla="*/ 1306741 w 1315461"/>
                    <a:gd name="connsiteY4" fmla="*/ 118398 h 396785"/>
                    <a:gd name="connsiteX5" fmla="*/ 1315461 w 1315461"/>
                    <a:gd name="connsiteY5" fmla="*/ 231430 h 396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15461" h="396785">
                      <a:moveTo>
                        <a:pt x="1315461" y="231430"/>
                      </a:moveTo>
                      <a:lnTo>
                        <a:pt x="500761" y="396785"/>
                      </a:lnTo>
                      <a:lnTo>
                        <a:pt x="0" y="124771"/>
                      </a:lnTo>
                      <a:lnTo>
                        <a:pt x="774787" y="0"/>
                      </a:lnTo>
                      <a:lnTo>
                        <a:pt x="1306741" y="118398"/>
                      </a:lnTo>
                      <a:lnTo>
                        <a:pt x="1315461" y="231430"/>
                      </a:lnTo>
                      <a:close/>
                    </a:path>
                  </a:pathLst>
                </a:custGeom>
                <a:solidFill>
                  <a:srgbClr val="E5D8C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Hình tự do: Hình 220">
                  <a:extLst>
                    <a:ext uri="{FF2B5EF4-FFF2-40B4-BE49-F238E27FC236}">
                      <a16:creationId xmlns:a16="http://schemas.microsoft.com/office/drawing/2014/main" id="{1FD97071-E917-CBA8-BC30-0180D74255C9}"/>
                    </a:ext>
                  </a:extLst>
                </p:cNvPr>
                <p:cNvSpPr/>
                <p:nvPr/>
              </p:nvSpPr>
              <p:spPr>
                <a:xfrm>
                  <a:off x="3645525" y="3656740"/>
                  <a:ext cx="500425" cy="272014"/>
                </a:xfrm>
                <a:custGeom>
                  <a:avLst/>
                  <a:gdLst>
                    <a:gd name="connsiteX0" fmla="*/ 493717 w 500425"/>
                    <a:gd name="connsiteY0" fmla="*/ 148249 h 272014"/>
                    <a:gd name="connsiteX1" fmla="*/ 0 w 500425"/>
                    <a:gd name="connsiteY1" fmla="*/ 0 h 272014"/>
                    <a:gd name="connsiteX2" fmla="*/ 17441 w 500425"/>
                    <a:gd name="connsiteY2" fmla="*/ 154957 h 272014"/>
                    <a:gd name="connsiteX3" fmla="*/ 500425 w 500425"/>
                    <a:gd name="connsiteY3" fmla="*/ 272014 h 272014"/>
                    <a:gd name="connsiteX4" fmla="*/ 493717 w 500425"/>
                    <a:gd name="connsiteY4" fmla="*/ 148249 h 27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425" h="272014">
                      <a:moveTo>
                        <a:pt x="493717" y="148249"/>
                      </a:moveTo>
                      <a:lnTo>
                        <a:pt x="0" y="0"/>
                      </a:lnTo>
                      <a:lnTo>
                        <a:pt x="17441" y="154957"/>
                      </a:lnTo>
                      <a:lnTo>
                        <a:pt x="500425" y="272014"/>
                      </a:lnTo>
                      <a:lnTo>
                        <a:pt x="493717" y="14824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8036877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2" name="Hình tự do: Hình 221">
                  <a:extLst>
                    <a:ext uri="{FF2B5EF4-FFF2-40B4-BE49-F238E27FC236}">
                      <a16:creationId xmlns:a16="http://schemas.microsoft.com/office/drawing/2014/main" id="{0A79DA93-CED4-908B-CFDC-4FF7317FBB09}"/>
                    </a:ext>
                  </a:extLst>
                </p:cNvPr>
                <p:cNvSpPr/>
                <p:nvPr/>
              </p:nvSpPr>
              <p:spPr>
                <a:xfrm>
                  <a:off x="3645525" y="3507149"/>
                  <a:ext cx="1330864" cy="427642"/>
                </a:xfrm>
                <a:custGeom>
                  <a:avLst/>
                  <a:gdLst>
                    <a:gd name="connsiteX0" fmla="*/ 1330555 w 1330864"/>
                    <a:gd name="connsiteY0" fmla="*/ 143554 h 427642"/>
                    <a:gd name="connsiteX1" fmla="*/ 1325859 w 1330864"/>
                    <a:gd name="connsiteY1" fmla="*/ 203256 h 427642"/>
                    <a:gd name="connsiteX2" fmla="*/ 1327872 w 1330864"/>
                    <a:gd name="connsiteY2" fmla="*/ 277045 h 427642"/>
                    <a:gd name="connsiteX3" fmla="*/ 499755 w 1330864"/>
                    <a:gd name="connsiteY3" fmla="*/ 427643 h 427642"/>
                    <a:gd name="connsiteX4" fmla="*/ 497742 w 1330864"/>
                    <a:gd name="connsiteY4" fmla="*/ 356201 h 427642"/>
                    <a:gd name="connsiteX5" fmla="*/ 504115 w 1330864"/>
                    <a:gd name="connsiteY5" fmla="*/ 295157 h 427642"/>
                    <a:gd name="connsiteX6" fmla="*/ 0 w 1330864"/>
                    <a:gd name="connsiteY6" fmla="*/ 149591 h 427642"/>
                    <a:gd name="connsiteX7" fmla="*/ 774116 w 1330864"/>
                    <a:gd name="connsiteY7" fmla="*/ 0 h 427642"/>
                    <a:gd name="connsiteX8" fmla="*/ 1330555 w 1330864"/>
                    <a:gd name="connsiteY8" fmla="*/ 143554 h 427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0864" h="427642">
                      <a:moveTo>
                        <a:pt x="1330555" y="143554"/>
                      </a:moveTo>
                      <a:cubicBezTo>
                        <a:pt x="1330555" y="158982"/>
                        <a:pt x="1327201" y="174747"/>
                        <a:pt x="1325859" y="203256"/>
                      </a:cubicBezTo>
                      <a:cubicBezTo>
                        <a:pt x="1324182" y="239144"/>
                        <a:pt x="1336257" y="271343"/>
                        <a:pt x="1327872" y="277045"/>
                      </a:cubicBezTo>
                      <a:lnTo>
                        <a:pt x="499755" y="427643"/>
                      </a:lnTo>
                      <a:cubicBezTo>
                        <a:pt x="505792" y="415568"/>
                        <a:pt x="497407" y="378338"/>
                        <a:pt x="497742" y="356201"/>
                      </a:cubicBezTo>
                      <a:cubicBezTo>
                        <a:pt x="498078" y="334064"/>
                        <a:pt x="507804" y="306225"/>
                        <a:pt x="504115" y="295157"/>
                      </a:cubicBezTo>
                      <a:cubicBezTo>
                        <a:pt x="326350" y="243840"/>
                        <a:pt x="189169" y="211977"/>
                        <a:pt x="0" y="149591"/>
                      </a:cubicBezTo>
                      <a:lnTo>
                        <a:pt x="774116" y="0"/>
                      </a:lnTo>
                      <a:cubicBezTo>
                        <a:pt x="978043" y="58025"/>
                        <a:pt x="1126963" y="85529"/>
                        <a:pt x="1330555" y="143554"/>
                      </a:cubicBezTo>
                      <a:close/>
                    </a:path>
                  </a:pathLst>
                </a:custGeom>
                <a:solidFill>
                  <a:srgbClr val="F4B51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Hình tự do: Hình 222">
                  <a:extLst>
                    <a:ext uri="{FF2B5EF4-FFF2-40B4-BE49-F238E27FC236}">
                      <a16:creationId xmlns:a16="http://schemas.microsoft.com/office/drawing/2014/main" id="{C4BEBCA0-1632-4DED-2D6D-02E805EA5212}"/>
                    </a:ext>
                  </a:extLst>
                </p:cNvPr>
                <p:cNvSpPr/>
                <p:nvPr/>
              </p:nvSpPr>
              <p:spPr>
                <a:xfrm>
                  <a:off x="3645525" y="3506142"/>
                  <a:ext cx="1324181" cy="296163"/>
                </a:xfrm>
                <a:custGeom>
                  <a:avLst/>
                  <a:gdLst>
                    <a:gd name="connsiteX0" fmla="*/ 1324182 w 1324181"/>
                    <a:gd name="connsiteY0" fmla="*/ 144560 h 296163"/>
                    <a:gd name="connsiteX1" fmla="*/ 500425 w 1324181"/>
                    <a:gd name="connsiteY1" fmla="*/ 296163 h 296163"/>
                    <a:gd name="connsiteX2" fmla="*/ 0 w 1324181"/>
                    <a:gd name="connsiteY2" fmla="*/ 150597 h 296163"/>
                    <a:gd name="connsiteX3" fmla="*/ 771769 w 1324181"/>
                    <a:gd name="connsiteY3" fmla="*/ 0 h 296163"/>
                    <a:gd name="connsiteX4" fmla="*/ 1324182 w 1324181"/>
                    <a:gd name="connsiteY4" fmla="*/ 144560 h 296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4181" h="296163">
                      <a:moveTo>
                        <a:pt x="1324182" y="144560"/>
                      </a:moveTo>
                      <a:lnTo>
                        <a:pt x="500425" y="296163"/>
                      </a:lnTo>
                      <a:lnTo>
                        <a:pt x="0" y="150597"/>
                      </a:lnTo>
                      <a:lnTo>
                        <a:pt x="771769" y="0"/>
                      </a:lnTo>
                      <a:lnTo>
                        <a:pt x="1324182" y="144560"/>
                      </a:lnTo>
                      <a:close/>
                    </a:path>
                  </a:pathLst>
                </a:custGeom>
                <a:solidFill>
                  <a:srgbClr val="FFC82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3" name="Đồ họa 6">
                <a:extLst>
                  <a:ext uri="{FF2B5EF4-FFF2-40B4-BE49-F238E27FC236}">
                    <a16:creationId xmlns:a16="http://schemas.microsoft.com/office/drawing/2014/main" id="{730B8F6D-18D9-2C33-619C-C87D69268463}"/>
                  </a:ext>
                </a:extLst>
              </p:cNvPr>
              <p:cNvGrpSpPr/>
              <p:nvPr/>
            </p:nvGrpSpPr>
            <p:grpSpPr>
              <a:xfrm>
                <a:off x="3784047" y="3389756"/>
                <a:ext cx="1185659" cy="355194"/>
                <a:chOff x="3784047" y="3389756"/>
                <a:chExt cx="1185659" cy="355194"/>
              </a:xfrm>
            </p:grpSpPr>
            <p:sp>
              <p:nvSpPr>
                <p:cNvPr id="215" name="Hình tự do: Hình 214">
                  <a:extLst>
                    <a:ext uri="{FF2B5EF4-FFF2-40B4-BE49-F238E27FC236}">
                      <a16:creationId xmlns:a16="http://schemas.microsoft.com/office/drawing/2014/main" id="{E31131B5-DF88-FE75-A899-74208EA08219}"/>
                    </a:ext>
                  </a:extLst>
                </p:cNvPr>
                <p:cNvSpPr/>
                <p:nvPr/>
              </p:nvSpPr>
              <p:spPr>
                <a:xfrm>
                  <a:off x="3808197" y="3398812"/>
                  <a:ext cx="1161509" cy="346138"/>
                </a:xfrm>
                <a:custGeom>
                  <a:avLst/>
                  <a:gdLst>
                    <a:gd name="connsiteX0" fmla="*/ 584277 w 1161509"/>
                    <a:gd name="connsiteY0" fmla="*/ 346139 h 346138"/>
                    <a:gd name="connsiteX1" fmla="*/ 0 w 1161509"/>
                    <a:gd name="connsiteY1" fmla="*/ 173740 h 346138"/>
                    <a:gd name="connsiteX2" fmla="*/ 485667 w 1161509"/>
                    <a:gd name="connsiteY2" fmla="*/ 0 h 346138"/>
                    <a:gd name="connsiteX3" fmla="*/ 1161510 w 1161509"/>
                    <a:gd name="connsiteY3" fmla="*/ 237803 h 346138"/>
                    <a:gd name="connsiteX4" fmla="*/ 584277 w 1161509"/>
                    <a:gd name="connsiteY4" fmla="*/ 346139 h 346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1509" h="346138">
                      <a:moveTo>
                        <a:pt x="584277" y="346139"/>
                      </a:moveTo>
                      <a:lnTo>
                        <a:pt x="0" y="173740"/>
                      </a:lnTo>
                      <a:lnTo>
                        <a:pt x="485667" y="0"/>
                      </a:lnTo>
                      <a:lnTo>
                        <a:pt x="1161510" y="237803"/>
                      </a:lnTo>
                      <a:lnTo>
                        <a:pt x="584277" y="346139"/>
                      </a:lnTo>
                      <a:close/>
                    </a:path>
                  </a:pathLst>
                </a:custGeom>
                <a:solidFill>
                  <a:srgbClr val="D82E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6" name="Hình tự do: Hình 215">
                  <a:extLst>
                    <a:ext uri="{FF2B5EF4-FFF2-40B4-BE49-F238E27FC236}">
                      <a16:creationId xmlns:a16="http://schemas.microsoft.com/office/drawing/2014/main" id="{5D821F64-0935-845E-6790-6BCE39011637}"/>
                    </a:ext>
                  </a:extLst>
                </p:cNvPr>
                <p:cNvSpPr/>
                <p:nvPr/>
              </p:nvSpPr>
              <p:spPr>
                <a:xfrm>
                  <a:off x="4369006" y="3475620"/>
                  <a:ext cx="579570" cy="265641"/>
                </a:xfrm>
                <a:custGeom>
                  <a:avLst/>
                  <a:gdLst>
                    <a:gd name="connsiteX0" fmla="*/ 579571 w 579570"/>
                    <a:gd name="connsiteY0" fmla="*/ 158311 h 265641"/>
                    <a:gd name="connsiteX1" fmla="*/ 15082 w 579570"/>
                    <a:gd name="connsiteY1" fmla="*/ 265641 h 265641"/>
                    <a:gd name="connsiteX2" fmla="*/ 6697 w 579570"/>
                    <a:gd name="connsiteY2" fmla="*/ 109678 h 265641"/>
                    <a:gd name="connsiteX3" fmla="*/ 571185 w 579570"/>
                    <a:gd name="connsiteY3" fmla="*/ 0 h 265641"/>
                    <a:gd name="connsiteX4" fmla="*/ 579571 w 579570"/>
                    <a:gd name="connsiteY4" fmla="*/ 158311 h 265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9570" h="265641">
                      <a:moveTo>
                        <a:pt x="579571" y="158311"/>
                      </a:moveTo>
                      <a:lnTo>
                        <a:pt x="15082" y="265641"/>
                      </a:lnTo>
                      <a:cubicBezTo>
                        <a:pt x="-5377" y="238473"/>
                        <a:pt x="-1688" y="136845"/>
                        <a:pt x="6697" y="109678"/>
                      </a:cubicBezTo>
                      <a:lnTo>
                        <a:pt x="571185" y="0"/>
                      </a:lnTo>
                      <a:cubicBezTo>
                        <a:pt x="565483" y="25826"/>
                        <a:pt x="570850" y="136175"/>
                        <a:pt x="579571" y="15831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1164237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7" name="Hình tự do: Hình 216">
                  <a:extLst>
                    <a:ext uri="{FF2B5EF4-FFF2-40B4-BE49-F238E27FC236}">
                      <a16:creationId xmlns:a16="http://schemas.microsoft.com/office/drawing/2014/main" id="{87C7A369-7ACA-3811-B189-82E76C9A125F}"/>
                    </a:ext>
                  </a:extLst>
                </p:cNvPr>
                <p:cNvSpPr/>
                <p:nvPr/>
              </p:nvSpPr>
              <p:spPr>
                <a:xfrm>
                  <a:off x="3784047" y="3472937"/>
                  <a:ext cx="608426" cy="271678"/>
                </a:xfrm>
                <a:custGeom>
                  <a:avLst/>
                  <a:gdLst>
                    <a:gd name="connsiteX0" fmla="*/ 10733 w 608426"/>
                    <a:gd name="connsiteY0" fmla="*/ 155293 h 271678"/>
                    <a:gd name="connsiteX1" fmla="*/ 0 w 608426"/>
                    <a:gd name="connsiteY1" fmla="*/ 0 h 271678"/>
                    <a:gd name="connsiteX2" fmla="*/ 595010 w 608426"/>
                    <a:gd name="connsiteY2" fmla="*/ 111690 h 271678"/>
                    <a:gd name="connsiteX3" fmla="*/ 608426 w 608426"/>
                    <a:gd name="connsiteY3" fmla="*/ 271679 h 271678"/>
                    <a:gd name="connsiteX4" fmla="*/ 10733 w 608426"/>
                    <a:gd name="connsiteY4" fmla="*/ 155293 h 271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8426" h="271678">
                      <a:moveTo>
                        <a:pt x="10733" y="155293"/>
                      </a:moveTo>
                      <a:lnTo>
                        <a:pt x="0" y="0"/>
                      </a:lnTo>
                      <a:lnTo>
                        <a:pt x="595010" y="111690"/>
                      </a:lnTo>
                      <a:cubicBezTo>
                        <a:pt x="569519" y="168709"/>
                        <a:pt x="591991" y="262958"/>
                        <a:pt x="608426" y="271679"/>
                      </a:cubicBezTo>
                      <a:lnTo>
                        <a:pt x="10733" y="155293"/>
                      </a:lnTo>
                      <a:close/>
                    </a:path>
                  </a:pathLst>
                </a:custGeom>
                <a:solidFill>
                  <a:srgbClr val="D82E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Hình tự do: Hình 217">
                  <a:extLst>
                    <a:ext uri="{FF2B5EF4-FFF2-40B4-BE49-F238E27FC236}">
                      <a16:creationId xmlns:a16="http://schemas.microsoft.com/office/drawing/2014/main" id="{00A08026-4D60-6534-3D93-52EFCF2AD137}"/>
                    </a:ext>
                  </a:extLst>
                </p:cNvPr>
                <p:cNvSpPr/>
                <p:nvPr/>
              </p:nvSpPr>
              <p:spPr>
                <a:xfrm>
                  <a:off x="3786060" y="3389756"/>
                  <a:ext cx="1167212" cy="195541"/>
                </a:xfrm>
                <a:custGeom>
                  <a:avLst/>
                  <a:gdLst>
                    <a:gd name="connsiteX0" fmla="*/ 1167212 w 1167212"/>
                    <a:gd name="connsiteY0" fmla="*/ 87206 h 195541"/>
                    <a:gd name="connsiteX1" fmla="*/ 592327 w 1167212"/>
                    <a:gd name="connsiteY1" fmla="*/ 195542 h 195541"/>
                    <a:gd name="connsiteX2" fmla="*/ 0 w 1167212"/>
                    <a:gd name="connsiteY2" fmla="*/ 83181 h 195541"/>
                    <a:gd name="connsiteX3" fmla="*/ 543693 w 1167212"/>
                    <a:gd name="connsiteY3" fmla="*/ 0 h 195541"/>
                    <a:gd name="connsiteX4" fmla="*/ 1167212 w 1167212"/>
                    <a:gd name="connsiteY4" fmla="*/ 87206 h 195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7212" h="195541">
                      <a:moveTo>
                        <a:pt x="1167212" y="87206"/>
                      </a:moveTo>
                      <a:lnTo>
                        <a:pt x="592327" y="195542"/>
                      </a:lnTo>
                      <a:lnTo>
                        <a:pt x="0" y="83181"/>
                      </a:lnTo>
                      <a:lnTo>
                        <a:pt x="543693" y="0"/>
                      </a:lnTo>
                      <a:lnTo>
                        <a:pt x="1167212" y="87206"/>
                      </a:lnTo>
                      <a:close/>
                    </a:path>
                  </a:pathLst>
                </a:custGeom>
                <a:solidFill>
                  <a:srgbClr val="F4404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4" name="Hình tự do: Hình 213">
                <a:extLst>
                  <a:ext uri="{FF2B5EF4-FFF2-40B4-BE49-F238E27FC236}">
                    <a16:creationId xmlns:a16="http://schemas.microsoft.com/office/drawing/2014/main" id="{EBBB41F4-79E6-2650-3372-630F557C0DC8}"/>
                  </a:ext>
                </a:extLst>
              </p:cNvPr>
              <p:cNvSpPr/>
              <p:nvPr/>
            </p:nvSpPr>
            <p:spPr>
              <a:xfrm>
                <a:off x="4414275" y="3597013"/>
                <a:ext cx="78428" cy="108360"/>
              </a:xfrm>
              <a:custGeom>
                <a:avLst/>
                <a:gdLst>
                  <a:gd name="connsiteX0" fmla="*/ 78150 w 78428"/>
                  <a:gd name="connsiteY0" fmla="*/ 103665 h 108360"/>
                  <a:gd name="connsiteX1" fmla="*/ 51653 w 78428"/>
                  <a:gd name="connsiteY1" fmla="*/ 77168 h 108360"/>
                  <a:gd name="connsiteX2" fmla="*/ 17106 w 78428"/>
                  <a:gd name="connsiteY2" fmla="*/ 108361 h 108360"/>
                  <a:gd name="connsiteX3" fmla="*/ 0 w 78428"/>
                  <a:gd name="connsiteY3" fmla="*/ 12770 h 108360"/>
                  <a:gd name="connsiteX4" fmla="*/ 62385 w 78428"/>
                  <a:gd name="connsiteY4" fmla="*/ 24 h 108360"/>
                  <a:gd name="connsiteX5" fmla="*/ 78150 w 78428"/>
                  <a:gd name="connsiteY5" fmla="*/ 103665 h 108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428" h="108360">
                    <a:moveTo>
                      <a:pt x="78150" y="103665"/>
                    </a:moveTo>
                    <a:lnTo>
                      <a:pt x="51653" y="77168"/>
                    </a:lnTo>
                    <a:lnTo>
                      <a:pt x="17106" y="108361"/>
                    </a:lnTo>
                    <a:cubicBezTo>
                      <a:pt x="17106" y="108361"/>
                      <a:pt x="17441" y="18136"/>
                      <a:pt x="0" y="12770"/>
                    </a:cubicBezTo>
                    <a:cubicBezTo>
                      <a:pt x="3019" y="12770"/>
                      <a:pt x="59367" y="-646"/>
                      <a:pt x="62385" y="24"/>
                    </a:cubicBezTo>
                    <a:cubicBezTo>
                      <a:pt x="81839" y="12770"/>
                      <a:pt x="78150" y="103665"/>
                      <a:pt x="78150" y="103665"/>
                    </a:cubicBezTo>
                    <a:close/>
                  </a:path>
                </a:pathLst>
              </a:custGeom>
              <a:solidFill>
                <a:srgbClr val="51B77D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Đồ họa 6">
              <a:extLst>
                <a:ext uri="{FF2B5EF4-FFF2-40B4-BE49-F238E27FC236}">
                  <a16:creationId xmlns:a16="http://schemas.microsoft.com/office/drawing/2014/main" id="{CB241296-B842-73A9-C61F-97224F78BB3B}"/>
                </a:ext>
              </a:extLst>
            </p:cNvPr>
            <p:cNvGrpSpPr/>
            <p:nvPr/>
          </p:nvGrpSpPr>
          <p:grpSpPr>
            <a:xfrm>
              <a:off x="4877806" y="2535478"/>
              <a:ext cx="2144249" cy="1646171"/>
              <a:chOff x="4877806" y="2535478"/>
              <a:chExt cx="2144249" cy="1646171"/>
            </a:xfrm>
          </p:grpSpPr>
          <p:sp>
            <p:nvSpPr>
              <p:cNvPr id="175" name="Hình tự do: Hình 174">
                <a:extLst>
                  <a:ext uri="{FF2B5EF4-FFF2-40B4-BE49-F238E27FC236}">
                    <a16:creationId xmlns:a16="http://schemas.microsoft.com/office/drawing/2014/main" id="{BB878CD7-122F-A35F-703D-8104D506F895}"/>
                  </a:ext>
                </a:extLst>
              </p:cNvPr>
              <p:cNvSpPr/>
              <p:nvPr/>
            </p:nvSpPr>
            <p:spPr>
              <a:xfrm>
                <a:off x="6545633" y="3613134"/>
                <a:ext cx="364396" cy="248344"/>
              </a:xfrm>
              <a:custGeom>
                <a:avLst/>
                <a:gdLst>
                  <a:gd name="connsiteX0" fmla="*/ 58506 w 364396"/>
                  <a:gd name="connsiteY0" fmla="*/ 6375 h 248344"/>
                  <a:gd name="connsiteX1" fmla="*/ 127264 w 364396"/>
                  <a:gd name="connsiteY1" fmla="*/ 232439 h 248344"/>
                  <a:gd name="connsiteX2" fmla="*/ 364396 w 364396"/>
                  <a:gd name="connsiteY2" fmla="*/ 165693 h 248344"/>
                  <a:gd name="connsiteX3" fmla="*/ 263104 w 364396"/>
                  <a:gd name="connsiteY3" fmla="*/ 51319 h 248344"/>
                  <a:gd name="connsiteX4" fmla="*/ 58506 w 364396"/>
                  <a:gd name="connsiteY4" fmla="*/ 6375 h 248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396" h="248344">
                    <a:moveTo>
                      <a:pt x="58506" y="6375"/>
                    </a:moveTo>
                    <a:cubicBezTo>
                      <a:pt x="-90079" y="55345"/>
                      <a:pt x="86345" y="181792"/>
                      <a:pt x="127264" y="232439"/>
                    </a:cubicBezTo>
                    <a:cubicBezTo>
                      <a:pt x="168184" y="283085"/>
                      <a:pt x="322470" y="199569"/>
                      <a:pt x="364396" y="165693"/>
                    </a:cubicBezTo>
                    <a:cubicBezTo>
                      <a:pt x="338234" y="133158"/>
                      <a:pt x="308384" y="98276"/>
                      <a:pt x="263104" y="51319"/>
                    </a:cubicBezTo>
                    <a:cubicBezTo>
                      <a:pt x="219501" y="6375"/>
                      <a:pt x="109488" y="-10395"/>
                      <a:pt x="58506" y="6375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76" name="Đồ họa 6">
                <a:extLst>
                  <a:ext uri="{FF2B5EF4-FFF2-40B4-BE49-F238E27FC236}">
                    <a16:creationId xmlns:a16="http://schemas.microsoft.com/office/drawing/2014/main" id="{F4C36B79-2E79-3871-EF3F-8E9D4E01F441}"/>
                  </a:ext>
                </a:extLst>
              </p:cNvPr>
              <p:cNvGrpSpPr/>
              <p:nvPr/>
            </p:nvGrpSpPr>
            <p:grpSpPr>
              <a:xfrm>
                <a:off x="4877806" y="3648640"/>
                <a:ext cx="2144249" cy="533009"/>
                <a:chOff x="4877806" y="3648640"/>
                <a:chExt cx="2144249" cy="533009"/>
              </a:xfrm>
            </p:grpSpPr>
            <p:sp>
              <p:nvSpPr>
                <p:cNvPr id="179" name="Hình tự do: Hình 178">
                  <a:extLst>
                    <a:ext uri="{FF2B5EF4-FFF2-40B4-BE49-F238E27FC236}">
                      <a16:creationId xmlns:a16="http://schemas.microsoft.com/office/drawing/2014/main" id="{C0AC62CB-CF73-2E8F-0B83-C3CF857C2D76}"/>
                    </a:ext>
                  </a:extLst>
                </p:cNvPr>
                <p:cNvSpPr/>
                <p:nvPr/>
              </p:nvSpPr>
              <p:spPr>
                <a:xfrm>
                  <a:off x="4894240" y="4072307"/>
                  <a:ext cx="2101987" cy="109342"/>
                </a:xfrm>
                <a:custGeom>
                  <a:avLst/>
                  <a:gdLst>
                    <a:gd name="connsiteX0" fmla="*/ 0 w 2101987"/>
                    <a:gd name="connsiteY0" fmla="*/ 109342 h 109342"/>
                    <a:gd name="connsiteX1" fmla="*/ 1091075 w 2101987"/>
                    <a:gd name="connsiteY1" fmla="*/ 83516 h 109342"/>
                    <a:gd name="connsiteX2" fmla="*/ 2101988 w 2101987"/>
                    <a:gd name="connsiteY2" fmla="*/ 109342 h 109342"/>
                    <a:gd name="connsiteX3" fmla="*/ 1976211 w 2101987"/>
                    <a:gd name="connsiteY3" fmla="*/ 0 h 109342"/>
                    <a:gd name="connsiteX4" fmla="*/ 184138 w 2101987"/>
                    <a:gd name="connsiteY4" fmla="*/ 0 h 109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01987" h="109342">
                      <a:moveTo>
                        <a:pt x="0" y="109342"/>
                      </a:moveTo>
                      <a:lnTo>
                        <a:pt x="1091075" y="83516"/>
                      </a:lnTo>
                      <a:lnTo>
                        <a:pt x="2101988" y="109342"/>
                      </a:lnTo>
                      <a:lnTo>
                        <a:pt x="1976211" y="0"/>
                      </a:lnTo>
                      <a:lnTo>
                        <a:pt x="184138" y="0"/>
                      </a:lnTo>
                      <a:close/>
                    </a:path>
                  </a:pathLst>
                </a:custGeom>
                <a:solidFill>
                  <a:srgbClr val="000000">
                    <a:alpha val="17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Hình tự do: Hình 179">
                  <a:extLst>
                    <a:ext uri="{FF2B5EF4-FFF2-40B4-BE49-F238E27FC236}">
                      <a16:creationId xmlns:a16="http://schemas.microsoft.com/office/drawing/2014/main" id="{B742527C-4A5F-673F-101D-2F8A3059AC86}"/>
                    </a:ext>
                  </a:extLst>
                </p:cNvPr>
                <p:cNvSpPr/>
                <p:nvPr/>
              </p:nvSpPr>
              <p:spPr>
                <a:xfrm>
                  <a:off x="5945738" y="3705407"/>
                  <a:ext cx="1054516" cy="475907"/>
                </a:xfrm>
                <a:custGeom>
                  <a:avLst/>
                  <a:gdLst>
                    <a:gd name="connsiteX0" fmla="*/ 39578 w 1054516"/>
                    <a:gd name="connsiteY0" fmla="*/ 450416 h 475907"/>
                    <a:gd name="connsiteX1" fmla="*/ 0 w 1054516"/>
                    <a:gd name="connsiteY1" fmla="*/ 437335 h 475907"/>
                    <a:gd name="connsiteX2" fmla="*/ 0 w 1054516"/>
                    <a:gd name="connsiteY2" fmla="*/ 57991 h 475907"/>
                    <a:gd name="connsiteX3" fmla="*/ 702004 w 1054516"/>
                    <a:gd name="connsiteY3" fmla="*/ 55643 h 475907"/>
                    <a:gd name="connsiteX4" fmla="*/ 1054516 w 1054516"/>
                    <a:gd name="connsiteY4" fmla="*/ 463497 h 475907"/>
                    <a:gd name="connsiteX5" fmla="*/ 1050491 w 1054516"/>
                    <a:gd name="connsiteY5" fmla="*/ 475907 h 475907"/>
                    <a:gd name="connsiteX6" fmla="*/ 39578 w 1054516"/>
                    <a:gd name="connsiteY6" fmla="*/ 450416 h 475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54516" h="475907">
                      <a:moveTo>
                        <a:pt x="39578" y="450416"/>
                      </a:moveTo>
                      <a:cubicBezTo>
                        <a:pt x="30522" y="442702"/>
                        <a:pt x="16100" y="437335"/>
                        <a:pt x="0" y="437335"/>
                      </a:cubicBezTo>
                      <a:lnTo>
                        <a:pt x="0" y="57991"/>
                      </a:lnTo>
                      <a:cubicBezTo>
                        <a:pt x="157305" y="-10431"/>
                        <a:pt x="534302" y="-26866"/>
                        <a:pt x="702004" y="55643"/>
                      </a:cubicBezTo>
                      <a:lnTo>
                        <a:pt x="1054516" y="463497"/>
                      </a:lnTo>
                      <a:cubicBezTo>
                        <a:pt x="1054181" y="465509"/>
                        <a:pt x="1051162" y="474901"/>
                        <a:pt x="1050491" y="475907"/>
                      </a:cubicBezTo>
                      <a:cubicBezTo>
                        <a:pt x="759359" y="432304"/>
                        <a:pt x="329369" y="411509"/>
                        <a:pt x="39578" y="450416"/>
                      </a:cubicBez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Hình tự do: Hình 180">
                  <a:extLst>
                    <a:ext uri="{FF2B5EF4-FFF2-40B4-BE49-F238E27FC236}">
                      <a16:creationId xmlns:a16="http://schemas.microsoft.com/office/drawing/2014/main" id="{E452BD59-5D2C-4150-3338-75F72449DE3A}"/>
                    </a:ext>
                  </a:extLst>
                </p:cNvPr>
                <p:cNvSpPr/>
                <p:nvPr/>
              </p:nvSpPr>
              <p:spPr>
                <a:xfrm>
                  <a:off x="4884514" y="3705407"/>
                  <a:ext cx="1060888" cy="476242"/>
                </a:xfrm>
                <a:custGeom>
                  <a:avLst/>
                  <a:gdLst>
                    <a:gd name="connsiteX0" fmla="*/ 358213 w 1060888"/>
                    <a:gd name="connsiteY0" fmla="*/ 55643 h 476242"/>
                    <a:gd name="connsiteX1" fmla="*/ 1060888 w 1060888"/>
                    <a:gd name="connsiteY1" fmla="*/ 57991 h 476242"/>
                    <a:gd name="connsiteX2" fmla="*/ 1060888 w 1060888"/>
                    <a:gd name="connsiteY2" fmla="*/ 437335 h 476242"/>
                    <a:gd name="connsiteX3" fmla="*/ 1021981 w 1060888"/>
                    <a:gd name="connsiteY3" fmla="*/ 450416 h 476242"/>
                    <a:gd name="connsiteX4" fmla="*/ 1019969 w 1060888"/>
                    <a:gd name="connsiteY4" fmla="*/ 450416 h 476242"/>
                    <a:gd name="connsiteX5" fmla="*/ 9391 w 1060888"/>
                    <a:gd name="connsiteY5" fmla="*/ 476242 h 476242"/>
                    <a:gd name="connsiteX6" fmla="*/ 0 w 1060888"/>
                    <a:gd name="connsiteY6" fmla="*/ 464168 h 476242"/>
                    <a:gd name="connsiteX7" fmla="*/ 358213 w 1060888"/>
                    <a:gd name="connsiteY7" fmla="*/ 55643 h 476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60888" h="476242">
                      <a:moveTo>
                        <a:pt x="358213" y="55643"/>
                      </a:moveTo>
                      <a:cubicBezTo>
                        <a:pt x="525916" y="-26866"/>
                        <a:pt x="903583" y="-10431"/>
                        <a:pt x="1060888" y="57991"/>
                      </a:cubicBezTo>
                      <a:lnTo>
                        <a:pt x="1060888" y="437335"/>
                      </a:lnTo>
                      <a:cubicBezTo>
                        <a:pt x="1045124" y="437335"/>
                        <a:pt x="1030702" y="442702"/>
                        <a:pt x="1021981" y="450416"/>
                      </a:cubicBezTo>
                      <a:lnTo>
                        <a:pt x="1019969" y="450416"/>
                      </a:lnTo>
                      <a:cubicBezTo>
                        <a:pt x="730178" y="411509"/>
                        <a:pt x="300859" y="432304"/>
                        <a:pt x="9391" y="476242"/>
                      </a:cubicBezTo>
                      <a:cubicBezTo>
                        <a:pt x="8049" y="474565"/>
                        <a:pt x="1341" y="466516"/>
                        <a:pt x="0" y="464168"/>
                      </a:cubicBezTo>
                      <a:lnTo>
                        <a:pt x="358213" y="55643"/>
                      </a:ln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Hình tự do: Hình 181">
                  <a:extLst>
                    <a:ext uri="{FF2B5EF4-FFF2-40B4-BE49-F238E27FC236}">
                      <a16:creationId xmlns:a16="http://schemas.microsoft.com/office/drawing/2014/main" id="{71A3C9F3-8858-557F-7761-85389B91DAB3}"/>
                    </a:ext>
                  </a:extLst>
                </p:cNvPr>
                <p:cNvSpPr/>
                <p:nvPr/>
              </p:nvSpPr>
              <p:spPr>
                <a:xfrm>
                  <a:off x="4884849" y="3704855"/>
                  <a:ext cx="1060888" cy="464719"/>
                </a:xfrm>
                <a:custGeom>
                  <a:avLst/>
                  <a:gdLst>
                    <a:gd name="connsiteX0" fmla="*/ 1060888 w 1060888"/>
                    <a:gd name="connsiteY0" fmla="*/ 427490 h 464719"/>
                    <a:gd name="connsiteX1" fmla="*/ 1060888 w 1060888"/>
                    <a:gd name="connsiteY1" fmla="*/ 58543 h 464719"/>
                    <a:gd name="connsiteX2" fmla="*/ 370288 w 1060888"/>
                    <a:gd name="connsiteY2" fmla="*/ 55189 h 464719"/>
                    <a:gd name="connsiteX3" fmla="*/ 0 w 1060888"/>
                    <a:gd name="connsiteY3" fmla="*/ 464720 h 464719"/>
                    <a:gd name="connsiteX4" fmla="*/ 1042106 w 1060888"/>
                    <a:gd name="connsiteY4" fmla="*/ 438558 h 464719"/>
                    <a:gd name="connsiteX5" fmla="*/ 1060888 w 1060888"/>
                    <a:gd name="connsiteY5" fmla="*/ 427490 h 46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0888" h="464719">
                      <a:moveTo>
                        <a:pt x="1060888" y="427490"/>
                      </a:moveTo>
                      <a:lnTo>
                        <a:pt x="1060888" y="58543"/>
                      </a:lnTo>
                      <a:cubicBezTo>
                        <a:pt x="903583" y="-9879"/>
                        <a:pt x="537991" y="-27321"/>
                        <a:pt x="370288" y="55189"/>
                      </a:cubicBezTo>
                      <a:lnTo>
                        <a:pt x="0" y="464720"/>
                      </a:lnTo>
                      <a:cubicBezTo>
                        <a:pt x="0" y="464720"/>
                        <a:pt x="510487" y="371477"/>
                        <a:pt x="1042106" y="438558"/>
                      </a:cubicBezTo>
                      <a:lnTo>
                        <a:pt x="1060888" y="427490"/>
                      </a:lnTo>
                      <a:close/>
                    </a:path>
                  </a:pathLst>
                </a:custGeom>
                <a:solidFill>
                  <a:srgbClr val="F7414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Hình tự do: Hình 182">
                  <a:extLst>
                    <a:ext uri="{FF2B5EF4-FFF2-40B4-BE49-F238E27FC236}">
                      <a16:creationId xmlns:a16="http://schemas.microsoft.com/office/drawing/2014/main" id="{2D25E509-8EAC-0D29-F9E3-77DBD65ABAE9}"/>
                    </a:ext>
                  </a:extLst>
                </p:cNvPr>
                <p:cNvSpPr/>
                <p:nvPr/>
              </p:nvSpPr>
              <p:spPr>
                <a:xfrm>
                  <a:off x="5945738" y="3705743"/>
                  <a:ext cx="1054516" cy="463539"/>
                </a:xfrm>
                <a:custGeom>
                  <a:avLst/>
                  <a:gdLst>
                    <a:gd name="connsiteX0" fmla="*/ 0 w 1054516"/>
                    <a:gd name="connsiteY0" fmla="*/ 427944 h 463539"/>
                    <a:gd name="connsiteX1" fmla="*/ 0 w 1054516"/>
                    <a:gd name="connsiteY1" fmla="*/ 57992 h 463539"/>
                    <a:gd name="connsiteX2" fmla="*/ 702004 w 1054516"/>
                    <a:gd name="connsiteY2" fmla="*/ 55643 h 463539"/>
                    <a:gd name="connsiteX3" fmla="*/ 1054516 w 1054516"/>
                    <a:gd name="connsiteY3" fmla="*/ 463497 h 463539"/>
                    <a:gd name="connsiteX4" fmla="*/ 17777 w 1054516"/>
                    <a:gd name="connsiteY4" fmla="*/ 437671 h 463539"/>
                    <a:gd name="connsiteX5" fmla="*/ 0 w 1054516"/>
                    <a:gd name="connsiteY5" fmla="*/ 427944 h 463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54516" h="463539">
                      <a:moveTo>
                        <a:pt x="0" y="427944"/>
                      </a:moveTo>
                      <a:lnTo>
                        <a:pt x="0" y="57992"/>
                      </a:lnTo>
                      <a:cubicBezTo>
                        <a:pt x="157305" y="-10431"/>
                        <a:pt x="534302" y="-26866"/>
                        <a:pt x="702004" y="55643"/>
                      </a:cubicBezTo>
                      <a:lnTo>
                        <a:pt x="1054516" y="463497"/>
                      </a:lnTo>
                      <a:cubicBezTo>
                        <a:pt x="1053174" y="465845"/>
                        <a:pt x="549730" y="370590"/>
                        <a:pt x="17777" y="437671"/>
                      </a:cubicBezTo>
                      <a:lnTo>
                        <a:pt x="0" y="427944"/>
                      </a:lnTo>
                      <a:close/>
                    </a:path>
                  </a:pathLst>
                </a:custGeom>
                <a:solidFill>
                  <a:srgbClr val="F7414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Hình tự do: Hình 183">
                  <a:extLst>
                    <a:ext uri="{FF2B5EF4-FFF2-40B4-BE49-F238E27FC236}">
                      <a16:creationId xmlns:a16="http://schemas.microsoft.com/office/drawing/2014/main" id="{5670E21F-30F0-BC04-E61F-0FC36C224D4B}"/>
                    </a:ext>
                  </a:extLst>
                </p:cNvPr>
                <p:cNvSpPr/>
                <p:nvPr/>
              </p:nvSpPr>
              <p:spPr>
                <a:xfrm>
                  <a:off x="5945738" y="3675404"/>
                  <a:ext cx="1061559" cy="459289"/>
                </a:xfrm>
                <a:custGeom>
                  <a:avLst/>
                  <a:gdLst>
                    <a:gd name="connsiteX0" fmla="*/ 0 w 1061559"/>
                    <a:gd name="connsiteY0" fmla="*/ 447215 h 459289"/>
                    <a:gd name="connsiteX1" fmla="*/ 1027684 w 1061559"/>
                    <a:gd name="connsiteY1" fmla="*/ 459289 h 459289"/>
                    <a:gd name="connsiteX2" fmla="*/ 1061559 w 1061559"/>
                    <a:gd name="connsiteY2" fmla="*/ 422730 h 459289"/>
                    <a:gd name="connsiteX3" fmla="*/ 702004 w 1061559"/>
                    <a:gd name="connsiteY3" fmla="*/ 55796 h 459289"/>
                    <a:gd name="connsiteX4" fmla="*/ 0 w 1061559"/>
                    <a:gd name="connsiteY4" fmla="*/ 57808 h 459289"/>
                    <a:gd name="connsiteX5" fmla="*/ 0 w 1061559"/>
                    <a:gd name="connsiteY5" fmla="*/ 447215 h 459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1559" h="459289">
                      <a:moveTo>
                        <a:pt x="0" y="447215"/>
                      </a:moveTo>
                      <a:cubicBezTo>
                        <a:pt x="322325" y="396233"/>
                        <a:pt x="715756" y="400929"/>
                        <a:pt x="1027684" y="459289"/>
                      </a:cubicBezTo>
                      <a:cubicBezTo>
                        <a:pt x="1032715" y="454258"/>
                        <a:pt x="1059547" y="426755"/>
                        <a:pt x="1061559" y="422730"/>
                      </a:cubicBezTo>
                      <a:lnTo>
                        <a:pt x="702004" y="55796"/>
                      </a:lnTo>
                      <a:cubicBezTo>
                        <a:pt x="534302" y="-26714"/>
                        <a:pt x="157305" y="-10614"/>
                        <a:pt x="0" y="57808"/>
                      </a:cubicBezTo>
                      <a:lnTo>
                        <a:pt x="0" y="447215"/>
                      </a:lnTo>
                      <a:close/>
                    </a:path>
                  </a:pathLst>
                </a:custGeom>
                <a:solidFill>
                  <a:srgbClr val="EAD4B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Hình tự do: Hình 184">
                  <a:extLst>
                    <a:ext uri="{FF2B5EF4-FFF2-40B4-BE49-F238E27FC236}">
                      <a16:creationId xmlns:a16="http://schemas.microsoft.com/office/drawing/2014/main" id="{08CF88ED-45AF-5154-F15C-DE5A61AB0205}"/>
                    </a:ext>
                  </a:extLst>
                </p:cNvPr>
                <p:cNvSpPr/>
                <p:nvPr/>
              </p:nvSpPr>
              <p:spPr>
                <a:xfrm>
                  <a:off x="5945738" y="3675404"/>
                  <a:ext cx="1061559" cy="422729"/>
                </a:xfrm>
                <a:custGeom>
                  <a:avLst/>
                  <a:gdLst>
                    <a:gd name="connsiteX0" fmla="*/ 0 w 1061559"/>
                    <a:gd name="connsiteY0" fmla="*/ 418705 h 422729"/>
                    <a:gd name="connsiteX1" fmla="*/ 1061559 w 1061559"/>
                    <a:gd name="connsiteY1" fmla="*/ 422730 h 422729"/>
                    <a:gd name="connsiteX2" fmla="*/ 702004 w 1061559"/>
                    <a:gd name="connsiteY2" fmla="*/ 55796 h 422729"/>
                    <a:gd name="connsiteX3" fmla="*/ 0 w 1061559"/>
                    <a:gd name="connsiteY3" fmla="*/ 57808 h 422729"/>
                    <a:gd name="connsiteX4" fmla="*/ 0 w 1061559"/>
                    <a:gd name="connsiteY4" fmla="*/ 418705 h 422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1559" h="422729">
                      <a:moveTo>
                        <a:pt x="0" y="418705"/>
                      </a:moveTo>
                      <a:cubicBezTo>
                        <a:pt x="307903" y="341226"/>
                        <a:pt x="754663" y="353301"/>
                        <a:pt x="1061559" y="422730"/>
                      </a:cubicBezTo>
                      <a:lnTo>
                        <a:pt x="702004" y="55796"/>
                      </a:lnTo>
                      <a:cubicBezTo>
                        <a:pt x="534302" y="-26714"/>
                        <a:pt x="157305" y="-10614"/>
                        <a:pt x="0" y="57808"/>
                      </a:cubicBezTo>
                      <a:lnTo>
                        <a:pt x="0" y="418705"/>
                      </a:lnTo>
                      <a:close/>
                    </a:path>
                  </a:pathLst>
                </a:custGeom>
                <a:solidFill>
                  <a:srgbClr val="F9E7D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Hình tự do: Hình 185">
                  <a:extLst>
                    <a:ext uri="{FF2B5EF4-FFF2-40B4-BE49-F238E27FC236}">
                      <a16:creationId xmlns:a16="http://schemas.microsoft.com/office/drawing/2014/main" id="{8FC1EF81-AB1D-F987-040F-779EC2EC9478}"/>
                    </a:ext>
                  </a:extLst>
                </p:cNvPr>
                <p:cNvSpPr/>
                <p:nvPr/>
              </p:nvSpPr>
              <p:spPr>
                <a:xfrm>
                  <a:off x="5950098" y="3648640"/>
                  <a:ext cx="1071957" cy="444127"/>
                </a:xfrm>
                <a:custGeom>
                  <a:avLst/>
                  <a:gdLst>
                    <a:gd name="connsiteX0" fmla="*/ 0 w 1071957"/>
                    <a:gd name="connsiteY0" fmla="*/ 444127 h 444127"/>
                    <a:gd name="connsiteX1" fmla="*/ 1071957 w 1071957"/>
                    <a:gd name="connsiteY1" fmla="*/ 403543 h 444127"/>
                    <a:gd name="connsiteX2" fmla="*/ 635594 w 1071957"/>
                    <a:gd name="connsiteY2" fmla="*/ 31913 h 444127"/>
                    <a:gd name="connsiteX3" fmla="*/ 0 w 1071957"/>
                    <a:gd name="connsiteY3" fmla="*/ 86585 h 444127"/>
                    <a:gd name="connsiteX4" fmla="*/ 0 w 1071957"/>
                    <a:gd name="connsiteY4" fmla="*/ 444127 h 444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1957" h="444127">
                      <a:moveTo>
                        <a:pt x="0" y="444127"/>
                      </a:moveTo>
                      <a:cubicBezTo>
                        <a:pt x="276039" y="336797"/>
                        <a:pt x="749967" y="328748"/>
                        <a:pt x="1071957" y="403543"/>
                      </a:cubicBezTo>
                      <a:lnTo>
                        <a:pt x="635594" y="31913"/>
                      </a:lnTo>
                      <a:cubicBezTo>
                        <a:pt x="464872" y="-37851"/>
                        <a:pt x="140870" y="18833"/>
                        <a:pt x="0" y="86585"/>
                      </a:cubicBezTo>
                      <a:lnTo>
                        <a:pt x="0" y="444127"/>
                      </a:lnTo>
                      <a:close/>
                    </a:path>
                  </a:pathLst>
                </a:custGeom>
                <a:solidFill>
                  <a:srgbClr val="FFF9F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Hình tự do: Hình 186">
                  <a:extLst>
                    <a:ext uri="{FF2B5EF4-FFF2-40B4-BE49-F238E27FC236}">
                      <a16:creationId xmlns:a16="http://schemas.microsoft.com/office/drawing/2014/main" id="{99A42BD3-0D2F-6F7A-ED39-BFB69FBE29FB}"/>
                    </a:ext>
                  </a:extLst>
                </p:cNvPr>
                <p:cNvSpPr/>
                <p:nvPr/>
              </p:nvSpPr>
              <p:spPr>
                <a:xfrm>
                  <a:off x="4884849" y="3683043"/>
                  <a:ext cx="1060888" cy="458693"/>
                </a:xfrm>
                <a:custGeom>
                  <a:avLst/>
                  <a:gdLst>
                    <a:gd name="connsiteX0" fmla="*/ 1060888 w 1060888"/>
                    <a:gd name="connsiteY0" fmla="*/ 439575 h 458693"/>
                    <a:gd name="connsiteX1" fmla="*/ 33205 w 1060888"/>
                    <a:gd name="connsiteY1" fmla="*/ 458693 h 458693"/>
                    <a:gd name="connsiteX2" fmla="*/ 0 w 1060888"/>
                    <a:gd name="connsiteY2" fmla="*/ 422469 h 458693"/>
                    <a:gd name="connsiteX3" fmla="*/ 441394 w 1060888"/>
                    <a:gd name="connsiteY3" fmla="*/ 63250 h 458693"/>
                    <a:gd name="connsiteX4" fmla="*/ 1060553 w 1060888"/>
                    <a:gd name="connsiteY4" fmla="*/ 49833 h 458693"/>
                    <a:gd name="connsiteX5" fmla="*/ 1060553 w 1060888"/>
                    <a:gd name="connsiteY5" fmla="*/ 439575 h 45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0888" h="458693">
                      <a:moveTo>
                        <a:pt x="1060888" y="439575"/>
                      </a:moveTo>
                      <a:cubicBezTo>
                        <a:pt x="738563" y="390941"/>
                        <a:pt x="345133" y="398320"/>
                        <a:pt x="33205" y="458693"/>
                      </a:cubicBezTo>
                      <a:cubicBezTo>
                        <a:pt x="28174" y="453662"/>
                        <a:pt x="1677" y="426159"/>
                        <a:pt x="0" y="422469"/>
                      </a:cubicBezTo>
                      <a:lnTo>
                        <a:pt x="441394" y="63250"/>
                      </a:lnTo>
                      <a:cubicBezTo>
                        <a:pt x="608762" y="-20267"/>
                        <a:pt x="902912" y="-17248"/>
                        <a:pt x="1060553" y="49833"/>
                      </a:cubicBezTo>
                      <a:lnTo>
                        <a:pt x="1060553" y="439575"/>
                      </a:lnTo>
                      <a:close/>
                    </a:path>
                  </a:pathLst>
                </a:custGeom>
                <a:solidFill>
                  <a:srgbClr val="EAD4B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Hình tự do: Hình 187">
                  <a:extLst>
                    <a:ext uri="{FF2B5EF4-FFF2-40B4-BE49-F238E27FC236}">
                      <a16:creationId xmlns:a16="http://schemas.microsoft.com/office/drawing/2014/main" id="{17DAC7A3-5DD0-82C5-F052-49388CCCC4C7}"/>
                    </a:ext>
                  </a:extLst>
                </p:cNvPr>
                <p:cNvSpPr/>
                <p:nvPr/>
              </p:nvSpPr>
              <p:spPr>
                <a:xfrm>
                  <a:off x="4885185" y="3681014"/>
                  <a:ext cx="1060552" cy="424498"/>
                </a:xfrm>
                <a:custGeom>
                  <a:avLst/>
                  <a:gdLst>
                    <a:gd name="connsiteX0" fmla="*/ 1060553 w 1060552"/>
                    <a:gd name="connsiteY0" fmla="*/ 413095 h 424498"/>
                    <a:gd name="connsiteX1" fmla="*/ 0 w 1060552"/>
                    <a:gd name="connsiteY1" fmla="*/ 424499 h 424498"/>
                    <a:gd name="connsiteX2" fmla="*/ 371630 w 1060552"/>
                    <a:gd name="connsiteY2" fmla="*/ 58236 h 424498"/>
                    <a:gd name="connsiteX3" fmla="*/ 1060553 w 1060552"/>
                    <a:gd name="connsiteY3" fmla="*/ 52198 h 424498"/>
                    <a:gd name="connsiteX4" fmla="*/ 1060553 w 1060552"/>
                    <a:gd name="connsiteY4" fmla="*/ 413095 h 424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0552" h="424498">
                      <a:moveTo>
                        <a:pt x="1060553" y="413095"/>
                      </a:moveTo>
                      <a:cubicBezTo>
                        <a:pt x="752315" y="337964"/>
                        <a:pt x="306561" y="353057"/>
                        <a:pt x="0" y="424499"/>
                      </a:cubicBezTo>
                      <a:lnTo>
                        <a:pt x="371630" y="58236"/>
                      </a:lnTo>
                      <a:cubicBezTo>
                        <a:pt x="554761" y="-21926"/>
                        <a:pt x="902912" y="-14883"/>
                        <a:pt x="1060553" y="52198"/>
                      </a:cubicBezTo>
                      <a:lnTo>
                        <a:pt x="1060553" y="413095"/>
                      </a:lnTo>
                      <a:close/>
                    </a:path>
                  </a:pathLst>
                </a:custGeom>
                <a:solidFill>
                  <a:srgbClr val="F9E7D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Hình tự do: Hình 188">
                  <a:extLst>
                    <a:ext uri="{FF2B5EF4-FFF2-40B4-BE49-F238E27FC236}">
                      <a16:creationId xmlns:a16="http://schemas.microsoft.com/office/drawing/2014/main" id="{899B6670-900A-9583-FFE7-51215DDED3A6}"/>
                    </a:ext>
                  </a:extLst>
                </p:cNvPr>
                <p:cNvSpPr/>
                <p:nvPr/>
              </p:nvSpPr>
              <p:spPr>
                <a:xfrm>
                  <a:off x="4877806" y="3683860"/>
                  <a:ext cx="1063571" cy="408907"/>
                </a:xfrm>
                <a:custGeom>
                  <a:avLst/>
                  <a:gdLst>
                    <a:gd name="connsiteX0" fmla="*/ 1063572 w 1063571"/>
                    <a:gd name="connsiteY0" fmla="*/ 408907 h 408907"/>
                    <a:gd name="connsiteX1" fmla="*/ 0 w 1063571"/>
                    <a:gd name="connsiteY1" fmla="*/ 406559 h 408907"/>
                    <a:gd name="connsiteX2" fmla="*/ 375319 w 1063571"/>
                    <a:gd name="connsiteY2" fmla="*/ 61091 h 408907"/>
                    <a:gd name="connsiteX3" fmla="*/ 1063572 w 1063571"/>
                    <a:gd name="connsiteY3" fmla="*/ 51365 h 408907"/>
                    <a:gd name="connsiteX4" fmla="*/ 1063572 w 1063571"/>
                    <a:gd name="connsiteY4" fmla="*/ 408907 h 408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3571" h="408907">
                      <a:moveTo>
                        <a:pt x="1063572" y="408907"/>
                      </a:moveTo>
                      <a:cubicBezTo>
                        <a:pt x="752315" y="312981"/>
                        <a:pt x="293815" y="345851"/>
                        <a:pt x="0" y="406559"/>
                      </a:cubicBezTo>
                      <a:lnTo>
                        <a:pt x="375319" y="61091"/>
                      </a:lnTo>
                      <a:cubicBezTo>
                        <a:pt x="542686" y="-22089"/>
                        <a:pt x="905931" y="-15381"/>
                        <a:pt x="1063572" y="51365"/>
                      </a:cubicBezTo>
                      <a:lnTo>
                        <a:pt x="1063572" y="408907"/>
                      </a:lnTo>
                      <a:close/>
                    </a:path>
                  </a:pathLst>
                </a:custGeom>
                <a:solidFill>
                  <a:srgbClr val="FFF9F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Hình tự do: Hình 189">
                  <a:extLst>
                    <a:ext uri="{FF2B5EF4-FFF2-40B4-BE49-F238E27FC236}">
                      <a16:creationId xmlns:a16="http://schemas.microsoft.com/office/drawing/2014/main" id="{343755D6-3428-6D3C-18C6-AA2599B600FF}"/>
                    </a:ext>
                  </a:extLst>
                </p:cNvPr>
                <p:cNvSpPr/>
                <p:nvPr/>
              </p:nvSpPr>
              <p:spPr>
                <a:xfrm>
                  <a:off x="5886371" y="4129997"/>
                  <a:ext cx="118733" cy="23143"/>
                </a:xfrm>
                <a:custGeom>
                  <a:avLst/>
                  <a:gdLst>
                    <a:gd name="connsiteX0" fmla="*/ 59367 w 118733"/>
                    <a:gd name="connsiteY0" fmla="*/ 12746 h 23143"/>
                    <a:gd name="connsiteX1" fmla="*/ 23814 w 118733"/>
                    <a:gd name="connsiteY1" fmla="*/ 23143 h 23143"/>
                    <a:gd name="connsiteX2" fmla="*/ 0 w 118733"/>
                    <a:gd name="connsiteY2" fmla="*/ 23143 h 23143"/>
                    <a:gd name="connsiteX3" fmla="*/ 59367 w 118733"/>
                    <a:gd name="connsiteY3" fmla="*/ 0 h 23143"/>
                    <a:gd name="connsiteX4" fmla="*/ 118734 w 118733"/>
                    <a:gd name="connsiteY4" fmla="*/ 23143 h 23143"/>
                    <a:gd name="connsiteX5" fmla="*/ 94920 w 118733"/>
                    <a:gd name="connsiteY5" fmla="*/ 23143 h 23143"/>
                    <a:gd name="connsiteX6" fmla="*/ 59367 w 118733"/>
                    <a:gd name="connsiteY6" fmla="*/ 12746 h 23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8733" h="23143">
                      <a:moveTo>
                        <a:pt x="59367" y="12746"/>
                      </a:moveTo>
                      <a:cubicBezTo>
                        <a:pt x="45280" y="12746"/>
                        <a:pt x="32870" y="16770"/>
                        <a:pt x="23814" y="23143"/>
                      </a:cubicBezTo>
                      <a:lnTo>
                        <a:pt x="0" y="23143"/>
                      </a:lnTo>
                      <a:cubicBezTo>
                        <a:pt x="11739" y="9392"/>
                        <a:pt x="33876" y="0"/>
                        <a:pt x="59367" y="0"/>
                      </a:cubicBezTo>
                      <a:cubicBezTo>
                        <a:pt x="85193" y="0"/>
                        <a:pt x="107330" y="9392"/>
                        <a:pt x="118734" y="23143"/>
                      </a:cubicBezTo>
                      <a:lnTo>
                        <a:pt x="94920" y="23143"/>
                      </a:lnTo>
                      <a:cubicBezTo>
                        <a:pt x="86535" y="16770"/>
                        <a:pt x="73454" y="12746"/>
                        <a:pt x="59367" y="12746"/>
                      </a:cubicBez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1" name="Đồ họa 6">
                  <a:extLst>
                    <a:ext uri="{FF2B5EF4-FFF2-40B4-BE49-F238E27FC236}">
                      <a16:creationId xmlns:a16="http://schemas.microsoft.com/office/drawing/2014/main" id="{B0E4C9BE-C466-2693-FE1E-0ADDBDFF449C}"/>
                    </a:ext>
                  </a:extLst>
                </p:cNvPr>
                <p:cNvGrpSpPr/>
                <p:nvPr/>
              </p:nvGrpSpPr>
              <p:grpSpPr>
                <a:xfrm>
                  <a:off x="5994359" y="3678135"/>
                  <a:ext cx="882302" cy="353923"/>
                  <a:chOff x="5994359" y="3678135"/>
                  <a:chExt cx="882302" cy="353923"/>
                </a:xfrm>
                <a:solidFill>
                  <a:srgbClr val="DBDBDB"/>
                </a:solidFill>
              </p:grpSpPr>
              <p:sp>
                <p:nvSpPr>
                  <p:cNvPr id="202" name="Hình tự do: Hình 201">
                    <a:extLst>
                      <a:ext uri="{FF2B5EF4-FFF2-40B4-BE49-F238E27FC236}">
                        <a16:creationId xmlns:a16="http://schemas.microsoft.com/office/drawing/2014/main" id="{7055E8BB-4976-8F38-252B-F62E5A332549}"/>
                      </a:ext>
                    </a:extLst>
                  </p:cNvPr>
                  <p:cNvSpPr/>
                  <p:nvPr/>
                </p:nvSpPr>
                <p:spPr>
                  <a:xfrm>
                    <a:off x="6000020" y="3947385"/>
                    <a:ext cx="876640" cy="84674"/>
                  </a:xfrm>
                  <a:custGeom>
                    <a:avLst/>
                    <a:gdLst>
                      <a:gd name="connsiteX0" fmla="*/ 4078 w 876640"/>
                      <a:gd name="connsiteY0" fmla="*/ 84674 h 84674"/>
                      <a:gd name="connsiteX1" fmla="*/ 6090 w 876640"/>
                      <a:gd name="connsiteY1" fmla="*/ 84338 h 84674"/>
                      <a:gd name="connsiteX2" fmla="*/ 870767 w 876640"/>
                      <a:gd name="connsiteY2" fmla="*/ 30674 h 84674"/>
                      <a:gd name="connsiteX3" fmla="*/ 876468 w 876640"/>
                      <a:gd name="connsiteY3" fmla="*/ 28661 h 84674"/>
                      <a:gd name="connsiteX4" fmla="*/ 873450 w 876640"/>
                      <a:gd name="connsiteY4" fmla="*/ 24972 h 84674"/>
                      <a:gd name="connsiteX5" fmla="*/ 2736 w 876640"/>
                      <a:gd name="connsiteY5" fmla="*/ 78972 h 84674"/>
                      <a:gd name="connsiteX6" fmla="*/ 389 w 876640"/>
                      <a:gd name="connsiteY6" fmla="*/ 82997 h 84674"/>
                      <a:gd name="connsiteX7" fmla="*/ 4078 w 876640"/>
                      <a:gd name="connsiteY7" fmla="*/ 84674 h 84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76640" h="84674">
                        <a:moveTo>
                          <a:pt x="4078" y="84674"/>
                        </a:moveTo>
                        <a:lnTo>
                          <a:pt x="6090" y="84338"/>
                        </a:lnTo>
                        <a:cubicBezTo>
                          <a:pt x="258316" y="5518"/>
                          <a:pt x="621560" y="-16954"/>
                          <a:pt x="870767" y="30674"/>
                        </a:cubicBezTo>
                        <a:cubicBezTo>
                          <a:pt x="873114" y="31009"/>
                          <a:pt x="875798" y="30003"/>
                          <a:pt x="876468" y="28661"/>
                        </a:cubicBezTo>
                        <a:cubicBezTo>
                          <a:pt x="877139" y="26984"/>
                          <a:pt x="875798" y="25307"/>
                          <a:pt x="873450" y="24972"/>
                        </a:cubicBezTo>
                        <a:cubicBezTo>
                          <a:pt x="622566" y="-22991"/>
                          <a:pt x="256639" y="-184"/>
                          <a:pt x="2736" y="78972"/>
                        </a:cubicBezTo>
                        <a:cubicBezTo>
                          <a:pt x="389" y="79643"/>
                          <a:pt x="-618" y="81655"/>
                          <a:pt x="389" y="82997"/>
                        </a:cubicBezTo>
                        <a:cubicBezTo>
                          <a:pt x="724" y="84003"/>
                          <a:pt x="2401" y="84674"/>
                          <a:pt x="4078" y="84674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3" name="Hình tự do: Hình 202">
                    <a:extLst>
                      <a:ext uri="{FF2B5EF4-FFF2-40B4-BE49-F238E27FC236}">
                        <a16:creationId xmlns:a16="http://schemas.microsoft.com/office/drawing/2014/main" id="{FE9A27AC-8372-BAAC-AD94-8A916069B36A}"/>
                      </a:ext>
                    </a:extLst>
                  </p:cNvPr>
                  <p:cNvSpPr/>
                  <p:nvPr/>
                </p:nvSpPr>
                <p:spPr>
                  <a:xfrm>
                    <a:off x="5998679" y="3901183"/>
                    <a:ext cx="817921" cy="88279"/>
                  </a:xfrm>
                  <a:custGeom>
                    <a:avLst/>
                    <a:gdLst>
                      <a:gd name="connsiteX0" fmla="*/ 4749 w 817921"/>
                      <a:gd name="connsiteY0" fmla="*/ 88279 h 88279"/>
                      <a:gd name="connsiteX1" fmla="*/ 6761 w 817921"/>
                      <a:gd name="connsiteY1" fmla="*/ 87944 h 88279"/>
                      <a:gd name="connsiteX2" fmla="*/ 812406 w 817921"/>
                      <a:gd name="connsiteY2" fmla="*/ 23881 h 88279"/>
                      <a:gd name="connsiteX3" fmla="*/ 817773 w 817921"/>
                      <a:gd name="connsiteY3" fmla="*/ 21533 h 88279"/>
                      <a:gd name="connsiteX4" fmla="*/ 814419 w 817921"/>
                      <a:gd name="connsiteY4" fmla="*/ 17844 h 88279"/>
                      <a:gd name="connsiteX5" fmla="*/ 2737 w 817921"/>
                      <a:gd name="connsiteY5" fmla="*/ 82242 h 88279"/>
                      <a:gd name="connsiteX6" fmla="*/ 388 w 817921"/>
                      <a:gd name="connsiteY6" fmla="*/ 86267 h 88279"/>
                      <a:gd name="connsiteX7" fmla="*/ 4749 w 817921"/>
                      <a:gd name="connsiteY7" fmla="*/ 88279 h 8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7921" h="88279">
                        <a:moveTo>
                          <a:pt x="4749" y="88279"/>
                        </a:moveTo>
                        <a:lnTo>
                          <a:pt x="6761" y="87944"/>
                        </a:lnTo>
                        <a:cubicBezTo>
                          <a:pt x="252278" y="11136"/>
                          <a:pt x="576280" y="-14690"/>
                          <a:pt x="812406" y="23881"/>
                        </a:cubicBezTo>
                        <a:cubicBezTo>
                          <a:pt x="814754" y="24217"/>
                          <a:pt x="817102" y="23210"/>
                          <a:pt x="817773" y="21533"/>
                        </a:cubicBezTo>
                        <a:cubicBezTo>
                          <a:pt x="818443" y="19856"/>
                          <a:pt x="816766" y="18179"/>
                          <a:pt x="814419" y="17844"/>
                        </a:cubicBezTo>
                        <a:cubicBezTo>
                          <a:pt x="576280" y="-21063"/>
                          <a:pt x="250266" y="5099"/>
                          <a:pt x="2737" y="82242"/>
                        </a:cubicBezTo>
                        <a:cubicBezTo>
                          <a:pt x="388" y="82913"/>
                          <a:pt x="-618" y="84925"/>
                          <a:pt x="388" y="86267"/>
                        </a:cubicBezTo>
                        <a:cubicBezTo>
                          <a:pt x="1395" y="87608"/>
                          <a:pt x="3072" y="88279"/>
                          <a:pt x="4749" y="88279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4" name="Hình tự do: Hình 203">
                    <a:extLst>
                      <a:ext uri="{FF2B5EF4-FFF2-40B4-BE49-F238E27FC236}">
                        <a16:creationId xmlns:a16="http://schemas.microsoft.com/office/drawing/2014/main" id="{F38F4325-8762-579D-E123-EF70ABA4E696}"/>
                      </a:ext>
                    </a:extLst>
                  </p:cNvPr>
                  <p:cNvSpPr/>
                  <p:nvPr/>
                </p:nvSpPr>
                <p:spPr>
                  <a:xfrm>
                    <a:off x="5998343" y="3861535"/>
                    <a:ext cx="767609" cy="88684"/>
                  </a:xfrm>
                  <a:custGeom>
                    <a:avLst/>
                    <a:gdLst>
                      <a:gd name="connsiteX0" fmla="*/ 4413 w 767609"/>
                      <a:gd name="connsiteY0" fmla="*/ 88685 h 88684"/>
                      <a:gd name="connsiteX1" fmla="*/ 6426 w 767609"/>
                      <a:gd name="connsiteY1" fmla="*/ 88349 h 88684"/>
                      <a:gd name="connsiteX2" fmla="*/ 762095 w 767609"/>
                      <a:gd name="connsiteY2" fmla="*/ 18920 h 88684"/>
                      <a:gd name="connsiteX3" fmla="*/ 767461 w 767609"/>
                      <a:gd name="connsiteY3" fmla="*/ 16573 h 88684"/>
                      <a:gd name="connsiteX4" fmla="*/ 763772 w 767609"/>
                      <a:gd name="connsiteY4" fmla="*/ 12883 h 88684"/>
                      <a:gd name="connsiteX5" fmla="*/ 2736 w 767609"/>
                      <a:gd name="connsiteY5" fmla="*/ 82647 h 88684"/>
                      <a:gd name="connsiteX6" fmla="*/ 389 w 767609"/>
                      <a:gd name="connsiteY6" fmla="*/ 86672 h 88684"/>
                      <a:gd name="connsiteX7" fmla="*/ 4413 w 767609"/>
                      <a:gd name="connsiteY7" fmla="*/ 88685 h 88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7609" h="88684">
                        <a:moveTo>
                          <a:pt x="4413" y="88685"/>
                        </a:moveTo>
                        <a:lnTo>
                          <a:pt x="6426" y="88349"/>
                        </a:lnTo>
                        <a:cubicBezTo>
                          <a:pt x="241545" y="14895"/>
                          <a:pt x="538044" y="-12272"/>
                          <a:pt x="762095" y="18920"/>
                        </a:cubicBezTo>
                        <a:cubicBezTo>
                          <a:pt x="764778" y="19256"/>
                          <a:pt x="766791" y="18250"/>
                          <a:pt x="767461" y="16573"/>
                        </a:cubicBezTo>
                        <a:cubicBezTo>
                          <a:pt x="768133" y="14895"/>
                          <a:pt x="766456" y="13218"/>
                          <a:pt x="763772" y="12883"/>
                        </a:cubicBezTo>
                        <a:cubicBezTo>
                          <a:pt x="538044" y="-18645"/>
                          <a:pt x="239197" y="8858"/>
                          <a:pt x="2736" y="82647"/>
                        </a:cubicBezTo>
                        <a:cubicBezTo>
                          <a:pt x="389" y="83318"/>
                          <a:pt x="-618" y="85331"/>
                          <a:pt x="389" y="86672"/>
                        </a:cubicBezTo>
                        <a:cubicBezTo>
                          <a:pt x="1059" y="88014"/>
                          <a:pt x="2401" y="88685"/>
                          <a:pt x="4413" y="88685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" name="Hình tự do: Hình 204">
                    <a:extLst>
                      <a:ext uri="{FF2B5EF4-FFF2-40B4-BE49-F238E27FC236}">
                        <a16:creationId xmlns:a16="http://schemas.microsoft.com/office/drawing/2014/main" id="{B12FCBE9-4555-96E3-C0DB-47CC7A3ADDE6}"/>
                      </a:ext>
                    </a:extLst>
                  </p:cNvPr>
                  <p:cNvSpPr/>
                  <p:nvPr/>
                </p:nvSpPr>
                <p:spPr>
                  <a:xfrm>
                    <a:off x="5997337" y="3825055"/>
                    <a:ext cx="723566" cy="86928"/>
                  </a:xfrm>
                  <a:custGeom>
                    <a:avLst/>
                    <a:gdLst>
                      <a:gd name="connsiteX0" fmla="*/ 4414 w 723566"/>
                      <a:gd name="connsiteY0" fmla="*/ 86928 h 86928"/>
                      <a:gd name="connsiteX1" fmla="*/ 6426 w 723566"/>
                      <a:gd name="connsiteY1" fmla="*/ 86593 h 86928"/>
                      <a:gd name="connsiteX2" fmla="*/ 718157 w 723566"/>
                      <a:gd name="connsiteY2" fmla="*/ 16158 h 86928"/>
                      <a:gd name="connsiteX3" fmla="*/ 723524 w 723566"/>
                      <a:gd name="connsiteY3" fmla="*/ 13474 h 86928"/>
                      <a:gd name="connsiteX4" fmla="*/ 719834 w 723566"/>
                      <a:gd name="connsiteY4" fmla="*/ 9785 h 86928"/>
                      <a:gd name="connsiteX5" fmla="*/ 2737 w 723566"/>
                      <a:gd name="connsiteY5" fmla="*/ 80891 h 86928"/>
                      <a:gd name="connsiteX6" fmla="*/ 388 w 723566"/>
                      <a:gd name="connsiteY6" fmla="*/ 84916 h 86928"/>
                      <a:gd name="connsiteX7" fmla="*/ 4414 w 723566"/>
                      <a:gd name="connsiteY7" fmla="*/ 86928 h 86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3566" h="86928">
                        <a:moveTo>
                          <a:pt x="4414" y="86928"/>
                        </a:moveTo>
                        <a:lnTo>
                          <a:pt x="6426" y="86593"/>
                        </a:lnTo>
                        <a:cubicBezTo>
                          <a:pt x="228464" y="17164"/>
                          <a:pt x="501149" y="-9669"/>
                          <a:pt x="718157" y="16158"/>
                        </a:cubicBezTo>
                        <a:cubicBezTo>
                          <a:pt x="720505" y="16493"/>
                          <a:pt x="722853" y="15487"/>
                          <a:pt x="723524" y="13474"/>
                        </a:cubicBezTo>
                        <a:cubicBezTo>
                          <a:pt x="723859" y="11797"/>
                          <a:pt x="722182" y="10120"/>
                          <a:pt x="719834" y="9785"/>
                        </a:cubicBezTo>
                        <a:cubicBezTo>
                          <a:pt x="501149" y="-16377"/>
                          <a:pt x="226452" y="10791"/>
                          <a:pt x="2737" y="80891"/>
                        </a:cubicBezTo>
                        <a:cubicBezTo>
                          <a:pt x="388" y="81562"/>
                          <a:pt x="-618" y="83574"/>
                          <a:pt x="388" y="84916"/>
                        </a:cubicBezTo>
                        <a:cubicBezTo>
                          <a:pt x="1059" y="86257"/>
                          <a:pt x="2737" y="86928"/>
                          <a:pt x="4414" y="86928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6" name="Hình tự do: Hình 205">
                    <a:extLst>
                      <a:ext uri="{FF2B5EF4-FFF2-40B4-BE49-F238E27FC236}">
                        <a16:creationId xmlns:a16="http://schemas.microsoft.com/office/drawing/2014/main" id="{7520022C-FF02-8949-9613-63CF21C59DF3}"/>
                      </a:ext>
                    </a:extLst>
                  </p:cNvPr>
                  <p:cNvSpPr/>
                  <p:nvPr/>
                </p:nvSpPr>
                <p:spPr>
                  <a:xfrm>
                    <a:off x="5996666" y="3792516"/>
                    <a:ext cx="683652" cy="86596"/>
                  </a:xfrm>
                  <a:custGeom>
                    <a:avLst/>
                    <a:gdLst>
                      <a:gd name="connsiteX0" fmla="*/ 4749 w 683652"/>
                      <a:gd name="connsiteY0" fmla="*/ 86597 h 86596"/>
                      <a:gd name="connsiteX1" fmla="*/ 6761 w 683652"/>
                      <a:gd name="connsiteY1" fmla="*/ 86262 h 86596"/>
                      <a:gd name="connsiteX2" fmla="*/ 678579 w 683652"/>
                      <a:gd name="connsiteY2" fmla="*/ 13143 h 86596"/>
                      <a:gd name="connsiteX3" fmla="*/ 683610 w 683652"/>
                      <a:gd name="connsiteY3" fmla="*/ 10460 h 86596"/>
                      <a:gd name="connsiteX4" fmla="*/ 679921 w 683652"/>
                      <a:gd name="connsiteY4" fmla="*/ 6771 h 86596"/>
                      <a:gd name="connsiteX5" fmla="*/ 2736 w 683652"/>
                      <a:gd name="connsiteY5" fmla="*/ 80225 h 86596"/>
                      <a:gd name="connsiteX6" fmla="*/ 389 w 683652"/>
                      <a:gd name="connsiteY6" fmla="*/ 84249 h 86596"/>
                      <a:gd name="connsiteX7" fmla="*/ 4749 w 683652"/>
                      <a:gd name="connsiteY7" fmla="*/ 86597 h 86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83652" h="86596">
                        <a:moveTo>
                          <a:pt x="4749" y="86597"/>
                        </a:moveTo>
                        <a:lnTo>
                          <a:pt x="6761" y="86262"/>
                        </a:lnTo>
                        <a:cubicBezTo>
                          <a:pt x="217732" y="20522"/>
                          <a:pt x="474988" y="-7652"/>
                          <a:pt x="678579" y="13143"/>
                        </a:cubicBezTo>
                        <a:cubicBezTo>
                          <a:pt x="681262" y="13143"/>
                          <a:pt x="683275" y="12137"/>
                          <a:pt x="683610" y="10460"/>
                        </a:cubicBezTo>
                        <a:cubicBezTo>
                          <a:pt x="683946" y="8783"/>
                          <a:pt x="682269" y="7106"/>
                          <a:pt x="679921" y="6771"/>
                        </a:cubicBezTo>
                        <a:cubicBezTo>
                          <a:pt x="474652" y="-14025"/>
                          <a:pt x="215384" y="13814"/>
                          <a:pt x="2736" y="80225"/>
                        </a:cubicBezTo>
                        <a:cubicBezTo>
                          <a:pt x="389" y="80895"/>
                          <a:pt x="-618" y="82908"/>
                          <a:pt x="389" y="84249"/>
                        </a:cubicBezTo>
                        <a:cubicBezTo>
                          <a:pt x="1395" y="85926"/>
                          <a:pt x="2736" y="86597"/>
                          <a:pt x="4749" y="86597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7" name="Hình tự do: Hình 206">
                    <a:extLst>
                      <a:ext uri="{FF2B5EF4-FFF2-40B4-BE49-F238E27FC236}">
                        <a16:creationId xmlns:a16="http://schemas.microsoft.com/office/drawing/2014/main" id="{5BDEB4E3-49E6-9942-9B4C-FB6B2FC52FB1}"/>
                      </a:ext>
                    </a:extLst>
                  </p:cNvPr>
                  <p:cNvSpPr/>
                  <p:nvPr/>
                </p:nvSpPr>
                <p:spPr>
                  <a:xfrm>
                    <a:off x="5996331" y="3761928"/>
                    <a:ext cx="650112" cy="87334"/>
                  </a:xfrm>
                  <a:custGeom>
                    <a:avLst/>
                    <a:gdLst>
                      <a:gd name="connsiteX0" fmla="*/ 4413 w 650112"/>
                      <a:gd name="connsiteY0" fmla="*/ 87334 h 87334"/>
                      <a:gd name="connsiteX1" fmla="*/ 6426 w 650112"/>
                      <a:gd name="connsiteY1" fmla="*/ 86998 h 87334"/>
                      <a:gd name="connsiteX2" fmla="*/ 644703 w 650112"/>
                      <a:gd name="connsiteY2" fmla="*/ 13880 h 87334"/>
                      <a:gd name="connsiteX3" fmla="*/ 650069 w 650112"/>
                      <a:gd name="connsiteY3" fmla="*/ 11197 h 87334"/>
                      <a:gd name="connsiteX4" fmla="*/ 646380 w 650112"/>
                      <a:gd name="connsiteY4" fmla="*/ 7507 h 87334"/>
                      <a:gd name="connsiteX5" fmla="*/ 2736 w 650112"/>
                      <a:gd name="connsiteY5" fmla="*/ 80961 h 87334"/>
                      <a:gd name="connsiteX6" fmla="*/ 389 w 650112"/>
                      <a:gd name="connsiteY6" fmla="*/ 84986 h 87334"/>
                      <a:gd name="connsiteX7" fmla="*/ 4413 w 650112"/>
                      <a:gd name="connsiteY7" fmla="*/ 87334 h 87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50112" h="87334">
                        <a:moveTo>
                          <a:pt x="4413" y="87334"/>
                        </a:moveTo>
                        <a:lnTo>
                          <a:pt x="6426" y="86998"/>
                        </a:lnTo>
                        <a:cubicBezTo>
                          <a:pt x="223433" y="19247"/>
                          <a:pt x="461572" y="-4567"/>
                          <a:pt x="644703" y="13880"/>
                        </a:cubicBezTo>
                        <a:cubicBezTo>
                          <a:pt x="647051" y="14216"/>
                          <a:pt x="649399" y="13209"/>
                          <a:pt x="650069" y="11197"/>
                        </a:cubicBezTo>
                        <a:cubicBezTo>
                          <a:pt x="650405" y="9520"/>
                          <a:pt x="648728" y="7843"/>
                          <a:pt x="646380" y="7507"/>
                        </a:cubicBezTo>
                        <a:cubicBezTo>
                          <a:pt x="461907" y="-14629"/>
                          <a:pt x="221421" y="12874"/>
                          <a:pt x="2736" y="80961"/>
                        </a:cubicBezTo>
                        <a:cubicBezTo>
                          <a:pt x="389" y="81632"/>
                          <a:pt x="-618" y="83644"/>
                          <a:pt x="389" y="84986"/>
                        </a:cubicBezTo>
                        <a:cubicBezTo>
                          <a:pt x="1059" y="86663"/>
                          <a:pt x="2736" y="87334"/>
                          <a:pt x="4413" y="87334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8" name="Hình tự do: Hình 207">
                    <a:extLst>
                      <a:ext uri="{FF2B5EF4-FFF2-40B4-BE49-F238E27FC236}">
                        <a16:creationId xmlns:a16="http://schemas.microsoft.com/office/drawing/2014/main" id="{264C197E-B0DF-3C3C-903C-F44DD7AB6CAC}"/>
                      </a:ext>
                    </a:extLst>
                  </p:cNvPr>
                  <p:cNvSpPr/>
                  <p:nvPr/>
                </p:nvSpPr>
                <p:spPr>
                  <a:xfrm>
                    <a:off x="5995325" y="3735225"/>
                    <a:ext cx="619925" cy="87205"/>
                  </a:xfrm>
                  <a:custGeom>
                    <a:avLst/>
                    <a:gdLst>
                      <a:gd name="connsiteX0" fmla="*/ 4749 w 619925"/>
                      <a:gd name="connsiteY0" fmla="*/ 87206 h 87205"/>
                      <a:gd name="connsiteX1" fmla="*/ 6761 w 619925"/>
                      <a:gd name="connsiteY1" fmla="*/ 86870 h 87205"/>
                      <a:gd name="connsiteX2" fmla="*/ 614852 w 619925"/>
                      <a:gd name="connsiteY2" fmla="*/ 13752 h 87205"/>
                      <a:gd name="connsiteX3" fmla="*/ 619883 w 619925"/>
                      <a:gd name="connsiteY3" fmla="*/ 11068 h 87205"/>
                      <a:gd name="connsiteX4" fmla="*/ 616193 w 619925"/>
                      <a:gd name="connsiteY4" fmla="*/ 7379 h 87205"/>
                      <a:gd name="connsiteX5" fmla="*/ 2737 w 619925"/>
                      <a:gd name="connsiteY5" fmla="*/ 81168 h 87205"/>
                      <a:gd name="connsiteX6" fmla="*/ 388 w 619925"/>
                      <a:gd name="connsiteY6" fmla="*/ 85193 h 87205"/>
                      <a:gd name="connsiteX7" fmla="*/ 4749 w 619925"/>
                      <a:gd name="connsiteY7" fmla="*/ 87206 h 87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9925" h="87205">
                        <a:moveTo>
                          <a:pt x="4749" y="87206"/>
                        </a:moveTo>
                        <a:lnTo>
                          <a:pt x="6761" y="86870"/>
                        </a:lnTo>
                        <a:cubicBezTo>
                          <a:pt x="231148" y="16770"/>
                          <a:pt x="430043" y="-7044"/>
                          <a:pt x="614852" y="13752"/>
                        </a:cubicBezTo>
                        <a:cubicBezTo>
                          <a:pt x="617870" y="14087"/>
                          <a:pt x="619547" y="12745"/>
                          <a:pt x="619883" y="11068"/>
                        </a:cubicBezTo>
                        <a:cubicBezTo>
                          <a:pt x="620218" y="9391"/>
                          <a:pt x="618541" y="7714"/>
                          <a:pt x="616193" y="7379"/>
                        </a:cubicBezTo>
                        <a:cubicBezTo>
                          <a:pt x="429373" y="-13752"/>
                          <a:pt x="228800" y="10398"/>
                          <a:pt x="2737" y="81168"/>
                        </a:cubicBezTo>
                        <a:cubicBezTo>
                          <a:pt x="388" y="81839"/>
                          <a:pt x="-618" y="83851"/>
                          <a:pt x="388" y="85193"/>
                        </a:cubicBezTo>
                        <a:cubicBezTo>
                          <a:pt x="1395" y="86534"/>
                          <a:pt x="3072" y="87206"/>
                          <a:pt x="4749" y="87206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9" name="Hình tự do: Hình 208">
                    <a:extLst>
                      <a:ext uri="{FF2B5EF4-FFF2-40B4-BE49-F238E27FC236}">
                        <a16:creationId xmlns:a16="http://schemas.microsoft.com/office/drawing/2014/main" id="{B3F6FC05-4078-0741-3F66-E7AEF1479B35}"/>
                      </a:ext>
                    </a:extLst>
                  </p:cNvPr>
                  <p:cNvSpPr/>
                  <p:nvPr/>
                </p:nvSpPr>
                <p:spPr>
                  <a:xfrm>
                    <a:off x="5995438" y="3705321"/>
                    <a:ext cx="589732" cy="86923"/>
                  </a:xfrm>
                  <a:custGeom>
                    <a:avLst/>
                    <a:gdLst>
                      <a:gd name="connsiteX0" fmla="*/ 4301 w 589732"/>
                      <a:gd name="connsiteY0" fmla="*/ 86923 h 86923"/>
                      <a:gd name="connsiteX1" fmla="*/ 6648 w 589732"/>
                      <a:gd name="connsiteY1" fmla="*/ 86587 h 86923"/>
                      <a:gd name="connsiteX2" fmla="*/ 584217 w 589732"/>
                      <a:gd name="connsiteY2" fmla="*/ 15481 h 86923"/>
                      <a:gd name="connsiteX3" fmla="*/ 589584 w 589732"/>
                      <a:gd name="connsiteY3" fmla="*/ 13134 h 86923"/>
                      <a:gd name="connsiteX4" fmla="*/ 586230 w 589732"/>
                      <a:gd name="connsiteY4" fmla="*/ 9444 h 86923"/>
                      <a:gd name="connsiteX5" fmla="*/ 2288 w 589732"/>
                      <a:gd name="connsiteY5" fmla="*/ 81221 h 86923"/>
                      <a:gd name="connsiteX6" fmla="*/ 611 w 589732"/>
                      <a:gd name="connsiteY6" fmla="*/ 85581 h 86923"/>
                      <a:gd name="connsiteX7" fmla="*/ 4301 w 589732"/>
                      <a:gd name="connsiteY7" fmla="*/ 86923 h 86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89732" h="86923">
                        <a:moveTo>
                          <a:pt x="4301" y="86923"/>
                        </a:moveTo>
                        <a:lnTo>
                          <a:pt x="6648" y="86587"/>
                        </a:lnTo>
                        <a:cubicBezTo>
                          <a:pt x="189444" y="16488"/>
                          <a:pt x="405446" y="-10009"/>
                          <a:pt x="584217" y="15481"/>
                        </a:cubicBezTo>
                        <a:cubicBezTo>
                          <a:pt x="586900" y="15817"/>
                          <a:pt x="588913" y="14811"/>
                          <a:pt x="589584" y="13134"/>
                        </a:cubicBezTo>
                        <a:cubicBezTo>
                          <a:pt x="590254" y="11457"/>
                          <a:pt x="588577" y="9780"/>
                          <a:pt x="586230" y="9444"/>
                        </a:cubicBezTo>
                        <a:cubicBezTo>
                          <a:pt x="405110" y="-16047"/>
                          <a:pt x="187097" y="10786"/>
                          <a:pt x="2288" y="81221"/>
                        </a:cubicBezTo>
                        <a:cubicBezTo>
                          <a:pt x="275" y="81892"/>
                          <a:pt x="-731" y="83904"/>
                          <a:pt x="611" y="85581"/>
                        </a:cubicBezTo>
                        <a:cubicBezTo>
                          <a:pt x="946" y="86252"/>
                          <a:pt x="2623" y="86923"/>
                          <a:pt x="4301" y="86923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0" name="Hình tự do: Hình 209">
                    <a:extLst>
                      <a:ext uri="{FF2B5EF4-FFF2-40B4-BE49-F238E27FC236}">
                        <a16:creationId xmlns:a16="http://schemas.microsoft.com/office/drawing/2014/main" id="{E90DCD4E-FF80-B96A-0C87-45039D667BBF}"/>
                      </a:ext>
                    </a:extLst>
                  </p:cNvPr>
                  <p:cNvSpPr/>
                  <p:nvPr/>
                </p:nvSpPr>
                <p:spPr>
                  <a:xfrm>
                    <a:off x="5994359" y="3678135"/>
                    <a:ext cx="566997" cy="86604"/>
                  </a:xfrm>
                  <a:custGeom>
                    <a:avLst/>
                    <a:gdLst>
                      <a:gd name="connsiteX0" fmla="*/ 4709 w 566997"/>
                      <a:gd name="connsiteY0" fmla="*/ 86605 h 86604"/>
                      <a:gd name="connsiteX1" fmla="*/ 6721 w 566997"/>
                      <a:gd name="connsiteY1" fmla="*/ 86269 h 86604"/>
                      <a:gd name="connsiteX2" fmla="*/ 561482 w 566997"/>
                      <a:gd name="connsiteY2" fmla="*/ 18182 h 86604"/>
                      <a:gd name="connsiteX3" fmla="*/ 566849 w 566997"/>
                      <a:gd name="connsiteY3" fmla="*/ 15834 h 86604"/>
                      <a:gd name="connsiteX4" fmla="*/ 563495 w 566997"/>
                      <a:gd name="connsiteY4" fmla="*/ 12145 h 86604"/>
                      <a:gd name="connsiteX5" fmla="*/ 2361 w 566997"/>
                      <a:gd name="connsiteY5" fmla="*/ 80903 h 86604"/>
                      <a:gd name="connsiteX6" fmla="*/ 684 w 566997"/>
                      <a:gd name="connsiteY6" fmla="*/ 85263 h 86604"/>
                      <a:gd name="connsiteX7" fmla="*/ 4709 w 566997"/>
                      <a:gd name="connsiteY7" fmla="*/ 86605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6997" h="86604">
                        <a:moveTo>
                          <a:pt x="4709" y="86605"/>
                        </a:moveTo>
                        <a:lnTo>
                          <a:pt x="6721" y="86269"/>
                        </a:lnTo>
                        <a:cubicBezTo>
                          <a:pt x="96275" y="52058"/>
                          <a:pt x="329046" y="-22737"/>
                          <a:pt x="561482" y="18182"/>
                        </a:cubicBezTo>
                        <a:cubicBezTo>
                          <a:pt x="563830" y="18518"/>
                          <a:pt x="566513" y="17511"/>
                          <a:pt x="566849" y="15834"/>
                        </a:cubicBezTo>
                        <a:cubicBezTo>
                          <a:pt x="567520" y="14157"/>
                          <a:pt x="565843" y="12480"/>
                          <a:pt x="563495" y="12145"/>
                        </a:cubicBezTo>
                        <a:cubicBezTo>
                          <a:pt x="328040" y="-29446"/>
                          <a:pt x="92585" y="46356"/>
                          <a:pt x="2361" y="80903"/>
                        </a:cubicBezTo>
                        <a:cubicBezTo>
                          <a:pt x="13" y="81574"/>
                          <a:pt x="-658" y="83586"/>
                          <a:pt x="684" y="85263"/>
                        </a:cubicBezTo>
                        <a:cubicBezTo>
                          <a:pt x="1690" y="85934"/>
                          <a:pt x="3032" y="86605"/>
                          <a:pt x="4709" y="86605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2" name="Đồ họa 6">
                  <a:extLst>
                    <a:ext uri="{FF2B5EF4-FFF2-40B4-BE49-F238E27FC236}">
                      <a16:creationId xmlns:a16="http://schemas.microsoft.com/office/drawing/2014/main" id="{4F7C1A10-9EB6-66AD-DB9B-3703DF4E8A06}"/>
                    </a:ext>
                  </a:extLst>
                </p:cNvPr>
                <p:cNvGrpSpPr/>
                <p:nvPr/>
              </p:nvGrpSpPr>
              <p:grpSpPr>
                <a:xfrm>
                  <a:off x="5020851" y="3712806"/>
                  <a:ext cx="872280" cy="315227"/>
                  <a:chOff x="5020851" y="3712806"/>
                  <a:chExt cx="872280" cy="315227"/>
                </a:xfrm>
                <a:solidFill>
                  <a:srgbClr val="DBDBDB"/>
                </a:solidFill>
              </p:grpSpPr>
              <p:sp>
                <p:nvSpPr>
                  <p:cNvPr id="193" name="Hình tự do: Hình 192">
                    <a:extLst>
                      <a:ext uri="{FF2B5EF4-FFF2-40B4-BE49-F238E27FC236}">
                        <a16:creationId xmlns:a16="http://schemas.microsoft.com/office/drawing/2014/main" id="{B729E89E-E0C9-18A2-0DE4-DD4AD1D1924D}"/>
                      </a:ext>
                    </a:extLst>
                  </p:cNvPr>
                  <p:cNvSpPr/>
                  <p:nvPr/>
                </p:nvSpPr>
                <p:spPr>
                  <a:xfrm>
                    <a:off x="5020851" y="3972180"/>
                    <a:ext cx="872280" cy="55854"/>
                  </a:xfrm>
                  <a:custGeom>
                    <a:avLst/>
                    <a:gdLst>
                      <a:gd name="connsiteX0" fmla="*/ 867867 w 872280"/>
                      <a:gd name="connsiteY0" fmla="*/ 55854 h 55854"/>
                      <a:gd name="connsiteX1" fmla="*/ 871892 w 872280"/>
                      <a:gd name="connsiteY1" fmla="*/ 53842 h 55854"/>
                      <a:gd name="connsiteX2" fmla="*/ 869544 w 872280"/>
                      <a:gd name="connsiteY2" fmla="*/ 49817 h 55854"/>
                      <a:gd name="connsiteX3" fmla="*/ 3191 w 872280"/>
                      <a:gd name="connsiteY3" fmla="*/ 47804 h 55854"/>
                      <a:gd name="connsiteX4" fmla="*/ 173 w 872280"/>
                      <a:gd name="connsiteY4" fmla="*/ 51829 h 55854"/>
                      <a:gd name="connsiteX5" fmla="*/ 5874 w 872280"/>
                      <a:gd name="connsiteY5" fmla="*/ 53842 h 55854"/>
                      <a:gd name="connsiteX6" fmla="*/ 865855 w 872280"/>
                      <a:gd name="connsiteY6" fmla="*/ 55519 h 55854"/>
                      <a:gd name="connsiteX7" fmla="*/ 867867 w 872280"/>
                      <a:gd name="connsiteY7" fmla="*/ 55854 h 558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72280" h="55854">
                        <a:moveTo>
                          <a:pt x="867867" y="55854"/>
                        </a:moveTo>
                        <a:cubicBezTo>
                          <a:pt x="869544" y="55854"/>
                          <a:pt x="871221" y="55183"/>
                          <a:pt x="871892" y="53842"/>
                        </a:cubicBezTo>
                        <a:cubicBezTo>
                          <a:pt x="872898" y="52165"/>
                          <a:pt x="871892" y="50488"/>
                          <a:pt x="869544" y="49817"/>
                        </a:cubicBezTo>
                        <a:cubicBezTo>
                          <a:pt x="610611" y="-30010"/>
                          <a:pt x="240994" y="-1165"/>
                          <a:pt x="3191" y="47804"/>
                        </a:cubicBezTo>
                        <a:cubicBezTo>
                          <a:pt x="843" y="48140"/>
                          <a:pt x="-498" y="50152"/>
                          <a:pt x="173" y="51829"/>
                        </a:cubicBezTo>
                        <a:cubicBezTo>
                          <a:pt x="843" y="53506"/>
                          <a:pt x="3527" y="54512"/>
                          <a:pt x="5874" y="53842"/>
                        </a:cubicBezTo>
                        <a:cubicBezTo>
                          <a:pt x="242000" y="5208"/>
                          <a:pt x="609269" y="-23637"/>
                          <a:pt x="865855" y="55519"/>
                        </a:cubicBezTo>
                        <a:lnTo>
                          <a:pt x="867867" y="55854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" name="Hình tự do: Hình 193">
                    <a:extLst>
                      <a:ext uri="{FF2B5EF4-FFF2-40B4-BE49-F238E27FC236}">
                        <a16:creationId xmlns:a16="http://schemas.microsoft.com/office/drawing/2014/main" id="{48556725-738C-35C0-4792-E954ACAFFC18}"/>
                      </a:ext>
                    </a:extLst>
                  </p:cNvPr>
                  <p:cNvSpPr/>
                  <p:nvPr/>
                </p:nvSpPr>
                <p:spPr>
                  <a:xfrm>
                    <a:off x="5078229" y="3929820"/>
                    <a:ext cx="814902" cy="55616"/>
                  </a:xfrm>
                  <a:custGeom>
                    <a:avLst/>
                    <a:gdLst>
                      <a:gd name="connsiteX0" fmla="*/ 810489 w 814902"/>
                      <a:gd name="connsiteY0" fmla="*/ 55617 h 55616"/>
                      <a:gd name="connsiteX1" fmla="*/ 814514 w 814902"/>
                      <a:gd name="connsiteY1" fmla="*/ 53605 h 55616"/>
                      <a:gd name="connsiteX2" fmla="*/ 812166 w 814902"/>
                      <a:gd name="connsiteY2" fmla="*/ 49579 h 55616"/>
                      <a:gd name="connsiteX3" fmla="*/ 3503 w 814902"/>
                      <a:gd name="connsiteY3" fmla="*/ 36499 h 55616"/>
                      <a:gd name="connsiteX4" fmla="*/ 149 w 814902"/>
                      <a:gd name="connsiteY4" fmla="*/ 40188 h 55616"/>
                      <a:gd name="connsiteX5" fmla="*/ 5515 w 814902"/>
                      <a:gd name="connsiteY5" fmla="*/ 42536 h 55616"/>
                      <a:gd name="connsiteX6" fmla="*/ 808477 w 814902"/>
                      <a:gd name="connsiteY6" fmla="*/ 55282 h 55616"/>
                      <a:gd name="connsiteX7" fmla="*/ 810489 w 814902"/>
                      <a:gd name="connsiteY7" fmla="*/ 55617 h 5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4902" h="55616">
                        <a:moveTo>
                          <a:pt x="810489" y="55617"/>
                        </a:moveTo>
                        <a:cubicBezTo>
                          <a:pt x="812166" y="55617"/>
                          <a:pt x="813843" y="54946"/>
                          <a:pt x="814514" y="53605"/>
                        </a:cubicBezTo>
                        <a:cubicBezTo>
                          <a:pt x="815520" y="51928"/>
                          <a:pt x="814514" y="50251"/>
                          <a:pt x="812166" y="49579"/>
                        </a:cubicBezTo>
                        <a:cubicBezTo>
                          <a:pt x="575370" y="-23539"/>
                          <a:pt x="239293" y="-5091"/>
                          <a:pt x="3503" y="36499"/>
                        </a:cubicBezTo>
                        <a:cubicBezTo>
                          <a:pt x="1155" y="36834"/>
                          <a:pt x="-522" y="38511"/>
                          <a:pt x="149" y="40188"/>
                        </a:cubicBezTo>
                        <a:cubicBezTo>
                          <a:pt x="820" y="41865"/>
                          <a:pt x="3168" y="42871"/>
                          <a:pt x="5515" y="42536"/>
                        </a:cubicBezTo>
                        <a:cubicBezTo>
                          <a:pt x="238622" y="-4085"/>
                          <a:pt x="573693" y="-16831"/>
                          <a:pt x="808477" y="55282"/>
                        </a:cubicBezTo>
                        <a:lnTo>
                          <a:pt x="810489" y="55617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" name="Hình tự do: Hình 194">
                    <a:extLst>
                      <a:ext uri="{FF2B5EF4-FFF2-40B4-BE49-F238E27FC236}">
                        <a16:creationId xmlns:a16="http://schemas.microsoft.com/office/drawing/2014/main" id="{FF17112A-11D5-728B-D250-72506726DAF4}"/>
                      </a:ext>
                    </a:extLst>
                  </p:cNvPr>
                  <p:cNvSpPr/>
                  <p:nvPr/>
                </p:nvSpPr>
                <p:spPr>
                  <a:xfrm>
                    <a:off x="5127534" y="3892049"/>
                    <a:ext cx="765598" cy="54145"/>
                  </a:xfrm>
                  <a:custGeom>
                    <a:avLst/>
                    <a:gdLst>
                      <a:gd name="connsiteX0" fmla="*/ 761185 w 765598"/>
                      <a:gd name="connsiteY0" fmla="*/ 54146 h 54145"/>
                      <a:gd name="connsiteX1" fmla="*/ 765210 w 765598"/>
                      <a:gd name="connsiteY1" fmla="*/ 52469 h 54145"/>
                      <a:gd name="connsiteX2" fmla="*/ 762862 w 765598"/>
                      <a:gd name="connsiteY2" fmla="*/ 48444 h 54145"/>
                      <a:gd name="connsiteX3" fmla="*/ 3503 w 765598"/>
                      <a:gd name="connsiteY3" fmla="*/ 29661 h 54145"/>
                      <a:gd name="connsiteX4" fmla="*/ 149 w 765598"/>
                      <a:gd name="connsiteY4" fmla="*/ 33351 h 54145"/>
                      <a:gd name="connsiteX5" fmla="*/ 5516 w 765598"/>
                      <a:gd name="connsiteY5" fmla="*/ 35698 h 54145"/>
                      <a:gd name="connsiteX6" fmla="*/ 759508 w 765598"/>
                      <a:gd name="connsiteY6" fmla="*/ 54146 h 54145"/>
                      <a:gd name="connsiteX7" fmla="*/ 761185 w 765598"/>
                      <a:gd name="connsiteY7" fmla="*/ 54146 h 54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5598" h="54145">
                        <a:moveTo>
                          <a:pt x="761185" y="54146"/>
                        </a:moveTo>
                        <a:cubicBezTo>
                          <a:pt x="762862" y="54146"/>
                          <a:pt x="764539" y="53475"/>
                          <a:pt x="765210" y="52469"/>
                        </a:cubicBezTo>
                        <a:cubicBezTo>
                          <a:pt x="766216" y="50792"/>
                          <a:pt x="765210" y="49115"/>
                          <a:pt x="762862" y="48444"/>
                        </a:cubicBezTo>
                        <a:cubicBezTo>
                          <a:pt x="499233" y="-33060"/>
                          <a:pt x="144038" y="8195"/>
                          <a:pt x="3503" y="29661"/>
                        </a:cubicBezTo>
                        <a:cubicBezTo>
                          <a:pt x="1155" y="29997"/>
                          <a:pt x="-522" y="31674"/>
                          <a:pt x="149" y="33351"/>
                        </a:cubicBezTo>
                        <a:cubicBezTo>
                          <a:pt x="820" y="35028"/>
                          <a:pt x="3503" y="36034"/>
                          <a:pt x="5516" y="35698"/>
                        </a:cubicBezTo>
                        <a:cubicBezTo>
                          <a:pt x="145380" y="14233"/>
                          <a:pt x="498227" y="-26352"/>
                          <a:pt x="759508" y="54146"/>
                        </a:cubicBezTo>
                        <a:lnTo>
                          <a:pt x="761185" y="54146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" name="Hình tự do: Hình 195">
                    <a:extLst>
                      <a:ext uri="{FF2B5EF4-FFF2-40B4-BE49-F238E27FC236}">
                        <a16:creationId xmlns:a16="http://schemas.microsoft.com/office/drawing/2014/main" id="{D35664E1-6E00-C3DE-1B5F-4291B3D08FE2}"/>
                      </a:ext>
                    </a:extLst>
                  </p:cNvPr>
                  <p:cNvSpPr/>
                  <p:nvPr/>
                </p:nvSpPr>
                <p:spPr>
                  <a:xfrm>
                    <a:off x="5170237" y="3857603"/>
                    <a:ext cx="722895" cy="50691"/>
                  </a:xfrm>
                  <a:custGeom>
                    <a:avLst/>
                    <a:gdLst>
                      <a:gd name="connsiteX0" fmla="*/ 718482 w 722895"/>
                      <a:gd name="connsiteY0" fmla="*/ 50691 h 50691"/>
                      <a:gd name="connsiteX1" fmla="*/ 722507 w 722895"/>
                      <a:gd name="connsiteY1" fmla="*/ 49014 h 50691"/>
                      <a:gd name="connsiteX2" fmla="*/ 720159 w 722895"/>
                      <a:gd name="connsiteY2" fmla="*/ 44989 h 50691"/>
                      <a:gd name="connsiteX3" fmla="*/ 3732 w 722895"/>
                      <a:gd name="connsiteY3" fmla="*/ 24529 h 50691"/>
                      <a:gd name="connsiteX4" fmla="*/ 43 w 722895"/>
                      <a:gd name="connsiteY4" fmla="*/ 28219 h 50691"/>
                      <a:gd name="connsiteX5" fmla="*/ 5409 w 722895"/>
                      <a:gd name="connsiteY5" fmla="*/ 30567 h 50691"/>
                      <a:gd name="connsiteX6" fmla="*/ 716469 w 722895"/>
                      <a:gd name="connsiteY6" fmla="*/ 50691 h 50691"/>
                      <a:gd name="connsiteX7" fmla="*/ 718482 w 722895"/>
                      <a:gd name="connsiteY7" fmla="*/ 50691 h 50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2895" h="50691">
                        <a:moveTo>
                          <a:pt x="718482" y="50691"/>
                        </a:moveTo>
                        <a:cubicBezTo>
                          <a:pt x="720159" y="50691"/>
                          <a:pt x="721836" y="50020"/>
                          <a:pt x="722507" y="49014"/>
                        </a:cubicBezTo>
                        <a:cubicBezTo>
                          <a:pt x="723513" y="47337"/>
                          <a:pt x="722507" y="45660"/>
                          <a:pt x="720159" y="44989"/>
                        </a:cubicBezTo>
                        <a:cubicBezTo>
                          <a:pt x="493425" y="-25110"/>
                          <a:pt x="173783" y="2057"/>
                          <a:pt x="3732" y="24529"/>
                        </a:cubicBezTo>
                        <a:cubicBezTo>
                          <a:pt x="1384" y="24865"/>
                          <a:pt x="-293" y="26542"/>
                          <a:pt x="43" y="28219"/>
                        </a:cubicBezTo>
                        <a:cubicBezTo>
                          <a:pt x="378" y="29896"/>
                          <a:pt x="2726" y="30902"/>
                          <a:pt x="5409" y="30567"/>
                        </a:cubicBezTo>
                        <a:cubicBezTo>
                          <a:pt x="174454" y="8430"/>
                          <a:pt x="491748" y="-18738"/>
                          <a:pt x="716469" y="50691"/>
                        </a:cubicBezTo>
                        <a:lnTo>
                          <a:pt x="718482" y="5069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Hình tự do: Hình 196">
                    <a:extLst>
                      <a:ext uri="{FF2B5EF4-FFF2-40B4-BE49-F238E27FC236}">
                        <a16:creationId xmlns:a16="http://schemas.microsoft.com/office/drawing/2014/main" id="{E8494B56-723B-3B0A-BF09-1A596F024A2F}"/>
                      </a:ext>
                    </a:extLst>
                  </p:cNvPr>
                  <p:cNvSpPr/>
                  <p:nvPr/>
                </p:nvSpPr>
                <p:spPr>
                  <a:xfrm>
                    <a:off x="5209479" y="3825484"/>
                    <a:ext cx="683652" cy="49604"/>
                  </a:xfrm>
                  <a:custGeom>
                    <a:avLst/>
                    <a:gdLst>
                      <a:gd name="connsiteX0" fmla="*/ 679239 w 683652"/>
                      <a:gd name="connsiteY0" fmla="*/ 49604 h 49604"/>
                      <a:gd name="connsiteX1" fmla="*/ 683265 w 683652"/>
                      <a:gd name="connsiteY1" fmla="*/ 47592 h 49604"/>
                      <a:gd name="connsiteX2" fmla="*/ 680916 w 683652"/>
                      <a:gd name="connsiteY2" fmla="*/ 43567 h 49604"/>
                      <a:gd name="connsiteX3" fmla="*/ 3733 w 683652"/>
                      <a:gd name="connsiteY3" fmla="*/ 20088 h 49604"/>
                      <a:gd name="connsiteX4" fmla="*/ 43 w 683652"/>
                      <a:gd name="connsiteY4" fmla="*/ 23778 h 49604"/>
                      <a:gd name="connsiteX5" fmla="*/ 5074 w 683652"/>
                      <a:gd name="connsiteY5" fmla="*/ 26461 h 49604"/>
                      <a:gd name="connsiteX6" fmla="*/ 677227 w 683652"/>
                      <a:gd name="connsiteY6" fmla="*/ 49269 h 49604"/>
                      <a:gd name="connsiteX7" fmla="*/ 679239 w 683652"/>
                      <a:gd name="connsiteY7" fmla="*/ 49604 h 49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83652" h="49604">
                        <a:moveTo>
                          <a:pt x="679239" y="49604"/>
                        </a:moveTo>
                        <a:cubicBezTo>
                          <a:pt x="680916" y="49604"/>
                          <a:pt x="682594" y="48934"/>
                          <a:pt x="683265" y="47592"/>
                        </a:cubicBezTo>
                        <a:cubicBezTo>
                          <a:pt x="684271" y="45915"/>
                          <a:pt x="683265" y="44238"/>
                          <a:pt x="680916" y="43567"/>
                        </a:cubicBezTo>
                        <a:cubicBezTo>
                          <a:pt x="522940" y="-5067"/>
                          <a:pt x="294864" y="-13116"/>
                          <a:pt x="3733" y="20088"/>
                        </a:cubicBezTo>
                        <a:cubicBezTo>
                          <a:pt x="1384" y="20424"/>
                          <a:pt x="-293" y="22101"/>
                          <a:pt x="43" y="23778"/>
                        </a:cubicBezTo>
                        <a:cubicBezTo>
                          <a:pt x="378" y="25455"/>
                          <a:pt x="2726" y="26461"/>
                          <a:pt x="5074" y="26461"/>
                        </a:cubicBezTo>
                        <a:cubicBezTo>
                          <a:pt x="294529" y="-6408"/>
                          <a:pt x="520593" y="970"/>
                          <a:pt x="677227" y="49269"/>
                        </a:cubicBezTo>
                        <a:lnTo>
                          <a:pt x="679239" y="49604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" name="Hình tự do: Hình 197">
                    <a:extLst>
                      <a:ext uri="{FF2B5EF4-FFF2-40B4-BE49-F238E27FC236}">
                        <a16:creationId xmlns:a16="http://schemas.microsoft.com/office/drawing/2014/main" id="{158CA6E2-F001-A354-19BA-4E8D1356734F}"/>
                      </a:ext>
                    </a:extLst>
                  </p:cNvPr>
                  <p:cNvSpPr/>
                  <p:nvPr/>
                </p:nvSpPr>
                <p:spPr>
                  <a:xfrm>
                    <a:off x="5242014" y="3795436"/>
                    <a:ext cx="651118" cy="49801"/>
                  </a:xfrm>
                  <a:custGeom>
                    <a:avLst/>
                    <a:gdLst>
                      <a:gd name="connsiteX0" fmla="*/ 646705 w 651118"/>
                      <a:gd name="connsiteY0" fmla="*/ 49801 h 49801"/>
                      <a:gd name="connsiteX1" fmla="*/ 650730 w 651118"/>
                      <a:gd name="connsiteY1" fmla="*/ 47789 h 49801"/>
                      <a:gd name="connsiteX2" fmla="*/ 648382 w 651118"/>
                      <a:gd name="connsiteY2" fmla="*/ 43764 h 49801"/>
                      <a:gd name="connsiteX3" fmla="*/ 3732 w 651118"/>
                      <a:gd name="connsiteY3" fmla="*/ 19950 h 49801"/>
                      <a:gd name="connsiteX4" fmla="*/ 43 w 651118"/>
                      <a:gd name="connsiteY4" fmla="*/ 23640 h 49801"/>
                      <a:gd name="connsiteX5" fmla="*/ 5409 w 651118"/>
                      <a:gd name="connsiteY5" fmla="*/ 25987 h 49801"/>
                      <a:gd name="connsiteX6" fmla="*/ 644692 w 651118"/>
                      <a:gd name="connsiteY6" fmla="*/ 49466 h 49801"/>
                      <a:gd name="connsiteX7" fmla="*/ 646705 w 651118"/>
                      <a:gd name="connsiteY7" fmla="*/ 49801 h 498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51118" h="49801">
                        <a:moveTo>
                          <a:pt x="646705" y="49801"/>
                        </a:moveTo>
                        <a:cubicBezTo>
                          <a:pt x="648382" y="49801"/>
                          <a:pt x="650059" y="49131"/>
                          <a:pt x="650730" y="47789"/>
                        </a:cubicBezTo>
                        <a:cubicBezTo>
                          <a:pt x="651736" y="46112"/>
                          <a:pt x="650730" y="44435"/>
                          <a:pt x="648382" y="43764"/>
                        </a:cubicBezTo>
                        <a:cubicBezTo>
                          <a:pt x="424666" y="-25330"/>
                          <a:pt x="123136" y="4186"/>
                          <a:pt x="3732" y="19950"/>
                        </a:cubicBezTo>
                        <a:cubicBezTo>
                          <a:pt x="1384" y="20286"/>
                          <a:pt x="-293" y="21963"/>
                          <a:pt x="43" y="23640"/>
                        </a:cubicBezTo>
                        <a:cubicBezTo>
                          <a:pt x="378" y="25317"/>
                          <a:pt x="3061" y="26323"/>
                          <a:pt x="5409" y="25987"/>
                        </a:cubicBezTo>
                        <a:cubicBezTo>
                          <a:pt x="123808" y="10224"/>
                          <a:pt x="423325" y="-18957"/>
                          <a:pt x="644692" y="49466"/>
                        </a:cubicBezTo>
                        <a:lnTo>
                          <a:pt x="646705" y="4980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9" name="Hình tự do: Hình 198">
                    <a:extLst>
                      <a:ext uri="{FF2B5EF4-FFF2-40B4-BE49-F238E27FC236}">
                        <a16:creationId xmlns:a16="http://schemas.microsoft.com/office/drawing/2014/main" id="{582DCC1B-CD92-50AA-15A8-556336D64FF4}"/>
                      </a:ext>
                    </a:extLst>
                  </p:cNvPr>
                  <p:cNvSpPr/>
                  <p:nvPr/>
                </p:nvSpPr>
                <p:spPr>
                  <a:xfrm>
                    <a:off x="5271529" y="3770054"/>
                    <a:ext cx="621602" cy="48351"/>
                  </a:xfrm>
                  <a:custGeom>
                    <a:avLst/>
                    <a:gdLst>
                      <a:gd name="connsiteX0" fmla="*/ 617189 w 621602"/>
                      <a:gd name="connsiteY0" fmla="*/ 48351 h 48351"/>
                      <a:gd name="connsiteX1" fmla="*/ 621214 w 621602"/>
                      <a:gd name="connsiteY1" fmla="*/ 46674 h 48351"/>
                      <a:gd name="connsiteX2" fmla="*/ 618866 w 621602"/>
                      <a:gd name="connsiteY2" fmla="*/ 42649 h 48351"/>
                      <a:gd name="connsiteX3" fmla="*/ 3733 w 621602"/>
                      <a:gd name="connsiteY3" fmla="*/ 18500 h 48351"/>
                      <a:gd name="connsiteX4" fmla="*/ 43 w 621602"/>
                      <a:gd name="connsiteY4" fmla="*/ 22190 h 48351"/>
                      <a:gd name="connsiteX5" fmla="*/ 5410 w 621602"/>
                      <a:gd name="connsiteY5" fmla="*/ 24537 h 48351"/>
                      <a:gd name="connsiteX6" fmla="*/ 615177 w 621602"/>
                      <a:gd name="connsiteY6" fmla="*/ 48351 h 48351"/>
                      <a:gd name="connsiteX7" fmla="*/ 617189 w 621602"/>
                      <a:gd name="connsiteY7" fmla="*/ 48351 h 48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1602" h="48351">
                        <a:moveTo>
                          <a:pt x="617189" y="48351"/>
                        </a:moveTo>
                        <a:cubicBezTo>
                          <a:pt x="618866" y="48351"/>
                          <a:pt x="620543" y="47680"/>
                          <a:pt x="621214" y="46674"/>
                        </a:cubicBezTo>
                        <a:cubicBezTo>
                          <a:pt x="622220" y="44997"/>
                          <a:pt x="621214" y="43320"/>
                          <a:pt x="618866" y="42649"/>
                        </a:cubicBezTo>
                        <a:cubicBezTo>
                          <a:pt x="466257" y="-4307"/>
                          <a:pt x="253610" y="-12693"/>
                          <a:pt x="3733" y="18500"/>
                        </a:cubicBezTo>
                        <a:cubicBezTo>
                          <a:pt x="1384" y="18836"/>
                          <a:pt x="-293" y="20513"/>
                          <a:pt x="43" y="22190"/>
                        </a:cubicBezTo>
                        <a:cubicBezTo>
                          <a:pt x="378" y="23867"/>
                          <a:pt x="2391" y="24873"/>
                          <a:pt x="5410" y="24537"/>
                        </a:cubicBezTo>
                        <a:cubicBezTo>
                          <a:pt x="253610" y="-6656"/>
                          <a:pt x="464244" y="1730"/>
                          <a:pt x="615177" y="48351"/>
                        </a:cubicBezTo>
                        <a:lnTo>
                          <a:pt x="617189" y="4835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" name="Hình tự do: Hình 199">
                    <a:extLst>
                      <a:ext uri="{FF2B5EF4-FFF2-40B4-BE49-F238E27FC236}">
                        <a16:creationId xmlns:a16="http://schemas.microsoft.com/office/drawing/2014/main" id="{71A5969D-589C-AC5B-26A6-B11CA6EEDCAB}"/>
                      </a:ext>
                    </a:extLst>
                  </p:cNvPr>
                  <p:cNvSpPr/>
                  <p:nvPr/>
                </p:nvSpPr>
                <p:spPr>
                  <a:xfrm>
                    <a:off x="5301274" y="3740234"/>
                    <a:ext cx="591857" cy="47984"/>
                  </a:xfrm>
                  <a:custGeom>
                    <a:avLst/>
                    <a:gdLst>
                      <a:gd name="connsiteX0" fmla="*/ 587444 w 591857"/>
                      <a:gd name="connsiteY0" fmla="*/ 47985 h 47984"/>
                      <a:gd name="connsiteX1" fmla="*/ 591470 w 591857"/>
                      <a:gd name="connsiteY1" fmla="*/ 45972 h 47984"/>
                      <a:gd name="connsiteX2" fmla="*/ 589121 w 591857"/>
                      <a:gd name="connsiteY2" fmla="*/ 41948 h 47984"/>
                      <a:gd name="connsiteX3" fmla="*/ 3503 w 591857"/>
                      <a:gd name="connsiteY3" fmla="*/ 19475 h 47984"/>
                      <a:gd name="connsiteX4" fmla="*/ 149 w 591857"/>
                      <a:gd name="connsiteY4" fmla="*/ 23165 h 47984"/>
                      <a:gd name="connsiteX5" fmla="*/ 5515 w 591857"/>
                      <a:gd name="connsiteY5" fmla="*/ 25513 h 47984"/>
                      <a:gd name="connsiteX6" fmla="*/ 585767 w 591857"/>
                      <a:gd name="connsiteY6" fmla="*/ 47649 h 47984"/>
                      <a:gd name="connsiteX7" fmla="*/ 587444 w 591857"/>
                      <a:gd name="connsiteY7" fmla="*/ 47985 h 479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1857" h="47984">
                        <a:moveTo>
                          <a:pt x="587444" y="47985"/>
                        </a:moveTo>
                        <a:cubicBezTo>
                          <a:pt x="589121" y="47985"/>
                          <a:pt x="590799" y="47314"/>
                          <a:pt x="591470" y="45972"/>
                        </a:cubicBezTo>
                        <a:cubicBezTo>
                          <a:pt x="592476" y="44295"/>
                          <a:pt x="591470" y="42618"/>
                          <a:pt x="589121" y="41948"/>
                        </a:cubicBezTo>
                        <a:cubicBezTo>
                          <a:pt x="438525" y="-4339"/>
                          <a:pt x="213803" y="-13059"/>
                          <a:pt x="3503" y="19475"/>
                        </a:cubicBezTo>
                        <a:cubicBezTo>
                          <a:pt x="1155" y="19810"/>
                          <a:pt x="-522" y="21488"/>
                          <a:pt x="149" y="23165"/>
                        </a:cubicBezTo>
                        <a:cubicBezTo>
                          <a:pt x="820" y="24842"/>
                          <a:pt x="3168" y="25848"/>
                          <a:pt x="5515" y="25513"/>
                        </a:cubicBezTo>
                        <a:cubicBezTo>
                          <a:pt x="214473" y="-6686"/>
                          <a:pt x="436512" y="1699"/>
                          <a:pt x="585767" y="47649"/>
                        </a:cubicBezTo>
                        <a:lnTo>
                          <a:pt x="587444" y="47985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1" name="Hình tự do: Hình 200">
                    <a:extLst>
                      <a:ext uri="{FF2B5EF4-FFF2-40B4-BE49-F238E27FC236}">
                        <a16:creationId xmlns:a16="http://schemas.microsoft.com/office/drawing/2014/main" id="{29AAA969-B8EB-1A52-653D-24EF69E1447B}"/>
                      </a:ext>
                    </a:extLst>
                  </p:cNvPr>
                  <p:cNvSpPr/>
                  <p:nvPr/>
                </p:nvSpPr>
                <p:spPr>
                  <a:xfrm>
                    <a:off x="5323387" y="3712806"/>
                    <a:ext cx="569744" cy="47909"/>
                  </a:xfrm>
                  <a:custGeom>
                    <a:avLst/>
                    <a:gdLst>
                      <a:gd name="connsiteX0" fmla="*/ 565331 w 569744"/>
                      <a:gd name="connsiteY0" fmla="*/ 47909 h 47909"/>
                      <a:gd name="connsiteX1" fmla="*/ 569356 w 569744"/>
                      <a:gd name="connsiteY1" fmla="*/ 45897 h 47909"/>
                      <a:gd name="connsiteX2" fmla="*/ 567008 w 569744"/>
                      <a:gd name="connsiteY2" fmla="*/ 41872 h 47909"/>
                      <a:gd name="connsiteX3" fmla="*/ 3191 w 569744"/>
                      <a:gd name="connsiteY3" fmla="*/ 22418 h 47909"/>
                      <a:gd name="connsiteX4" fmla="*/ 173 w 569744"/>
                      <a:gd name="connsiteY4" fmla="*/ 26108 h 47909"/>
                      <a:gd name="connsiteX5" fmla="*/ 5875 w 569744"/>
                      <a:gd name="connsiteY5" fmla="*/ 28120 h 47909"/>
                      <a:gd name="connsiteX6" fmla="*/ 563319 w 569744"/>
                      <a:gd name="connsiteY6" fmla="*/ 47238 h 47909"/>
                      <a:gd name="connsiteX7" fmla="*/ 565331 w 569744"/>
                      <a:gd name="connsiteY7" fmla="*/ 47909 h 47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9744" h="47909">
                        <a:moveTo>
                          <a:pt x="565331" y="47909"/>
                        </a:moveTo>
                        <a:cubicBezTo>
                          <a:pt x="567008" y="47909"/>
                          <a:pt x="568685" y="47238"/>
                          <a:pt x="569356" y="45897"/>
                        </a:cubicBezTo>
                        <a:cubicBezTo>
                          <a:pt x="570362" y="44220"/>
                          <a:pt x="569356" y="42543"/>
                          <a:pt x="567008" y="41872"/>
                        </a:cubicBezTo>
                        <a:cubicBezTo>
                          <a:pt x="412386" y="-5756"/>
                          <a:pt x="191354" y="-13470"/>
                          <a:pt x="3191" y="22418"/>
                        </a:cubicBezTo>
                        <a:cubicBezTo>
                          <a:pt x="844" y="22754"/>
                          <a:pt x="-498" y="24431"/>
                          <a:pt x="173" y="26108"/>
                        </a:cubicBezTo>
                        <a:cubicBezTo>
                          <a:pt x="844" y="27785"/>
                          <a:pt x="3527" y="28456"/>
                          <a:pt x="5875" y="28120"/>
                        </a:cubicBezTo>
                        <a:cubicBezTo>
                          <a:pt x="191690" y="-7433"/>
                          <a:pt x="410709" y="281"/>
                          <a:pt x="563319" y="47238"/>
                        </a:cubicBezTo>
                        <a:lnTo>
                          <a:pt x="565331" y="47909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77" name="Hình tự do: Hình 176">
                <a:extLst>
                  <a:ext uri="{FF2B5EF4-FFF2-40B4-BE49-F238E27FC236}">
                    <a16:creationId xmlns:a16="http://schemas.microsoft.com/office/drawing/2014/main" id="{26427449-2E19-7B97-0EC5-FE72C1FA226B}"/>
                  </a:ext>
                </a:extLst>
              </p:cNvPr>
              <p:cNvSpPr/>
              <p:nvPr/>
            </p:nvSpPr>
            <p:spPr>
              <a:xfrm>
                <a:off x="6264936" y="2535478"/>
                <a:ext cx="503217" cy="1154466"/>
              </a:xfrm>
              <a:custGeom>
                <a:avLst/>
                <a:gdLst>
                  <a:gd name="connsiteX0" fmla="*/ 503217 w 503217"/>
                  <a:gd name="connsiteY0" fmla="*/ 1063907 h 1154466"/>
                  <a:gd name="connsiteX1" fmla="*/ 210408 w 503217"/>
                  <a:gd name="connsiteY1" fmla="*/ 1154467 h 1154466"/>
                  <a:gd name="connsiteX2" fmla="*/ 16208 w 503217"/>
                  <a:gd name="connsiteY2" fmla="*/ 679197 h 1154466"/>
                  <a:gd name="connsiteX3" fmla="*/ 64842 w 503217"/>
                  <a:gd name="connsiteY3" fmla="*/ 0 h 1154466"/>
                  <a:gd name="connsiteX4" fmla="*/ 218793 w 503217"/>
                  <a:gd name="connsiteY4" fmla="*/ 162672 h 1154466"/>
                  <a:gd name="connsiteX5" fmla="*/ 503217 w 503217"/>
                  <a:gd name="connsiteY5" fmla="*/ 1063907 h 1154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3217" h="1154466">
                    <a:moveTo>
                      <a:pt x="503217" y="1063907"/>
                    </a:moveTo>
                    <a:cubicBezTo>
                      <a:pt x="444186" y="1087050"/>
                      <a:pt x="248644" y="1146082"/>
                      <a:pt x="210408" y="1154467"/>
                    </a:cubicBezTo>
                    <a:cubicBezTo>
                      <a:pt x="181563" y="1088727"/>
                      <a:pt x="17214" y="690936"/>
                      <a:pt x="16208" y="679197"/>
                    </a:cubicBezTo>
                    <a:cubicBezTo>
                      <a:pt x="2456" y="541010"/>
                      <a:pt x="-28736" y="56013"/>
                      <a:pt x="64842" y="0"/>
                    </a:cubicBezTo>
                    <a:cubicBezTo>
                      <a:pt x="121525" y="36895"/>
                      <a:pt x="204371" y="133156"/>
                      <a:pt x="218793" y="162672"/>
                    </a:cubicBezTo>
                    <a:cubicBezTo>
                      <a:pt x="240259" y="205604"/>
                      <a:pt x="412322" y="785856"/>
                      <a:pt x="503217" y="1063907"/>
                    </a:cubicBezTo>
                    <a:close/>
                  </a:path>
                </a:pathLst>
              </a:custGeom>
              <a:solidFill>
                <a:srgbClr val="F7282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8" name="Hình tự do: Hình 177">
                <a:extLst>
                  <a:ext uri="{FF2B5EF4-FFF2-40B4-BE49-F238E27FC236}">
                    <a16:creationId xmlns:a16="http://schemas.microsoft.com/office/drawing/2014/main" id="{B6899FDC-693C-A4EB-12B4-B1C28ED93677}"/>
                  </a:ext>
                </a:extLst>
              </p:cNvPr>
              <p:cNvSpPr/>
              <p:nvPr/>
            </p:nvSpPr>
            <p:spPr>
              <a:xfrm>
                <a:off x="6771539" y="3738516"/>
                <a:ext cx="143986" cy="264617"/>
              </a:xfrm>
              <a:custGeom>
                <a:avLst/>
                <a:gdLst>
                  <a:gd name="connsiteX0" fmla="*/ 56986 w 143986"/>
                  <a:gd name="connsiteY0" fmla="*/ 264362 h 264617"/>
                  <a:gd name="connsiteX1" fmla="*/ 29819 w 143986"/>
                  <a:gd name="connsiteY1" fmla="*/ 26560 h 264617"/>
                  <a:gd name="connsiteX2" fmla="*/ 143857 w 143986"/>
                  <a:gd name="connsiteY2" fmla="*/ 68150 h 264617"/>
                  <a:gd name="connsiteX3" fmla="*/ 56986 w 143986"/>
                  <a:gd name="connsiteY3" fmla="*/ 264362 h 26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86" h="264617">
                    <a:moveTo>
                      <a:pt x="56986" y="264362"/>
                    </a:moveTo>
                    <a:cubicBezTo>
                      <a:pt x="-18815" y="246250"/>
                      <a:pt x="-9424" y="106051"/>
                      <a:pt x="29819" y="26560"/>
                    </a:cubicBezTo>
                    <a:cubicBezTo>
                      <a:pt x="57657" y="-30124"/>
                      <a:pt x="147881" y="13479"/>
                      <a:pt x="143857" y="68150"/>
                    </a:cubicBezTo>
                    <a:cubicBezTo>
                      <a:pt x="128763" y="130535"/>
                      <a:pt x="86838" y="271406"/>
                      <a:pt x="56986" y="26436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Đồ họa 6">
              <a:extLst>
                <a:ext uri="{FF2B5EF4-FFF2-40B4-BE49-F238E27FC236}">
                  <a16:creationId xmlns:a16="http://schemas.microsoft.com/office/drawing/2014/main" id="{0CF5D332-412A-8B64-879A-6DF9F695138A}"/>
                </a:ext>
              </a:extLst>
            </p:cNvPr>
            <p:cNvGrpSpPr/>
            <p:nvPr/>
          </p:nvGrpSpPr>
          <p:grpSpPr>
            <a:xfrm>
              <a:off x="2821768" y="4002543"/>
              <a:ext cx="1976881" cy="655382"/>
              <a:chOff x="2821768" y="4002543"/>
              <a:chExt cx="1976881" cy="655382"/>
            </a:xfrm>
          </p:grpSpPr>
          <p:sp>
            <p:nvSpPr>
              <p:cNvPr id="137" name="Hình tự do: Hình 136">
                <a:extLst>
                  <a:ext uri="{FF2B5EF4-FFF2-40B4-BE49-F238E27FC236}">
                    <a16:creationId xmlns:a16="http://schemas.microsoft.com/office/drawing/2014/main" id="{0BED66EE-F808-FF5A-735C-AF37A4BE9421}"/>
                  </a:ext>
                </a:extLst>
              </p:cNvPr>
              <p:cNvSpPr/>
              <p:nvPr/>
            </p:nvSpPr>
            <p:spPr>
              <a:xfrm>
                <a:off x="2826464" y="4170916"/>
                <a:ext cx="1972185" cy="487009"/>
              </a:xfrm>
              <a:custGeom>
                <a:avLst/>
                <a:gdLst>
                  <a:gd name="connsiteX0" fmla="*/ 1194044 w 1972185"/>
                  <a:gd name="connsiteY0" fmla="*/ 487009 h 487009"/>
                  <a:gd name="connsiteX1" fmla="*/ 0 w 1972185"/>
                  <a:gd name="connsiteY1" fmla="*/ 290126 h 487009"/>
                  <a:gd name="connsiteX2" fmla="*/ 45280 w 1972185"/>
                  <a:gd name="connsiteY2" fmla="*/ 266312 h 487009"/>
                  <a:gd name="connsiteX3" fmla="*/ 1972186 w 1972185"/>
                  <a:gd name="connsiteY3" fmla="*/ 0 h 4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2185" h="487009">
                    <a:moveTo>
                      <a:pt x="1194044" y="487009"/>
                    </a:moveTo>
                    <a:lnTo>
                      <a:pt x="0" y="290126"/>
                    </a:lnTo>
                    <a:lnTo>
                      <a:pt x="45280" y="266312"/>
                    </a:lnTo>
                    <a:lnTo>
                      <a:pt x="1972186" y="0"/>
                    </a:lnTo>
                    <a:close/>
                  </a:path>
                </a:pathLst>
              </a:custGeom>
              <a:solidFill>
                <a:srgbClr val="000000">
                  <a:alpha val="17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8" name="Hình tự do: Hình 137">
                <a:extLst>
                  <a:ext uri="{FF2B5EF4-FFF2-40B4-BE49-F238E27FC236}">
                    <a16:creationId xmlns:a16="http://schemas.microsoft.com/office/drawing/2014/main" id="{6E418EE7-6924-ACED-17A8-320BF4AF0613}"/>
                  </a:ext>
                </a:extLst>
              </p:cNvPr>
              <p:cNvSpPr/>
              <p:nvPr/>
            </p:nvSpPr>
            <p:spPr>
              <a:xfrm>
                <a:off x="2821768" y="4443602"/>
                <a:ext cx="1209808" cy="175417"/>
              </a:xfrm>
              <a:custGeom>
                <a:avLst/>
                <a:gdLst>
                  <a:gd name="connsiteX0" fmla="*/ 1209809 w 1209808"/>
                  <a:gd name="connsiteY0" fmla="*/ 175417 h 175417"/>
                  <a:gd name="connsiteX1" fmla="*/ 4696 w 1209808"/>
                  <a:gd name="connsiteY1" fmla="*/ 17441 h 175417"/>
                  <a:gd name="connsiteX2" fmla="*/ 0 w 1209808"/>
                  <a:gd name="connsiteY2" fmla="*/ 0 h 175417"/>
                  <a:gd name="connsiteX3" fmla="*/ 1208467 w 1209808"/>
                  <a:gd name="connsiteY3" fmla="*/ 157976 h 175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9808" h="175417">
                    <a:moveTo>
                      <a:pt x="1209809" y="175417"/>
                    </a:moveTo>
                    <a:lnTo>
                      <a:pt x="4696" y="17441"/>
                    </a:lnTo>
                    <a:lnTo>
                      <a:pt x="0" y="0"/>
                    </a:lnTo>
                    <a:lnTo>
                      <a:pt x="1208467" y="157976"/>
                    </a:lnTo>
                    <a:close/>
                  </a:path>
                </a:pathLst>
              </a:custGeom>
              <a:solidFill>
                <a:srgbClr val="C42222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9" name="Hình tự do: Hình 138">
                <a:extLst>
                  <a:ext uri="{FF2B5EF4-FFF2-40B4-BE49-F238E27FC236}">
                    <a16:creationId xmlns:a16="http://schemas.microsoft.com/office/drawing/2014/main" id="{00457B47-C03F-F1A1-A942-74F60235911D}"/>
                  </a:ext>
                </a:extLst>
              </p:cNvPr>
              <p:cNvSpPr/>
              <p:nvPr/>
            </p:nvSpPr>
            <p:spPr>
              <a:xfrm>
                <a:off x="4030235" y="4150792"/>
                <a:ext cx="768414" cy="468226"/>
              </a:xfrm>
              <a:custGeom>
                <a:avLst/>
                <a:gdLst>
                  <a:gd name="connsiteX0" fmla="*/ 1342 w 768414"/>
                  <a:gd name="connsiteY0" fmla="*/ 468227 h 468226"/>
                  <a:gd name="connsiteX1" fmla="*/ 768415 w 768414"/>
                  <a:gd name="connsiteY1" fmla="*/ 20124 h 468226"/>
                  <a:gd name="connsiteX2" fmla="*/ 768415 w 768414"/>
                  <a:gd name="connsiteY2" fmla="*/ 0 h 468226"/>
                  <a:gd name="connsiteX3" fmla="*/ 0 w 768414"/>
                  <a:gd name="connsiteY3" fmla="*/ 450785 h 468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8414" h="468226">
                    <a:moveTo>
                      <a:pt x="1342" y="468227"/>
                    </a:moveTo>
                    <a:lnTo>
                      <a:pt x="768415" y="20124"/>
                    </a:lnTo>
                    <a:lnTo>
                      <a:pt x="768415" y="0"/>
                    </a:lnTo>
                    <a:lnTo>
                      <a:pt x="0" y="450785"/>
                    </a:lnTo>
                    <a:close/>
                  </a:path>
                </a:pathLst>
              </a:custGeom>
              <a:solidFill>
                <a:srgbClr val="F9383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0" name="Hình tự do: Hình 139">
                <a:extLst>
                  <a:ext uri="{FF2B5EF4-FFF2-40B4-BE49-F238E27FC236}">
                    <a16:creationId xmlns:a16="http://schemas.microsoft.com/office/drawing/2014/main" id="{A8712082-3391-D205-5D35-4BCD64879452}"/>
                  </a:ext>
                </a:extLst>
              </p:cNvPr>
              <p:cNvSpPr/>
              <p:nvPr/>
            </p:nvSpPr>
            <p:spPr>
              <a:xfrm>
                <a:off x="2821768" y="4015624"/>
                <a:ext cx="1976881" cy="585953"/>
              </a:xfrm>
              <a:custGeom>
                <a:avLst/>
                <a:gdLst>
                  <a:gd name="connsiteX0" fmla="*/ 1208467 w 1976881"/>
                  <a:gd name="connsiteY0" fmla="*/ 585954 h 585953"/>
                  <a:gd name="connsiteX1" fmla="*/ 0 w 1976881"/>
                  <a:gd name="connsiteY1" fmla="*/ 427978 h 585953"/>
                  <a:gd name="connsiteX2" fmla="*/ 1022652 w 1976881"/>
                  <a:gd name="connsiteY2" fmla="*/ 0 h 585953"/>
                  <a:gd name="connsiteX3" fmla="*/ 1976882 w 1976881"/>
                  <a:gd name="connsiteY3" fmla="*/ 135168 h 58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6881" h="585953">
                    <a:moveTo>
                      <a:pt x="1208467" y="585954"/>
                    </a:moveTo>
                    <a:lnTo>
                      <a:pt x="0" y="427978"/>
                    </a:lnTo>
                    <a:lnTo>
                      <a:pt x="1022652" y="0"/>
                    </a:lnTo>
                    <a:lnTo>
                      <a:pt x="1976882" y="135168"/>
                    </a:lnTo>
                    <a:close/>
                  </a:path>
                </a:pathLst>
              </a:custGeom>
              <a:solidFill>
                <a:srgbClr val="FF5C5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1" name="Hình tự do: Hình 140">
                <a:extLst>
                  <a:ext uri="{FF2B5EF4-FFF2-40B4-BE49-F238E27FC236}">
                    <a16:creationId xmlns:a16="http://schemas.microsoft.com/office/drawing/2014/main" id="{BA91A60E-3B1B-3669-569F-654658DC57B5}"/>
                  </a:ext>
                </a:extLst>
              </p:cNvPr>
              <p:cNvSpPr/>
              <p:nvPr/>
            </p:nvSpPr>
            <p:spPr>
              <a:xfrm>
                <a:off x="3471114" y="4005226"/>
                <a:ext cx="1265821" cy="263293"/>
              </a:xfrm>
              <a:custGeom>
                <a:avLst/>
                <a:gdLst>
                  <a:gd name="connsiteX0" fmla="*/ 408860 w 1265821"/>
                  <a:gd name="connsiteY0" fmla="*/ 0 h 263293"/>
                  <a:gd name="connsiteX1" fmla="*/ 0 w 1265821"/>
                  <a:gd name="connsiteY1" fmla="*/ 157305 h 263293"/>
                  <a:gd name="connsiteX2" fmla="*/ 924043 w 1265821"/>
                  <a:gd name="connsiteY2" fmla="*/ 263294 h 263293"/>
                  <a:gd name="connsiteX3" fmla="*/ 1265822 w 1265821"/>
                  <a:gd name="connsiteY3" fmla="*/ 69094 h 26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5821" h="263293">
                    <a:moveTo>
                      <a:pt x="408860" y="0"/>
                    </a:moveTo>
                    <a:lnTo>
                      <a:pt x="0" y="157305"/>
                    </a:lnTo>
                    <a:lnTo>
                      <a:pt x="924043" y="263294"/>
                    </a:lnTo>
                    <a:lnTo>
                      <a:pt x="1265822" y="69094"/>
                    </a:lnTo>
                    <a:close/>
                  </a:path>
                </a:pathLst>
              </a:custGeom>
              <a:solidFill>
                <a:srgbClr val="F7F7F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2" name="Hình tự do: Hình 141">
                <a:extLst>
                  <a:ext uri="{FF2B5EF4-FFF2-40B4-BE49-F238E27FC236}">
                    <a16:creationId xmlns:a16="http://schemas.microsoft.com/office/drawing/2014/main" id="{0DE11859-B30F-7108-C98F-E82C7AB63D33}"/>
                  </a:ext>
                </a:extLst>
              </p:cNvPr>
              <p:cNvSpPr/>
              <p:nvPr/>
            </p:nvSpPr>
            <p:spPr>
              <a:xfrm>
                <a:off x="4016819" y="4268520"/>
                <a:ext cx="379343" cy="301529"/>
              </a:xfrm>
              <a:custGeom>
                <a:avLst/>
                <a:gdLst>
                  <a:gd name="connsiteX0" fmla="*/ 379344 w 379343"/>
                  <a:gd name="connsiteY0" fmla="*/ 85528 h 301529"/>
                  <a:gd name="connsiteX1" fmla="*/ 0 w 379343"/>
                  <a:gd name="connsiteY1" fmla="*/ 301529 h 301529"/>
                  <a:gd name="connsiteX2" fmla="*/ 0 w 379343"/>
                  <a:gd name="connsiteY2" fmla="*/ 216672 h 301529"/>
                  <a:gd name="connsiteX3" fmla="*/ 378338 w 379343"/>
                  <a:gd name="connsiteY3" fmla="*/ 0 h 301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9343" h="301529">
                    <a:moveTo>
                      <a:pt x="379344" y="85528"/>
                    </a:moveTo>
                    <a:lnTo>
                      <a:pt x="0" y="301529"/>
                    </a:lnTo>
                    <a:lnTo>
                      <a:pt x="0" y="216672"/>
                    </a:lnTo>
                    <a:lnTo>
                      <a:pt x="378338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3" name="Hình tự do: Hình 142">
                <a:extLst>
                  <a:ext uri="{FF2B5EF4-FFF2-40B4-BE49-F238E27FC236}">
                    <a16:creationId xmlns:a16="http://schemas.microsoft.com/office/drawing/2014/main" id="{C6A8F1F3-082D-0859-AB8B-B8C9BC886C74}"/>
                  </a:ext>
                </a:extLst>
              </p:cNvPr>
              <p:cNvSpPr/>
              <p:nvPr/>
            </p:nvSpPr>
            <p:spPr>
              <a:xfrm>
                <a:off x="4395157" y="4074320"/>
                <a:ext cx="341778" cy="279728"/>
              </a:xfrm>
              <a:custGeom>
                <a:avLst/>
                <a:gdLst>
                  <a:gd name="connsiteX0" fmla="*/ 341779 w 341778"/>
                  <a:gd name="connsiteY0" fmla="*/ 84857 h 279728"/>
                  <a:gd name="connsiteX1" fmla="*/ 1006 w 341778"/>
                  <a:gd name="connsiteY1" fmla="*/ 279729 h 279728"/>
                  <a:gd name="connsiteX2" fmla="*/ 0 w 341778"/>
                  <a:gd name="connsiteY2" fmla="*/ 194200 h 279728"/>
                  <a:gd name="connsiteX3" fmla="*/ 341779 w 341778"/>
                  <a:gd name="connsiteY3" fmla="*/ 0 h 279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778" h="279728">
                    <a:moveTo>
                      <a:pt x="341779" y="84857"/>
                    </a:moveTo>
                    <a:lnTo>
                      <a:pt x="1006" y="279729"/>
                    </a:lnTo>
                    <a:lnTo>
                      <a:pt x="0" y="194200"/>
                    </a:lnTo>
                    <a:lnTo>
                      <a:pt x="341779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" name="Hình tự do: Hình 143">
                <a:extLst>
                  <a:ext uri="{FF2B5EF4-FFF2-40B4-BE49-F238E27FC236}">
                    <a16:creationId xmlns:a16="http://schemas.microsoft.com/office/drawing/2014/main" id="{FAC195A9-421C-5427-919F-8B0C28E6554E}"/>
                  </a:ext>
                </a:extLst>
              </p:cNvPr>
              <p:cNvSpPr/>
              <p:nvPr/>
            </p:nvSpPr>
            <p:spPr>
              <a:xfrm>
                <a:off x="3471114" y="4005226"/>
                <a:ext cx="1265821" cy="263293"/>
              </a:xfrm>
              <a:custGeom>
                <a:avLst/>
                <a:gdLst>
                  <a:gd name="connsiteX0" fmla="*/ 408860 w 1265821"/>
                  <a:gd name="connsiteY0" fmla="*/ 0 h 263293"/>
                  <a:gd name="connsiteX1" fmla="*/ 0 w 1265821"/>
                  <a:gd name="connsiteY1" fmla="*/ 157305 h 263293"/>
                  <a:gd name="connsiteX2" fmla="*/ 924043 w 1265821"/>
                  <a:gd name="connsiteY2" fmla="*/ 263294 h 263293"/>
                  <a:gd name="connsiteX3" fmla="*/ 1265822 w 1265821"/>
                  <a:gd name="connsiteY3" fmla="*/ 69094 h 26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5821" h="263293">
                    <a:moveTo>
                      <a:pt x="408860" y="0"/>
                    </a:moveTo>
                    <a:lnTo>
                      <a:pt x="0" y="157305"/>
                    </a:lnTo>
                    <a:lnTo>
                      <a:pt x="924043" y="263294"/>
                    </a:lnTo>
                    <a:lnTo>
                      <a:pt x="1265822" y="69094"/>
                    </a:lnTo>
                    <a:close/>
                  </a:path>
                </a:pathLst>
              </a:custGeom>
              <a:solidFill>
                <a:srgbClr val="F9E7D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5" name="Hình tự do: Hình 144">
                <a:extLst>
                  <a:ext uri="{FF2B5EF4-FFF2-40B4-BE49-F238E27FC236}">
                    <a16:creationId xmlns:a16="http://schemas.microsoft.com/office/drawing/2014/main" id="{8DB5CC3F-7DBC-D5F7-1A57-3E5020AF55A0}"/>
                  </a:ext>
                </a:extLst>
              </p:cNvPr>
              <p:cNvSpPr/>
              <p:nvPr/>
            </p:nvSpPr>
            <p:spPr>
              <a:xfrm>
                <a:off x="3473797" y="4002543"/>
                <a:ext cx="1221883" cy="266312"/>
              </a:xfrm>
              <a:custGeom>
                <a:avLst/>
                <a:gdLst>
                  <a:gd name="connsiteX0" fmla="*/ 338425 w 1221883"/>
                  <a:gd name="connsiteY0" fmla="*/ 0 h 266312"/>
                  <a:gd name="connsiteX1" fmla="*/ 199902 w 1221883"/>
                  <a:gd name="connsiteY1" fmla="*/ 56013 h 266312"/>
                  <a:gd name="connsiteX2" fmla="*/ 0 w 1221883"/>
                  <a:gd name="connsiteY2" fmla="*/ 158311 h 266312"/>
                  <a:gd name="connsiteX3" fmla="*/ 924043 w 1221883"/>
                  <a:gd name="connsiteY3" fmla="*/ 266312 h 266312"/>
                  <a:gd name="connsiteX4" fmla="*/ 1043448 w 1221883"/>
                  <a:gd name="connsiteY4" fmla="*/ 166697 h 266312"/>
                  <a:gd name="connsiteX5" fmla="*/ 1221883 w 1221883"/>
                  <a:gd name="connsiteY5" fmla="*/ 75466 h 266312"/>
                  <a:gd name="connsiteX6" fmla="*/ 338425 w 1221883"/>
                  <a:gd name="connsiteY6" fmla="*/ 0 h 26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1883" h="266312">
                    <a:moveTo>
                      <a:pt x="338425" y="0"/>
                    </a:moveTo>
                    <a:cubicBezTo>
                      <a:pt x="282077" y="21466"/>
                      <a:pt x="247865" y="39913"/>
                      <a:pt x="199902" y="56013"/>
                    </a:cubicBezTo>
                    <a:cubicBezTo>
                      <a:pt x="97939" y="90224"/>
                      <a:pt x="38236" y="116386"/>
                      <a:pt x="0" y="158311"/>
                    </a:cubicBezTo>
                    <a:lnTo>
                      <a:pt x="924043" y="266312"/>
                    </a:lnTo>
                    <a:cubicBezTo>
                      <a:pt x="924043" y="266312"/>
                      <a:pt x="962615" y="208287"/>
                      <a:pt x="1043448" y="166697"/>
                    </a:cubicBezTo>
                    <a:cubicBezTo>
                      <a:pt x="1089063" y="143218"/>
                      <a:pt x="1133001" y="133492"/>
                      <a:pt x="1221883" y="75466"/>
                    </a:cubicBezTo>
                    <a:lnTo>
                      <a:pt x="338425" y="0"/>
                    </a:lnTo>
                    <a:close/>
                  </a:path>
                </a:pathLst>
              </a:custGeom>
              <a:solidFill>
                <a:srgbClr val="FFF9F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6" name="Hình tự do: Hình 145">
                <a:extLst>
                  <a:ext uri="{FF2B5EF4-FFF2-40B4-BE49-F238E27FC236}">
                    <a16:creationId xmlns:a16="http://schemas.microsoft.com/office/drawing/2014/main" id="{624E07C5-7AA3-DE9A-1527-4FB3C712C5AA}"/>
                  </a:ext>
                </a:extLst>
              </p:cNvPr>
              <p:cNvSpPr/>
              <p:nvPr/>
            </p:nvSpPr>
            <p:spPr>
              <a:xfrm>
                <a:off x="2927757" y="4351030"/>
                <a:ext cx="1089062" cy="219019"/>
              </a:xfrm>
              <a:custGeom>
                <a:avLst/>
                <a:gdLst>
                  <a:gd name="connsiteX0" fmla="*/ 0 w 1089062"/>
                  <a:gd name="connsiteY0" fmla="*/ 84522 h 219019"/>
                  <a:gd name="connsiteX1" fmla="*/ 1089062 w 1089062"/>
                  <a:gd name="connsiteY1" fmla="*/ 219020 h 219019"/>
                  <a:gd name="connsiteX2" fmla="*/ 1089062 w 1089062"/>
                  <a:gd name="connsiteY2" fmla="*/ 134162 h 219019"/>
                  <a:gd name="connsiteX3" fmla="*/ 0 w 1089062"/>
                  <a:gd name="connsiteY3" fmla="*/ 0 h 219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9062" h="219019">
                    <a:moveTo>
                      <a:pt x="0" y="84522"/>
                    </a:moveTo>
                    <a:lnTo>
                      <a:pt x="1089062" y="219020"/>
                    </a:lnTo>
                    <a:lnTo>
                      <a:pt x="1089062" y="13416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7" name="Hình tự do: Hình 146">
                <a:extLst>
                  <a:ext uri="{FF2B5EF4-FFF2-40B4-BE49-F238E27FC236}">
                    <a16:creationId xmlns:a16="http://schemas.microsoft.com/office/drawing/2014/main" id="{32B9CA32-1323-CAFC-B577-3FB1E00E3267}"/>
                  </a:ext>
                </a:extLst>
              </p:cNvPr>
              <p:cNvSpPr/>
              <p:nvPr/>
            </p:nvSpPr>
            <p:spPr>
              <a:xfrm>
                <a:off x="2927757" y="4162531"/>
                <a:ext cx="1467400" cy="322660"/>
              </a:xfrm>
              <a:custGeom>
                <a:avLst/>
                <a:gdLst>
                  <a:gd name="connsiteX0" fmla="*/ 1089062 w 1467400"/>
                  <a:gd name="connsiteY0" fmla="*/ 322661 h 322660"/>
                  <a:gd name="connsiteX1" fmla="*/ 0 w 1467400"/>
                  <a:gd name="connsiteY1" fmla="*/ 188498 h 322660"/>
                  <a:gd name="connsiteX2" fmla="*/ 543357 w 1467400"/>
                  <a:gd name="connsiteY2" fmla="*/ 0 h 322660"/>
                  <a:gd name="connsiteX3" fmla="*/ 1467400 w 1467400"/>
                  <a:gd name="connsiteY3" fmla="*/ 105989 h 322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7400" h="322660">
                    <a:moveTo>
                      <a:pt x="1089062" y="322661"/>
                    </a:moveTo>
                    <a:lnTo>
                      <a:pt x="0" y="188498"/>
                    </a:lnTo>
                    <a:lnTo>
                      <a:pt x="543357" y="0"/>
                    </a:lnTo>
                    <a:lnTo>
                      <a:pt x="1467400" y="105989"/>
                    </a:lnTo>
                    <a:close/>
                  </a:path>
                </a:pathLst>
              </a:custGeom>
              <a:solidFill>
                <a:srgbClr val="F9E7D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8" name="Hình tự do: Hình 147">
                <a:extLst>
                  <a:ext uri="{FF2B5EF4-FFF2-40B4-BE49-F238E27FC236}">
                    <a16:creationId xmlns:a16="http://schemas.microsoft.com/office/drawing/2014/main" id="{28CE7BEC-ECFE-341E-916A-798954277CB0}"/>
                  </a:ext>
                </a:extLst>
              </p:cNvPr>
              <p:cNvSpPr/>
              <p:nvPr/>
            </p:nvSpPr>
            <p:spPr>
              <a:xfrm>
                <a:off x="2961633" y="4161894"/>
                <a:ext cx="1429834" cy="292776"/>
              </a:xfrm>
              <a:custGeom>
                <a:avLst/>
                <a:gdLst>
                  <a:gd name="connsiteX0" fmla="*/ 527929 w 1429834"/>
                  <a:gd name="connsiteY0" fmla="*/ 6004 h 292776"/>
                  <a:gd name="connsiteX1" fmla="*/ 230088 w 1429834"/>
                  <a:gd name="connsiteY1" fmla="*/ 49271 h 292776"/>
                  <a:gd name="connsiteX2" fmla="*/ 0 w 1429834"/>
                  <a:gd name="connsiteY2" fmla="*/ 169011 h 292776"/>
                  <a:gd name="connsiteX3" fmla="*/ 1020640 w 1429834"/>
                  <a:gd name="connsiteY3" fmla="*/ 292776 h 292776"/>
                  <a:gd name="connsiteX4" fmla="*/ 1171908 w 1429834"/>
                  <a:gd name="connsiteY4" fmla="*/ 220999 h 292776"/>
                  <a:gd name="connsiteX5" fmla="*/ 1429835 w 1429834"/>
                  <a:gd name="connsiteY5" fmla="*/ 109309 h 292776"/>
                  <a:gd name="connsiteX6" fmla="*/ 527929 w 1429834"/>
                  <a:gd name="connsiteY6" fmla="*/ 6004 h 29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9834" h="292776">
                    <a:moveTo>
                      <a:pt x="527929" y="6004"/>
                    </a:moveTo>
                    <a:cubicBezTo>
                      <a:pt x="442065" y="-7748"/>
                      <a:pt x="317294" y="302"/>
                      <a:pt x="230088" y="49271"/>
                    </a:cubicBezTo>
                    <a:cubicBezTo>
                      <a:pt x="158982" y="89185"/>
                      <a:pt x="84522" y="127421"/>
                      <a:pt x="0" y="169011"/>
                    </a:cubicBezTo>
                    <a:lnTo>
                      <a:pt x="1020640" y="292776"/>
                    </a:lnTo>
                    <a:cubicBezTo>
                      <a:pt x="1042106" y="290428"/>
                      <a:pt x="1071957" y="289086"/>
                      <a:pt x="1171908" y="220999"/>
                    </a:cubicBezTo>
                    <a:cubicBezTo>
                      <a:pt x="1310766" y="126079"/>
                      <a:pt x="1429835" y="109309"/>
                      <a:pt x="1429835" y="109309"/>
                    </a:cubicBezTo>
                    <a:lnTo>
                      <a:pt x="527929" y="6004"/>
                    </a:lnTo>
                    <a:close/>
                  </a:path>
                </a:pathLst>
              </a:custGeom>
              <a:solidFill>
                <a:srgbClr val="FFF9F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49" name="Đồ họa 6">
                <a:extLst>
                  <a:ext uri="{FF2B5EF4-FFF2-40B4-BE49-F238E27FC236}">
                    <a16:creationId xmlns:a16="http://schemas.microsoft.com/office/drawing/2014/main" id="{8E324FAE-B316-5FB4-6B89-8724A0819C87}"/>
                  </a:ext>
                </a:extLst>
              </p:cNvPr>
              <p:cNvGrpSpPr/>
              <p:nvPr/>
            </p:nvGrpSpPr>
            <p:grpSpPr>
              <a:xfrm>
                <a:off x="3616962" y="4022060"/>
                <a:ext cx="973468" cy="225329"/>
                <a:chOff x="3616962" y="4022060"/>
                <a:chExt cx="973468" cy="225329"/>
              </a:xfrm>
              <a:solidFill>
                <a:srgbClr val="DBDBDB"/>
              </a:solidFill>
            </p:grpSpPr>
            <p:sp>
              <p:nvSpPr>
                <p:cNvPr id="163" name="Hình tự do: Hình 162">
                  <a:extLst>
                    <a:ext uri="{FF2B5EF4-FFF2-40B4-BE49-F238E27FC236}">
                      <a16:creationId xmlns:a16="http://schemas.microsoft.com/office/drawing/2014/main" id="{9BCAB1F6-BE74-247F-455A-967B944B4CDD}"/>
                    </a:ext>
                  </a:extLst>
                </p:cNvPr>
                <p:cNvSpPr/>
                <p:nvPr/>
              </p:nvSpPr>
              <p:spPr>
                <a:xfrm>
                  <a:off x="4330611" y="4078408"/>
                  <a:ext cx="259819" cy="168981"/>
                </a:xfrm>
                <a:custGeom>
                  <a:avLst/>
                  <a:gdLst>
                    <a:gd name="connsiteX0" fmla="*/ 5179 w 259819"/>
                    <a:gd name="connsiteY0" fmla="*/ 168981 h 168981"/>
                    <a:gd name="connsiteX1" fmla="*/ 9204 w 259819"/>
                    <a:gd name="connsiteY1" fmla="*/ 166969 h 168981"/>
                    <a:gd name="connsiteX2" fmla="*/ 96410 w 259819"/>
                    <a:gd name="connsiteY2" fmla="*/ 83453 h 168981"/>
                    <a:gd name="connsiteX3" fmla="*/ 152087 w 259819"/>
                    <a:gd name="connsiteY3" fmla="*/ 56956 h 168981"/>
                    <a:gd name="connsiteX4" fmla="*/ 258746 w 259819"/>
                    <a:gd name="connsiteY4" fmla="*/ 3962 h 168981"/>
                    <a:gd name="connsiteX5" fmla="*/ 258075 w 259819"/>
                    <a:gd name="connsiteY5" fmla="*/ 608 h 168981"/>
                    <a:gd name="connsiteX6" fmla="*/ 251367 w 259819"/>
                    <a:gd name="connsiteY6" fmla="*/ 943 h 168981"/>
                    <a:gd name="connsiteX7" fmla="*/ 146049 w 259819"/>
                    <a:gd name="connsiteY7" fmla="*/ 53266 h 168981"/>
                    <a:gd name="connsiteX8" fmla="*/ 89366 w 259819"/>
                    <a:gd name="connsiteY8" fmla="*/ 80099 h 168981"/>
                    <a:gd name="connsiteX9" fmla="*/ 148 w 259819"/>
                    <a:gd name="connsiteY9" fmla="*/ 165627 h 168981"/>
                    <a:gd name="connsiteX10" fmla="*/ 3838 w 259819"/>
                    <a:gd name="connsiteY10" fmla="*/ 168646 h 168981"/>
                    <a:gd name="connsiteX11" fmla="*/ 5179 w 259819"/>
                    <a:gd name="connsiteY11" fmla="*/ 168981 h 1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9819" h="168981">
                      <a:moveTo>
                        <a:pt x="5179" y="168981"/>
                      </a:moveTo>
                      <a:cubicBezTo>
                        <a:pt x="7192" y="168981"/>
                        <a:pt x="8869" y="167975"/>
                        <a:pt x="9204" y="166969"/>
                      </a:cubicBezTo>
                      <a:cubicBezTo>
                        <a:pt x="9204" y="166969"/>
                        <a:pt x="30334" y="121354"/>
                        <a:pt x="96410" y="83453"/>
                      </a:cubicBezTo>
                      <a:cubicBezTo>
                        <a:pt x="110496" y="75403"/>
                        <a:pt x="129615" y="67018"/>
                        <a:pt x="152087" y="56956"/>
                      </a:cubicBezTo>
                      <a:cubicBezTo>
                        <a:pt x="185627" y="42198"/>
                        <a:pt x="223193" y="25427"/>
                        <a:pt x="258746" y="3962"/>
                      </a:cubicBezTo>
                      <a:cubicBezTo>
                        <a:pt x="260423" y="2955"/>
                        <a:pt x="260087" y="1278"/>
                        <a:pt x="258075" y="608"/>
                      </a:cubicBezTo>
                      <a:cubicBezTo>
                        <a:pt x="256063" y="-399"/>
                        <a:pt x="253044" y="-63"/>
                        <a:pt x="251367" y="943"/>
                      </a:cubicBezTo>
                      <a:cubicBezTo>
                        <a:pt x="216485" y="22073"/>
                        <a:pt x="178919" y="38844"/>
                        <a:pt x="146049" y="53266"/>
                      </a:cubicBezTo>
                      <a:cubicBezTo>
                        <a:pt x="123242" y="63328"/>
                        <a:pt x="103788" y="72049"/>
                        <a:pt x="89366" y="80099"/>
                      </a:cubicBezTo>
                      <a:cubicBezTo>
                        <a:pt x="21614" y="119006"/>
                        <a:pt x="148" y="165627"/>
                        <a:pt x="148" y="165627"/>
                      </a:cubicBezTo>
                      <a:cubicBezTo>
                        <a:pt x="-523" y="166969"/>
                        <a:pt x="1154" y="168311"/>
                        <a:pt x="3838" y="168646"/>
                      </a:cubicBezTo>
                      <a:lnTo>
                        <a:pt x="5179" y="168981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Hình tự do: Hình 163">
                  <a:extLst>
                    <a:ext uri="{FF2B5EF4-FFF2-40B4-BE49-F238E27FC236}">
                      <a16:creationId xmlns:a16="http://schemas.microsoft.com/office/drawing/2014/main" id="{99A565DD-97D8-2494-D348-5E096A3F6C9F}"/>
                    </a:ext>
                  </a:extLst>
                </p:cNvPr>
                <p:cNvSpPr/>
                <p:nvPr/>
              </p:nvSpPr>
              <p:spPr>
                <a:xfrm>
                  <a:off x="4267555" y="4072371"/>
                  <a:ext cx="257807" cy="167975"/>
                </a:xfrm>
                <a:custGeom>
                  <a:avLst/>
                  <a:gdLst>
                    <a:gd name="connsiteX0" fmla="*/ 5514 w 257807"/>
                    <a:gd name="connsiteY0" fmla="*/ 167975 h 167975"/>
                    <a:gd name="connsiteX1" fmla="*/ 9539 w 257807"/>
                    <a:gd name="connsiteY1" fmla="*/ 165963 h 167975"/>
                    <a:gd name="connsiteX2" fmla="*/ 96409 w 257807"/>
                    <a:gd name="connsiteY2" fmla="*/ 81440 h 167975"/>
                    <a:gd name="connsiteX3" fmla="*/ 151751 w 257807"/>
                    <a:gd name="connsiteY3" fmla="*/ 55614 h 167975"/>
                    <a:gd name="connsiteX4" fmla="*/ 256733 w 257807"/>
                    <a:gd name="connsiteY4" fmla="*/ 3962 h 167975"/>
                    <a:gd name="connsiteX5" fmla="*/ 256062 w 257807"/>
                    <a:gd name="connsiteY5" fmla="*/ 608 h 167975"/>
                    <a:gd name="connsiteX6" fmla="*/ 249354 w 257807"/>
                    <a:gd name="connsiteY6" fmla="*/ 943 h 167975"/>
                    <a:gd name="connsiteX7" fmla="*/ 145378 w 257807"/>
                    <a:gd name="connsiteY7" fmla="*/ 51925 h 167975"/>
                    <a:gd name="connsiteX8" fmla="*/ 89031 w 257807"/>
                    <a:gd name="connsiteY8" fmla="*/ 78422 h 167975"/>
                    <a:gd name="connsiteX9" fmla="*/ 148 w 257807"/>
                    <a:gd name="connsiteY9" fmla="*/ 164956 h 167975"/>
                    <a:gd name="connsiteX10" fmla="*/ 3837 w 257807"/>
                    <a:gd name="connsiteY10" fmla="*/ 167975 h 167975"/>
                    <a:gd name="connsiteX11" fmla="*/ 5514 w 257807"/>
                    <a:gd name="connsiteY11" fmla="*/ 167975 h 167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7807" h="167975">
                      <a:moveTo>
                        <a:pt x="5514" y="167975"/>
                      </a:moveTo>
                      <a:cubicBezTo>
                        <a:pt x="7527" y="167975"/>
                        <a:pt x="9204" y="166969"/>
                        <a:pt x="9539" y="165963"/>
                      </a:cubicBezTo>
                      <a:cubicBezTo>
                        <a:pt x="9539" y="165963"/>
                        <a:pt x="30335" y="119341"/>
                        <a:pt x="96409" y="81440"/>
                      </a:cubicBezTo>
                      <a:cubicBezTo>
                        <a:pt x="110497" y="73390"/>
                        <a:pt x="129615" y="65005"/>
                        <a:pt x="151751" y="55614"/>
                      </a:cubicBezTo>
                      <a:cubicBezTo>
                        <a:pt x="184286" y="41527"/>
                        <a:pt x="221516" y="25428"/>
                        <a:pt x="256733" y="3962"/>
                      </a:cubicBezTo>
                      <a:cubicBezTo>
                        <a:pt x="258410" y="2955"/>
                        <a:pt x="258075" y="1278"/>
                        <a:pt x="256062" y="608"/>
                      </a:cubicBezTo>
                      <a:cubicBezTo>
                        <a:pt x="254050" y="-399"/>
                        <a:pt x="251031" y="-63"/>
                        <a:pt x="249354" y="943"/>
                      </a:cubicBezTo>
                      <a:cubicBezTo>
                        <a:pt x="214472" y="22074"/>
                        <a:pt x="177913" y="37838"/>
                        <a:pt x="145378" y="51925"/>
                      </a:cubicBezTo>
                      <a:cubicBezTo>
                        <a:pt x="122906" y="61651"/>
                        <a:pt x="103788" y="70036"/>
                        <a:pt x="89031" y="78422"/>
                      </a:cubicBezTo>
                      <a:cubicBezTo>
                        <a:pt x="21278" y="117329"/>
                        <a:pt x="148" y="164956"/>
                        <a:pt x="148" y="164956"/>
                      </a:cubicBezTo>
                      <a:cubicBezTo>
                        <a:pt x="-523" y="166298"/>
                        <a:pt x="1154" y="167640"/>
                        <a:pt x="3837" y="167975"/>
                      </a:cubicBezTo>
                      <a:lnTo>
                        <a:pt x="5514" y="167975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Hình tự do: Hình 164">
                  <a:extLst>
                    <a:ext uri="{FF2B5EF4-FFF2-40B4-BE49-F238E27FC236}">
                      <a16:creationId xmlns:a16="http://schemas.microsoft.com/office/drawing/2014/main" id="{39CFFFD8-3DF5-3DFF-2BBE-F6273B5020A6}"/>
                    </a:ext>
                  </a:extLst>
                </p:cNvPr>
                <p:cNvSpPr/>
                <p:nvPr/>
              </p:nvSpPr>
              <p:spPr>
                <a:xfrm>
                  <a:off x="4206175" y="4067004"/>
                  <a:ext cx="256130" cy="165627"/>
                </a:xfrm>
                <a:custGeom>
                  <a:avLst/>
                  <a:gdLst>
                    <a:gd name="connsiteX0" fmla="*/ 5179 w 256130"/>
                    <a:gd name="connsiteY0" fmla="*/ 165627 h 165627"/>
                    <a:gd name="connsiteX1" fmla="*/ 9204 w 256130"/>
                    <a:gd name="connsiteY1" fmla="*/ 163615 h 165627"/>
                    <a:gd name="connsiteX2" fmla="*/ 95739 w 256130"/>
                    <a:gd name="connsiteY2" fmla="*/ 81440 h 165627"/>
                    <a:gd name="connsiteX3" fmla="*/ 150410 w 256130"/>
                    <a:gd name="connsiteY3" fmla="*/ 55614 h 165627"/>
                    <a:gd name="connsiteX4" fmla="*/ 255056 w 256130"/>
                    <a:gd name="connsiteY4" fmla="*/ 3962 h 165627"/>
                    <a:gd name="connsiteX5" fmla="*/ 254386 w 256130"/>
                    <a:gd name="connsiteY5" fmla="*/ 608 h 165627"/>
                    <a:gd name="connsiteX6" fmla="*/ 247677 w 256130"/>
                    <a:gd name="connsiteY6" fmla="*/ 943 h 165627"/>
                    <a:gd name="connsiteX7" fmla="*/ 144372 w 256130"/>
                    <a:gd name="connsiteY7" fmla="*/ 51925 h 165627"/>
                    <a:gd name="connsiteX8" fmla="*/ 88695 w 256130"/>
                    <a:gd name="connsiteY8" fmla="*/ 78086 h 165627"/>
                    <a:gd name="connsiteX9" fmla="*/ 148 w 256130"/>
                    <a:gd name="connsiteY9" fmla="*/ 162273 h 165627"/>
                    <a:gd name="connsiteX10" fmla="*/ 3837 w 256130"/>
                    <a:gd name="connsiteY10" fmla="*/ 165292 h 165627"/>
                    <a:gd name="connsiteX11" fmla="*/ 5179 w 256130"/>
                    <a:gd name="connsiteY11" fmla="*/ 165627 h 165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6130" h="165627">
                      <a:moveTo>
                        <a:pt x="5179" y="165627"/>
                      </a:moveTo>
                      <a:cubicBezTo>
                        <a:pt x="7191" y="165627"/>
                        <a:pt x="8868" y="164621"/>
                        <a:pt x="9204" y="163615"/>
                      </a:cubicBezTo>
                      <a:cubicBezTo>
                        <a:pt x="9204" y="163615"/>
                        <a:pt x="29664" y="119677"/>
                        <a:pt x="95739" y="81440"/>
                      </a:cubicBezTo>
                      <a:cubicBezTo>
                        <a:pt x="109826" y="73391"/>
                        <a:pt x="128608" y="65005"/>
                        <a:pt x="150410" y="55614"/>
                      </a:cubicBezTo>
                      <a:cubicBezTo>
                        <a:pt x="182944" y="41527"/>
                        <a:pt x="219503" y="25428"/>
                        <a:pt x="255056" y="3962"/>
                      </a:cubicBezTo>
                      <a:cubicBezTo>
                        <a:pt x="256733" y="2955"/>
                        <a:pt x="256398" y="1278"/>
                        <a:pt x="254386" y="608"/>
                      </a:cubicBezTo>
                      <a:cubicBezTo>
                        <a:pt x="252373" y="-399"/>
                        <a:pt x="249355" y="-63"/>
                        <a:pt x="247677" y="943"/>
                      </a:cubicBezTo>
                      <a:cubicBezTo>
                        <a:pt x="212795" y="22074"/>
                        <a:pt x="176571" y="38173"/>
                        <a:pt x="144372" y="51925"/>
                      </a:cubicBezTo>
                      <a:cubicBezTo>
                        <a:pt x="122236" y="61651"/>
                        <a:pt x="103118" y="70037"/>
                        <a:pt x="88695" y="78086"/>
                      </a:cubicBezTo>
                      <a:cubicBezTo>
                        <a:pt x="20943" y="116993"/>
                        <a:pt x="148" y="162273"/>
                        <a:pt x="148" y="162273"/>
                      </a:cubicBezTo>
                      <a:cubicBezTo>
                        <a:pt x="-523" y="163615"/>
                        <a:pt x="1154" y="164957"/>
                        <a:pt x="3837" y="165292"/>
                      </a:cubicBezTo>
                      <a:lnTo>
                        <a:pt x="5179" y="165627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Hình tự do: Hình 165">
                  <a:extLst>
                    <a:ext uri="{FF2B5EF4-FFF2-40B4-BE49-F238E27FC236}">
                      <a16:creationId xmlns:a16="http://schemas.microsoft.com/office/drawing/2014/main" id="{7698A983-DE75-6638-3310-B1E34F873050}"/>
                    </a:ext>
                  </a:extLst>
                </p:cNvPr>
                <p:cNvSpPr/>
                <p:nvPr/>
              </p:nvSpPr>
              <p:spPr>
                <a:xfrm>
                  <a:off x="4144125" y="4062449"/>
                  <a:ext cx="250092" cy="164145"/>
                </a:xfrm>
                <a:custGeom>
                  <a:avLst/>
                  <a:gdLst>
                    <a:gd name="connsiteX0" fmla="*/ 5514 w 250092"/>
                    <a:gd name="connsiteY0" fmla="*/ 163475 h 164145"/>
                    <a:gd name="connsiteX1" fmla="*/ 9539 w 250092"/>
                    <a:gd name="connsiteY1" fmla="*/ 161462 h 164145"/>
                    <a:gd name="connsiteX2" fmla="*/ 96410 w 250092"/>
                    <a:gd name="connsiteY2" fmla="*/ 77275 h 164145"/>
                    <a:gd name="connsiteX3" fmla="*/ 149068 w 250092"/>
                    <a:gd name="connsiteY3" fmla="*/ 52791 h 164145"/>
                    <a:gd name="connsiteX4" fmla="*/ 249019 w 250092"/>
                    <a:gd name="connsiteY4" fmla="*/ 3821 h 164145"/>
                    <a:gd name="connsiteX5" fmla="*/ 248348 w 250092"/>
                    <a:gd name="connsiteY5" fmla="*/ 467 h 164145"/>
                    <a:gd name="connsiteX6" fmla="*/ 241640 w 250092"/>
                    <a:gd name="connsiteY6" fmla="*/ 803 h 164145"/>
                    <a:gd name="connsiteX7" fmla="*/ 142695 w 250092"/>
                    <a:gd name="connsiteY7" fmla="*/ 49437 h 164145"/>
                    <a:gd name="connsiteX8" fmla="*/ 89030 w 250092"/>
                    <a:gd name="connsiteY8" fmla="*/ 74592 h 164145"/>
                    <a:gd name="connsiteX9" fmla="*/ 148 w 250092"/>
                    <a:gd name="connsiteY9" fmla="*/ 161127 h 164145"/>
                    <a:gd name="connsiteX10" fmla="*/ 3837 w 250092"/>
                    <a:gd name="connsiteY10" fmla="*/ 164146 h 164145"/>
                    <a:gd name="connsiteX11" fmla="*/ 5514 w 250092"/>
                    <a:gd name="connsiteY11" fmla="*/ 163475 h 164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0092" h="164145">
                      <a:moveTo>
                        <a:pt x="5514" y="163475"/>
                      </a:moveTo>
                      <a:cubicBezTo>
                        <a:pt x="7527" y="163475"/>
                        <a:pt x="9204" y="162469"/>
                        <a:pt x="9539" y="161462"/>
                      </a:cubicBezTo>
                      <a:cubicBezTo>
                        <a:pt x="9539" y="161462"/>
                        <a:pt x="30334" y="115176"/>
                        <a:pt x="96410" y="77275"/>
                      </a:cubicBezTo>
                      <a:cubicBezTo>
                        <a:pt x="110496" y="69226"/>
                        <a:pt x="128273" y="61511"/>
                        <a:pt x="149068" y="52791"/>
                      </a:cubicBezTo>
                      <a:cubicBezTo>
                        <a:pt x="179590" y="39710"/>
                        <a:pt x="213802" y="24952"/>
                        <a:pt x="249019" y="3821"/>
                      </a:cubicBezTo>
                      <a:cubicBezTo>
                        <a:pt x="250696" y="2815"/>
                        <a:pt x="250360" y="1138"/>
                        <a:pt x="248348" y="467"/>
                      </a:cubicBezTo>
                      <a:cubicBezTo>
                        <a:pt x="246336" y="-203"/>
                        <a:pt x="243317" y="-203"/>
                        <a:pt x="241640" y="803"/>
                      </a:cubicBezTo>
                      <a:cubicBezTo>
                        <a:pt x="207093" y="21933"/>
                        <a:pt x="172882" y="36356"/>
                        <a:pt x="142695" y="49437"/>
                      </a:cubicBezTo>
                      <a:cubicBezTo>
                        <a:pt x="121565" y="58493"/>
                        <a:pt x="103453" y="66207"/>
                        <a:pt x="89030" y="74592"/>
                      </a:cubicBezTo>
                      <a:cubicBezTo>
                        <a:pt x="21279" y="113499"/>
                        <a:pt x="148" y="161127"/>
                        <a:pt x="148" y="161127"/>
                      </a:cubicBezTo>
                      <a:cubicBezTo>
                        <a:pt x="-523" y="162469"/>
                        <a:pt x="1154" y="163810"/>
                        <a:pt x="3837" y="164146"/>
                      </a:cubicBezTo>
                      <a:lnTo>
                        <a:pt x="5514" y="163475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Hình tự do: Hình 166">
                  <a:extLst>
                    <a:ext uri="{FF2B5EF4-FFF2-40B4-BE49-F238E27FC236}">
                      <a16:creationId xmlns:a16="http://schemas.microsoft.com/office/drawing/2014/main" id="{6D5A5751-917D-0917-43E3-5C0639979C2D}"/>
                    </a:ext>
                  </a:extLst>
                </p:cNvPr>
                <p:cNvSpPr/>
                <p:nvPr/>
              </p:nvSpPr>
              <p:spPr>
                <a:xfrm>
                  <a:off x="4079703" y="4056942"/>
                  <a:ext cx="252129" cy="160596"/>
                </a:xfrm>
                <a:custGeom>
                  <a:avLst/>
                  <a:gdLst>
                    <a:gd name="connsiteX0" fmla="*/ 5539 w 252129"/>
                    <a:gd name="connsiteY0" fmla="*/ 160596 h 160596"/>
                    <a:gd name="connsiteX1" fmla="*/ 9229 w 252129"/>
                    <a:gd name="connsiteY1" fmla="*/ 158919 h 160596"/>
                    <a:gd name="connsiteX2" fmla="*/ 103478 w 252129"/>
                    <a:gd name="connsiteY2" fmla="*/ 75739 h 160596"/>
                    <a:gd name="connsiteX3" fmla="*/ 151105 w 252129"/>
                    <a:gd name="connsiteY3" fmla="*/ 53602 h 160596"/>
                    <a:gd name="connsiteX4" fmla="*/ 251056 w 252129"/>
                    <a:gd name="connsiteY4" fmla="*/ 3962 h 160596"/>
                    <a:gd name="connsiteX5" fmla="*/ 250385 w 252129"/>
                    <a:gd name="connsiteY5" fmla="*/ 608 h 160596"/>
                    <a:gd name="connsiteX6" fmla="*/ 243677 w 252129"/>
                    <a:gd name="connsiteY6" fmla="*/ 943 h 160596"/>
                    <a:gd name="connsiteX7" fmla="*/ 144733 w 252129"/>
                    <a:gd name="connsiteY7" fmla="*/ 50248 h 160596"/>
                    <a:gd name="connsiteX8" fmla="*/ 96434 w 252129"/>
                    <a:gd name="connsiteY8" fmla="*/ 72720 h 160596"/>
                    <a:gd name="connsiteX9" fmla="*/ 173 w 252129"/>
                    <a:gd name="connsiteY9" fmla="*/ 157577 h 160596"/>
                    <a:gd name="connsiteX10" fmla="*/ 3192 w 252129"/>
                    <a:gd name="connsiteY10" fmla="*/ 160596 h 160596"/>
                    <a:gd name="connsiteX11" fmla="*/ 5539 w 252129"/>
                    <a:gd name="connsiteY11" fmla="*/ 160596 h 160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2129" h="160596">
                      <a:moveTo>
                        <a:pt x="5539" y="160596"/>
                      </a:moveTo>
                      <a:cubicBezTo>
                        <a:pt x="7216" y="160596"/>
                        <a:pt x="8893" y="159925"/>
                        <a:pt x="9229" y="158919"/>
                      </a:cubicBezTo>
                      <a:cubicBezTo>
                        <a:pt x="9229" y="158919"/>
                        <a:pt x="43104" y="108608"/>
                        <a:pt x="103478" y="75739"/>
                      </a:cubicBezTo>
                      <a:cubicBezTo>
                        <a:pt x="116894" y="68360"/>
                        <a:pt x="132658" y="61651"/>
                        <a:pt x="151105" y="53602"/>
                      </a:cubicBezTo>
                      <a:cubicBezTo>
                        <a:pt x="180621" y="40856"/>
                        <a:pt x="214497" y="26098"/>
                        <a:pt x="251056" y="3962"/>
                      </a:cubicBezTo>
                      <a:cubicBezTo>
                        <a:pt x="252733" y="2955"/>
                        <a:pt x="252398" y="1278"/>
                        <a:pt x="250385" y="608"/>
                      </a:cubicBezTo>
                      <a:cubicBezTo>
                        <a:pt x="248373" y="-399"/>
                        <a:pt x="245354" y="-63"/>
                        <a:pt x="243677" y="943"/>
                      </a:cubicBezTo>
                      <a:cubicBezTo>
                        <a:pt x="207453" y="23080"/>
                        <a:pt x="174248" y="37502"/>
                        <a:pt x="144733" y="50248"/>
                      </a:cubicBezTo>
                      <a:cubicBezTo>
                        <a:pt x="126285" y="58297"/>
                        <a:pt x="110186" y="65341"/>
                        <a:pt x="96434" y="72720"/>
                      </a:cubicBezTo>
                      <a:cubicBezTo>
                        <a:pt x="34719" y="106261"/>
                        <a:pt x="173" y="157577"/>
                        <a:pt x="173" y="157577"/>
                      </a:cubicBezTo>
                      <a:cubicBezTo>
                        <a:pt x="-498" y="158919"/>
                        <a:pt x="843" y="160261"/>
                        <a:pt x="3192" y="160596"/>
                      </a:cubicBezTo>
                      <a:lnTo>
                        <a:pt x="5539" y="160596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Hình tự do: Hình 167">
                  <a:extLst>
                    <a:ext uri="{FF2B5EF4-FFF2-40B4-BE49-F238E27FC236}">
                      <a16:creationId xmlns:a16="http://schemas.microsoft.com/office/drawing/2014/main" id="{762C01EA-C740-8350-8EAE-223F9E716432}"/>
                    </a:ext>
                  </a:extLst>
                </p:cNvPr>
                <p:cNvSpPr/>
                <p:nvPr/>
              </p:nvSpPr>
              <p:spPr>
                <a:xfrm>
                  <a:off x="4020361" y="4051575"/>
                  <a:ext cx="247744" cy="159589"/>
                </a:xfrm>
                <a:custGeom>
                  <a:avLst/>
                  <a:gdLst>
                    <a:gd name="connsiteX0" fmla="*/ 5515 w 247744"/>
                    <a:gd name="connsiteY0" fmla="*/ 159590 h 159589"/>
                    <a:gd name="connsiteX1" fmla="*/ 9539 w 247744"/>
                    <a:gd name="connsiteY1" fmla="*/ 157577 h 159589"/>
                    <a:gd name="connsiteX2" fmla="*/ 103118 w 247744"/>
                    <a:gd name="connsiteY2" fmla="*/ 73726 h 159589"/>
                    <a:gd name="connsiteX3" fmla="*/ 147726 w 247744"/>
                    <a:gd name="connsiteY3" fmla="*/ 53266 h 159589"/>
                    <a:gd name="connsiteX4" fmla="*/ 246671 w 247744"/>
                    <a:gd name="connsiteY4" fmla="*/ 3962 h 159589"/>
                    <a:gd name="connsiteX5" fmla="*/ 246000 w 247744"/>
                    <a:gd name="connsiteY5" fmla="*/ 608 h 159589"/>
                    <a:gd name="connsiteX6" fmla="*/ 239292 w 247744"/>
                    <a:gd name="connsiteY6" fmla="*/ 943 h 159589"/>
                    <a:gd name="connsiteX7" fmla="*/ 141354 w 247744"/>
                    <a:gd name="connsiteY7" fmla="*/ 49577 h 159589"/>
                    <a:gd name="connsiteX8" fmla="*/ 96074 w 247744"/>
                    <a:gd name="connsiteY8" fmla="*/ 70372 h 159589"/>
                    <a:gd name="connsiteX9" fmla="*/ 148 w 247744"/>
                    <a:gd name="connsiteY9" fmla="*/ 156236 h 159589"/>
                    <a:gd name="connsiteX10" fmla="*/ 3838 w 247744"/>
                    <a:gd name="connsiteY10" fmla="*/ 159254 h 159589"/>
                    <a:gd name="connsiteX11" fmla="*/ 5515 w 247744"/>
                    <a:gd name="connsiteY11" fmla="*/ 159590 h 159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7744" h="159589">
                      <a:moveTo>
                        <a:pt x="5515" y="159590"/>
                      </a:moveTo>
                      <a:cubicBezTo>
                        <a:pt x="7527" y="159590"/>
                        <a:pt x="9204" y="158584"/>
                        <a:pt x="9539" y="157577"/>
                      </a:cubicBezTo>
                      <a:cubicBezTo>
                        <a:pt x="9539" y="157577"/>
                        <a:pt x="29999" y="112633"/>
                        <a:pt x="103118" y="73726"/>
                      </a:cubicBezTo>
                      <a:cubicBezTo>
                        <a:pt x="116534" y="66682"/>
                        <a:pt x="131627" y="60310"/>
                        <a:pt x="147726" y="53266"/>
                      </a:cubicBezTo>
                      <a:cubicBezTo>
                        <a:pt x="176572" y="40856"/>
                        <a:pt x="209106" y="26769"/>
                        <a:pt x="246671" y="3962"/>
                      </a:cubicBezTo>
                      <a:cubicBezTo>
                        <a:pt x="248348" y="2955"/>
                        <a:pt x="248013" y="1278"/>
                        <a:pt x="246000" y="608"/>
                      </a:cubicBezTo>
                      <a:cubicBezTo>
                        <a:pt x="243988" y="-399"/>
                        <a:pt x="240969" y="-63"/>
                        <a:pt x="239292" y="943"/>
                      </a:cubicBezTo>
                      <a:cubicBezTo>
                        <a:pt x="202062" y="23415"/>
                        <a:pt x="169864" y="37502"/>
                        <a:pt x="141354" y="49577"/>
                      </a:cubicBezTo>
                      <a:cubicBezTo>
                        <a:pt x="124919" y="56620"/>
                        <a:pt x="109826" y="63328"/>
                        <a:pt x="96074" y="70372"/>
                      </a:cubicBezTo>
                      <a:cubicBezTo>
                        <a:pt x="20943" y="109950"/>
                        <a:pt x="148" y="156236"/>
                        <a:pt x="148" y="156236"/>
                      </a:cubicBezTo>
                      <a:cubicBezTo>
                        <a:pt x="-523" y="157577"/>
                        <a:pt x="1154" y="158919"/>
                        <a:pt x="3838" y="159254"/>
                      </a:cubicBezTo>
                      <a:lnTo>
                        <a:pt x="5515" y="159590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Hình tự do: Hình 168">
                  <a:extLst>
                    <a:ext uri="{FF2B5EF4-FFF2-40B4-BE49-F238E27FC236}">
                      <a16:creationId xmlns:a16="http://schemas.microsoft.com/office/drawing/2014/main" id="{AB69B0E9-6A7D-54E0-4769-F000F2CCF8DA}"/>
                    </a:ext>
                  </a:extLst>
                </p:cNvPr>
                <p:cNvSpPr/>
                <p:nvPr/>
              </p:nvSpPr>
              <p:spPr>
                <a:xfrm>
                  <a:off x="3956609" y="4046209"/>
                  <a:ext cx="245757" cy="157242"/>
                </a:xfrm>
                <a:custGeom>
                  <a:avLst/>
                  <a:gdLst>
                    <a:gd name="connsiteX0" fmla="*/ 5204 w 245757"/>
                    <a:gd name="connsiteY0" fmla="*/ 157242 h 157242"/>
                    <a:gd name="connsiteX1" fmla="*/ 8893 w 245757"/>
                    <a:gd name="connsiteY1" fmla="*/ 155565 h 157242"/>
                    <a:gd name="connsiteX2" fmla="*/ 104484 w 245757"/>
                    <a:gd name="connsiteY2" fmla="*/ 73055 h 157242"/>
                    <a:gd name="connsiteX3" fmla="*/ 152447 w 245757"/>
                    <a:gd name="connsiteY3" fmla="*/ 50248 h 157242"/>
                    <a:gd name="connsiteX4" fmla="*/ 244684 w 245757"/>
                    <a:gd name="connsiteY4" fmla="*/ 3961 h 157242"/>
                    <a:gd name="connsiteX5" fmla="*/ 244013 w 245757"/>
                    <a:gd name="connsiteY5" fmla="*/ 607 h 157242"/>
                    <a:gd name="connsiteX6" fmla="*/ 237305 w 245757"/>
                    <a:gd name="connsiteY6" fmla="*/ 943 h 157242"/>
                    <a:gd name="connsiteX7" fmla="*/ 146410 w 245757"/>
                    <a:gd name="connsiteY7" fmla="*/ 46558 h 157242"/>
                    <a:gd name="connsiteX8" fmla="*/ 97776 w 245757"/>
                    <a:gd name="connsiteY8" fmla="*/ 69701 h 157242"/>
                    <a:gd name="connsiteX9" fmla="*/ 173 w 245757"/>
                    <a:gd name="connsiteY9" fmla="*/ 153888 h 157242"/>
                    <a:gd name="connsiteX10" fmla="*/ 3191 w 245757"/>
                    <a:gd name="connsiteY10" fmla="*/ 156907 h 157242"/>
                    <a:gd name="connsiteX11" fmla="*/ 5204 w 245757"/>
                    <a:gd name="connsiteY11" fmla="*/ 157242 h 157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5757" h="157242">
                      <a:moveTo>
                        <a:pt x="5204" y="157242"/>
                      </a:moveTo>
                      <a:cubicBezTo>
                        <a:pt x="6881" y="157242"/>
                        <a:pt x="8558" y="156571"/>
                        <a:pt x="8893" y="155565"/>
                      </a:cubicBezTo>
                      <a:cubicBezTo>
                        <a:pt x="8893" y="155565"/>
                        <a:pt x="38409" y="111291"/>
                        <a:pt x="104484" y="73055"/>
                      </a:cubicBezTo>
                      <a:cubicBezTo>
                        <a:pt x="118571" y="65006"/>
                        <a:pt x="134000" y="58297"/>
                        <a:pt x="152447" y="50248"/>
                      </a:cubicBezTo>
                      <a:cubicBezTo>
                        <a:pt x="178944" y="38508"/>
                        <a:pt x="209131" y="25427"/>
                        <a:pt x="244684" y="3961"/>
                      </a:cubicBezTo>
                      <a:cubicBezTo>
                        <a:pt x="246361" y="2955"/>
                        <a:pt x="246025" y="1278"/>
                        <a:pt x="244013" y="607"/>
                      </a:cubicBezTo>
                      <a:cubicBezTo>
                        <a:pt x="242001" y="-399"/>
                        <a:pt x="238982" y="-63"/>
                        <a:pt x="237305" y="943"/>
                      </a:cubicBezTo>
                      <a:cubicBezTo>
                        <a:pt x="202422" y="22073"/>
                        <a:pt x="172571" y="35154"/>
                        <a:pt x="146410" y="46558"/>
                      </a:cubicBezTo>
                      <a:cubicBezTo>
                        <a:pt x="127963" y="54608"/>
                        <a:pt x="112198" y="61651"/>
                        <a:pt x="97776" y="69701"/>
                      </a:cubicBezTo>
                      <a:cubicBezTo>
                        <a:pt x="30024" y="108608"/>
                        <a:pt x="173" y="153888"/>
                        <a:pt x="173" y="153888"/>
                      </a:cubicBezTo>
                      <a:cubicBezTo>
                        <a:pt x="-498" y="155230"/>
                        <a:pt x="844" y="156571"/>
                        <a:pt x="3191" y="156907"/>
                      </a:cubicBezTo>
                      <a:lnTo>
                        <a:pt x="5204" y="157242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Hình tự do: Hình 169">
                  <a:extLst>
                    <a:ext uri="{FF2B5EF4-FFF2-40B4-BE49-F238E27FC236}">
                      <a16:creationId xmlns:a16="http://schemas.microsoft.com/office/drawing/2014/main" id="{55B7C041-CBEC-F3FB-B6DF-E527580CEEA9}"/>
                    </a:ext>
                  </a:extLst>
                </p:cNvPr>
                <p:cNvSpPr/>
                <p:nvPr/>
              </p:nvSpPr>
              <p:spPr>
                <a:xfrm>
                  <a:off x="3892381" y="4041513"/>
                  <a:ext cx="249276" cy="154894"/>
                </a:xfrm>
                <a:custGeom>
                  <a:avLst/>
                  <a:gdLst>
                    <a:gd name="connsiteX0" fmla="*/ 5369 w 249276"/>
                    <a:gd name="connsiteY0" fmla="*/ 154894 h 154894"/>
                    <a:gd name="connsiteX1" fmla="*/ 9058 w 249276"/>
                    <a:gd name="connsiteY1" fmla="*/ 153217 h 154894"/>
                    <a:gd name="connsiteX2" fmla="*/ 110016 w 249276"/>
                    <a:gd name="connsiteY2" fmla="*/ 73726 h 154894"/>
                    <a:gd name="connsiteX3" fmla="*/ 151606 w 249276"/>
                    <a:gd name="connsiteY3" fmla="*/ 53937 h 154894"/>
                    <a:gd name="connsiteX4" fmla="*/ 248203 w 249276"/>
                    <a:gd name="connsiteY4" fmla="*/ 3962 h 154894"/>
                    <a:gd name="connsiteX5" fmla="*/ 247532 w 249276"/>
                    <a:gd name="connsiteY5" fmla="*/ 608 h 154894"/>
                    <a:gd name="connsiteX6" fmla="*/ 240824 w 249276"/>
                    <a:gd name="connsiteY6" fmla="*/ 943 h 154894"/>
                    <a:gd name="connsiteX7" fmla="*/ 145233 w 249276"/>
                    <a:gd name="connsiteY7" fmla="*/ 50248 h 154894"/>
                    <a:gd name="connsiteX8" fmla="*/ 103308 w 249276"/>
                    <a:gd name="connsiteY8" fmla="*/ 70372 h 154894"/>
                    <a:gd name="connsiteX9" fmla="*/ 338 w 249276"/>
                    <a:gd name="connsiteY9" fmla="*/ 151540 h 154894"/>
                    <a:gd name="connsiteX10" fmla="*/ 3021 w 249276"/>
                    <a:gd name="connsiteY10" fmla="*/ 154559 h 154894"/>
                    <a:gd name="connsiteX11" fmla="*/ 5369 w 249276"/>
                    <a:gd name="connsiteY11" fmla="*/ 154894 h 154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9276" h="154894">
                      <a:moveTo>
                        <a:pt x="5369" y="154894"/>
                      </a:moveTo>
                      <a:cubicBezTo>
                        <a:pt x="7046" y="154894"/>
                        <a:pt x="8388" y="154223"/>
                        <a:pt x="9058" y="153217"/>
                      </a:cubicBezTo>
                      <a:cubicBezTo>
                        <a:pt x="9058" y="153217"/>
                        <a:pt x="43270" y="109279"/>
                        <a:pt x="110016" y="73726"/>
                      </a:cubicBezTo>
                      <a:cubicBezTo>
                        <a:pt x="122761" y="67018"/>
                        <a:pt x="136848" y="60645"/>
                        <a:pt x="151606" y="53937"/>
                      </a:cubicBezTo>
                      <a:cubicBezTo>
                        <a:pt x="179109" y="41527"/>
                        <a:pt x="209967" y="27440"/>
                        <a:pt x="248203" y="3962"/>
                      </a:cubicBezTo>
                      <a:cubicBezTo>
                        <a:pt x="249880" y="2955"/>
                        <a:pt x="249545" y="1278"/>
                        <a:pt x="247532" y="608"/>
                      </a:cubicBezTo>
                      <a:cubicBezTo>
                        <a:pt x="245519" y="-399"/>
                        <a:pt x="242501" y="-63"/>
                        <a:pt x="240824" y="943"/>
                      </a:cubicBezTo>
                      <a:cubicBezTo>
                        <a:pt x="202923" y="24086"/>
                        <a:pt x="172066" y="37838"/>
                        <a:pt x="145233" y="50248"/>
                      </a:cubicBezTo>
                      <a:cubicBezTo>
                        <a:pt x="130476" y="56956"/>
                        <a:pt x="116388" y="63328"/>
                        <a:pt x="103308" y="70372"/>
                      </a:cubicBezTo>
                      <a:cubicBezTo>
                        <a:pt x="34885" y="106596"/>
                        <a:pt x="338" y="151540"/>
                        <a:pt x="338" y="151540"/>
                      </a:cubicBezTo>
                      <a:cubicBezTo>
                        <a:pt x="-668" y="152882"/>
                        <a:pt x="673" y="154223"/>
                        <a:pt x="3021" y="154559"/>
                      </a:cubicBezTo>
                      <a:lnTo>
                        <a:pt x="5369" y="154894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Hình tự do: Hình 170">
                  <a:extLst>
                    <a:ext uri="{FF2B5EF4-FFF2-40B4-BE49-F238E27FC236}">
                      <a16:creationId xmlns:a16="http://schemas.microsoft.com/office/drawing/2014/main" id="{280D20A7-2E51-4282-878E-0E0915BA9CC2}"/>
                    </a:ext>
                  </a:extLst>
                </p:cNvPr>
                <p:cNvSpPr/>
                <p:nvPr/>
              </p:nvSpPr>
              <p:spPr>
                <a:xfrm>
                  <a:off x="3825585" y="4036482"/>
                  <a:ext cx="252681" cy="152546"/>
                </a:xfrm>
                <a:custGeom>
                  <a:avLst/>
                  <a:gdLst>
                    <a:gd name="connsiteX0" fmla="*/ 5420 w 252681"/>
                    <a:gd name="connsiteY0" fmla="*/ 152546 h 152546"/>
                    <a:gd name="connsiteX1" fmla="*/ 9109 w 252681"/>
                    <a:gd name="connsiteY1" fmla="*/ 151205 h 152546"/>
                    <a:gd name="connsiteX2" fmla="*/ 114762 w 252681"/>
                    <a:gd name="connsiteY2" fmla="*/ 74732 h 152546"/>
                    <a:gd name="connsiteX3" fmla="*/ 251607 w 252681"/>
                    <a:gd name="connsiteY3" fmla="*/ 3962 h 152546"/>
                    <a:gd name="connsiteX4" fmla="*/ 250937 w 252681"/>
                    <a:gd name="connsiteY4" fmla="*/ 608 h 152546"/>
                    <a:gd name="connsiteX5" fmla="*/ 244229 w 252681"/>
                    <a:gd name="connsiteY5" fmla="*/ 943 h 152546"/>
                    <a:gd name="connsiteX6" fmla="*/ 108725 w 252681"/>
                    <a:gd name="connsiteY6" fmla="*/ 71043 h 152546"/>
                    <a:gd name="connsiteX7" fmla="*/ 388 w 252681"/>
                    <a:gd name="connsiteY7" fmla="*/ 149192 h 152546"/>
                    <a:gd name="connsiteX8" fmla="*/ 2737 w 252681"/>
                    <a:gd name="connsiteY8" fmla="*/ 152546 h 152546"/>
                    <a:gd name="connsiteX9" fmla="*/ 5420 w 252681"/>
                    <a:gd name="connsiteY9" fmla="*/ 152546 h 152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2681" h="152546">
                      <a:moveTo>
                        <a:pt x="5420" y="152546"/>
                      </a:moveTo>
                      <a:cubicBezTo>
                        <a:pt x="7097" y="152546"/>
                        <a:pt x="8438" y="151876"/>
                        <a:pt x="9109" y="151205"/>
                      </a:cubicBezTo>
                      <a:cubicBezTo>
                        <a:pt x="38960" y="118000"/>
                        <a:pt x="70488" y="94857"/>
                        <a:pt x="114762" y="74732"/>
                      </a:cubicBezTo>
                      <a:cubicBezTo>
                        <a:pt x="151321" y="57962"/>
                        <a:pt x="196265" y="37502"/>
                        <a:pt x="251607" y="3962"/>
                      </a:cubicBezTo>
                      <a:cubicBezTo>
                        <a:pt x="253284" y="2955"/>
                        <a:pt x="252949" y="1278"/>
                        <a:pt x="250937" y="608"/>
                      </a:cubicBezTo>
                      <a:cubicBezTo>
                        <a:pt x="248924" y="-399"/>
                        <a:pt x="245906" y="-63"/>
                        <a:pt x="244229" y="943"/>
                      </a:cubicBezTo>
                      <a:cubicBezTo>
                        <a:pt x="189222" y="34484"/>
                        <a:pt x="144613" y="54608"/>
                        <a:pt x="108725" y="71043"/>
                      </a:cubicBezTo>
                      <a:cubicBezTo>
                        <a:pt x="63110" y="91838"/>
                        <a:pt x="30575" y="115316"/>
                        <a:pt x="388" y="149192"/>
                      </a:cubicBezTo>
                      <a:cubicBezTo>
                        <a:pt x="-618" y="150534"/>
                        <a:pt x="388" y="151876"/>
                        <a:pt x="2737" y="152546"/>
                      </a:cubicBezTo>
                      <a:lnTo>
                        <a:pt x="5420" y="152546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Hình tự do: Hình 171">
                  <a:extLst>
                    <a:ext uri="{FF2B5EF4-FFF2-40B4-BE49-F238E27FC236}">
                      <a16:creationId xmlns:a16="http://schemas.microsoft.com/office/drawing/2014/main" id="{C4939E47-C185-44EF-B955-4AF715749DF1}"/>
                    </a:ext>
                  </a:extLst>
                </p:cNvPr>
                <p:cNvSpPr/>
                <p:nvPr/>
              </p:nvSpPr>
              <p:spPr>
                <a:xfrm>
                  <a:off x="3753596" y="4031451"/>
                  <a:ext cx="262284" cy="148856"/>
                </a:xfrm>
                <a:custGeom>
                  <a:avLst/>
                  <a:gdLst>
                    <a:gd name="connsiteX0" fmla="*/ 5296 w 262284"/>
                    <a:gd name="connsiteY0" fmla="*/ 148857 h 148856"/>
                    <a:gd name="connsiteX1" fmla="*/ 8986 w 262284"/>
                    <a:gd name="connsiteY1" fmla="*/ 147515 h 148856"/>
                    <a:gd name="connsiteX2" fmla="*/ 120676 w 262284"/>
                    <a:gd name="connsiteY2" fmla="*/ 73726 h 148856"/>
                    <a:gd name="connsiteX3" fmla="*/ 137446 w 262284"/>
                    <a:gd name="connsiteY3" fmla="*/ 66347 h 148856"/>
                    <a:gd name="connsiteX4" fmla="*/ 261211 w 262284"/>
                    <a:gd name="connsiteY4" fmla="*/ 3962 h 148856"/>
                    <a:gd name="connsiteX5" fmla="*/ 260541 w 262284"/>
                    <a:gd name="connsiteY5" fmla="*/ 608 h 148856"/>
                    <a:gd name="connsiteX6" fmla="*/ 253832 w 262284"/>
                    <a:gd name="connsiteY6" fmla="*/ 943 h 148856"/>
                    <a:gd name="connsiteX7" fmla="*/ 131074 w 262284"/>
                    <a:gd name="connsiteY7" fmla="*/ 62993 h 148856"/>
                    <a:gd name="connsiteX8" fmla="*/ 114303 w 262284"/>
                    <a:gd name="connsiteY8" fmla="*/ 70372 h 148856"/>
                    <a:gd name="connsiteX9" fmla="*/ 601 w 262284"/>
                    <a:gd name="connsiteY9" fmla="*/ 145503 h 148856"/>
                    <a:gd name="connsiteX10" fmla="*/ 2613 w 262284"/>
                    <a:gd name="connsiteY10" fmla="*/ 148857 h 148856"/>
                    <a:gd name="connsiteX11" fmla="*/ 5296 w 262284"/>
                    <a:gd name="connsiteY11" fmla="*/ 148857 h 148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2284" h="148856">
                      <a:moveTo>
                        <a:pt x="5296" y="148857"/>
                      </a:moveTo>
                      <a:cubicBezTo>
                        <a:pt x="6638" y="148857"/>
                        <a:pt x="7980" y="148186"/>
                        <a:pt x="8986" y="147515"/>
                      </a:cubicBezTo>
                      <a:cubicBezTo>
                        <a:pt x="37831" y="119341"/>
                        <a:pt x="63992" y="98881"/>
                        <a:pt x="120676" y="73726"/>
                      </a:cubicBezTo>
                      <a:cubicBezTo>
                        <a:pt x="126042" y="71378"/>
                        <a:pt x="131409" y="69030"/>
                        <a:pt x="137446" y="66347"/>
                      </a:cubicBezTo>
                      <a:cubicBezTo>
                        <a:pt x="171658" y="51254"/>
                        <a:pt x="213919" y="32471"/>
                        <a:pt x="261211" y="3962"/>
                      </a:cubicBezTo>
                      <a:cubicBezTo>
                        <a:pt x="262888" y="2955"/>
                        <a:pt x="262553" y="1278"/>
                        <a:pt x="260541" y="608"/>
                      </a:cubicBezTo>
                      <a:cubicBezTo>
                        <a:pt x="258528" y="-399"/>
                        <a:pt x="255509" y="-63"/>
                        <a:pt x="253832" y="943"/>
                      </a:cubicBezTo>
                      <a:cubicBezTo>
                        <a:pt x="206876" y="29453"/>
                        <a:pt x="164950" y="47900"/>
                        <a:pt x="131074" y="62993"/>
                      </a:cubicBezTo>
                      <a:cubicBezTo>
                        <a:pt x="125372" y="65676"/>
                        <a:pt x="119670" y="68024"/>
                        <a:pt x="114303" y="70372"/>
                      </a:cubicBezTo>
                      <a:cubicBezTo>
                        <a:pt x="56614" y="96198"/>
                        <a:pt x="29781" y="116658"/>
                        <a:pt x="601" y="145503"/>
                      </a:cubicBezTo>
                      <a:cubicBezTo>
                        <a:pt x="-741" y="146509"/>
                        <a:pt x="265" y="148186"/>
                        <a:pt x="2613" y="148857"/>
                      </a:cubicBezTo>
                      <a:lnTo>
                        <a:pt x="5296" y="148857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Hình tự do: Hình 172">
                  <a:extLst>
                    <a:ext uri="{FF2B5EF4-FFF2-40B4-BE49-F238E27FC236}">
                      <a16:creationId xmlns:a16="http://schemas.microsoft.com/office/drawing/2014/main" id="{A0D6EFC4-0B6C-335C-D97F-BBECFBB0F42E}"/>
                    </a:ext>
                  </a:extLst>
                </p:cNvPr>
                <p:cNvSpPr/>
                <p:nvPr/>
              </p:nvSpPr>
              <p:spPr>
                <a:xfrm>
                  <a:off x="3682406" y="4026755"/>
                  <a:ext cx="270082" cy="145167"/>
                </a:xfrm>
                <a:custGeom>
                  <a:avLst/>
                  <a:gdLst>
                    <a:gd name="connsiteX0" fmla="*/ 5044 w 270082"/>
                    <a:gd name="connsiteY0" fmla="*/ 144832 h 145167"/>
                    <a:gd name="connsiteX1" fmla="*/ 8398 w 270082"/>
                    <a:gd name="connsiteY1" fmla="*/ 143826 h 145167"/>
                    <a:gd name="connsiteX2" fmla="*/ 10411 w 270082"/>
                    <a:gd name="connsiteY2" fmla="*/ 142149 h 145167"/>
                    <a:gd name="connsiteX3" fmla="*/ 124784 w 270082"/>
                    <a:gd name="connsiteY3" fmla="*/ 70372 h 145167"/>
                    <a:gd name="connsiteX4" fmla="*/ 157319 w 270082"/>
                    <a:gd name="connsiteY4" fmla="*/ 56956 h 145167"/>
                    <a:gd name="connsiteX5" fmla="*/ 269008 w 270082"/>
                    <a:gd name="connsiteY5" fmla="*/ 3962 h 145167"/>
                    <a:gd name="connsiteX6" fmla="*/ 268338 w 270082"/>
                    <a:gd name="connsiteY6" fmla="*/ 608 h 145167"/>
                    <a:gd name="connsiteX7" fmla="*/ 261630 w 270082"/>
                    <a:gd name="connsiteY7" fmla="*/ 943 h 145167"/>
                    <a:gd name="connsiteX8" fmla="*/ 151616 w 270082"/>
                    <a:gd name="connsiteY8" fmla="*/ 53602 h 145167"/>
                    <a:gd name="connsiteX9" fmla="*/ 118747 w 270082"/>
                    <a:gd name="connsiteY9" fmla="*/ 67354 h 145167"/>
                    <a:gd name="connsiteX10" fmla="*/ 2361 w 270082"/>
                    <a:gd name="connsiteY10" fmla="*/ 140136 h 145167"/>
                    <a:gd name="connsiteX11" fmla="*/ 684 w 270082"/>
                    <a:gd name="connsiteY11" fmla="*/ 141813 h 145167"/>
                    <a:gd name="connsiteX12" fmla="*/ 2361 w 270082"/>
                    <a:gd name="connsiteY12" fmla="*/ 145168 h 145167"/>
                    <a:gd name="connsiteX13" fmla="*/ 5044 w 270082"/>
                    <a:gd name="connsiteY13" fmla="*/ 144832 h 145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0082" h="145167">
                      <a:moveTo>
                        <a:pt x="5044" y="144832"/>
                      </a:moveTo>
                      <a:cubicBezTo>
                        <a:pt x="6386" y="144832"/>
                        <a:pt x="7727" y="144497"/>
                        <a:pt x="8398" y="143826"/>
                      </a:cubicBezTo>
                      <a:lnTo>
                        <a:pt x="10411" y="142149"/>
                      </a:lnTo>
                      <a:cubicBezTo>
                        <a:pt x="23827" y="130410"/>
                        <a:pt x="60051" y="99217"/>
                        <a:pt x="124784" y="70372"/>
                      </a:cubicBezTo>
                      <a:cubicBezTo>
                        <a:pt x="134511" y="66012"/>
                        <a:pt x="145579" y="61651"/>
                        <a:pt x="157319" y="56956"/>
                      </a:cubicBezTo>
                      <a:cubicBezTo>
                        <a:pt x="189182" y="44210"/>
                        <a:pt x="228760" y="28111"/>
                        <a:pt x="269008" y="3962"/>
                      </a:cubicBezTo>
                      <a:cubicBezTo>
                        <a:pt x="270685" y="2955"/>
                        <a:pt x="270350" y="1278"/>
                        <a:pt x="268338" y="608"/>
                      </a:cubicBezTo>
                      <a:cubicBezTo>
                        <a:pt x="266325" y="-399"/>
                        <a:pt x="263307" y="-63"/>
                        <a:pt x="261630" y="943"/>
                      </a:cubicBezTo>
                      <a:cubicBezTo>
                        <a:pt x="222052" y="25092"/>
                        <a:pt x="182809" y="40856"/>
                        <a:pt x="151616" y="53602"/>
                      </a:cubicBezTo>
                      <a:cubicBezTo>
                        <a:pt x="139877" y="58297"/>
                        <a:pt x="128473" y="62993"/>
                        <a:pt x="118747" y="67354"/>
                      </a:cubicBezTo>
                      <a:cubicBezTo>
                        <a:pt x="53007" y="96534"/>
                        <a:pt x="16112" y="128397"/>
                        <a:pt x="2361" y="140136"/>
                      </a:cubicBezTo>
                      <a:lnTo>
                        <a:pt x="684" y="141813"/>
                      </a:lnTo>
                      <a:cubicBezTo>
                        <a:pt x="-658" y="142820"/>
                        <a:pt x="13" y="144497"/>
                        <a:pt x="2361" y="145168"/>
                      </a:cubicBezTo>
                      <a:cubicBezTo>
                        <a:pt x="2025" y="144497"/>
                        <a:pt x="4038" y="144832"/>
                        <a:pt x="5044" y="14483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Hình tự do: Hình 173">
                  <a:extLst>
                    <a:ext uri="{FF2B5EF4-FFF2-40B4-BE49-F238E27FC236}">
                      <a16:creationId xmlns:a16="http://schemas.microsoft.com/office/drawing/2014/main" id="{54ABF5A8-0BA1-D3A6-3C02-1B697CD300E6}"/>
                    </a:ext>
                  </a:extLst>
                </p:cNvPr>
                <p:cNvSpPr/>
                <p:nvPr/>
              </p:nvSpPr>
              <p:spPr>
                <a:xfrm>
                  <a:off x="3616962" y="4022060"/>
                  <a:ext cx="277165" cy="142148"/>
                </a:xfrm>
                <a:custGeom>
                  <a:avLst/>
                  <a:gdLst>
                    <a:gd name="connsiteX0" fmla="*/ 5084 w 277165"/>
                    <a:gd name="connsiteY0" fmla="*/ 141813 h 142148"/>
                    <a:gd name="connsiteX1" fmla="*/ 8774 w 277165"/>
                    <a:gd name="connsiteY1" fmla="*/ 140472 h 142148"/>
                    <a:gd name="connsiteX2" fmla="*/ 129855 w 277165"/>
                    <a:gd name="connsiteY2" fmla="*/ 65005 h 142148"/>
                    <a:gd name="connsiteX3" fmla="*/ 168427 w 277165"/>
                    <a:gd name="connsiteY3" fmla="*/ 50918 h 142148"/>
                    <a:gd name="connsiteX4" fmla="*/ 276092 w 277165"/>
                    <a:gd name="connsiteY4" fmla="*/ 3962 h 142148"/>
                    <a:gd name="connsiteX5" fmla="*/ 275421 w 277165"/>
                    <a:gd name="connsiteY5" fmla="*/ 608 h 142148"/>
                    <a:gd name="connsiteX6" fmla="*/ 268713 w 277165"/>
                    <a:gd name="connsiteY6" fmla="*/ 943 h 142148"/>
                    <a:gd name="connsiteX7" fmla="*/ 163060 w 277165"/>
                    <a:gd name="connsiteY7" fmla="*/ 47229 h 142148"/>
                    <a:gd name="connsiteX8" fmla="*/ 123818 w 277165"/>
                    <a:gd name="connsiteY8" fmla="*/ 61651 h 142148"/>
                    <a:gd name="connsiteX9" fmla="*/ 389 w 277165"/>
                    <a:gd name="connsiteY9" fmla="*/ 138795 h 142148"/>
                    <a:gd name="connsiteX10" fmla="*/ 2736 w 277165"/>
                    <a:gd name="connsiteY10" fmla="*/ 142149 h 142148"/>
                    <a:gd name="connsiteX11" fmla="*/ 5084 w 277165"/>
                    <a:gd name="connsiteY11" fmla="*/ 141813 h 14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7165" h="142148">
                      <a:moveTo>
                        <a:pt x="5084" y="141813"/>
                      </a:moveTo>
                      <a:cubicBezTo>
                        <a:pt x="6761" y="141813"/>
                        <a:pt x="8103" y="141143"/>
                        <a:pt x="8774" y="140472"/>
                      </a:cubicBezTo>
                      <a:cubicBezTo>
                        <a:pt x="8774" y="140472"/>
                        <a:pt x="48687" y="98882"/>
                        <a:pt x="129855" y="65005"/>
                      </a:cubicBezTo>
                      <a:cubicBezTo>
                        <a:pt x="141259" y="60310"/>
                        <a:pt x="154340" y="55614"/>
                        <a:pt x="168427" y="50918"/>
                      </a:cubicBezTo>
                      <a:cubicBezTo>
                        <a:pt x="200961" y="39850"/>
                        <a:pt x="237856" y="27105"/>
                        <a:pt x="276092" y="3962"/>
                      </a:cubicBezTo>
                      <a:cubicBezTo>
                        <a:pt x="277769" y="2955"/>
                        <a:pt x="277434" y="1278"/>
                        <a:pt x="275421" y="608"/>
                      </a:cubicBezTo>
                      <a:cubicBezTo>
                        <a:pt x="273409" y="-399"/>
                        <a:pt x="270390" y="-63"/>
                        <a:pt x="268713" y="943"/>
                      </a:cubicBezTo>
                      <a:cubicBezTo>
                        <a:pt x="231148" y="23751"/>
                        <a:pt x="194924" y="36161"/>
                        <a:pt x="163060" y="47229"/>
                      </a:cubicBezTo>
                      <a:cubicBezTo>
                        <a:pt x="148974" y="51925"/>
                        <a:pt x="135557" y="56620"/>
                        <a:pt x="123818" y="61651"/>
                      </a:cubicBezTo>
                      <a:cubicBezTo>
                        <a:pt x="40973" y="96534"/>
                        <a:pt x="389" y="138795"/>
                        <a:pt x="389" y="138795"/>
                      </a:cubicBezTo>
                      <a:cubicBezTo>
                        <a:pt x="-618" y="140136"/>
                        <a:pt x="389" y="141478"/>
                        <a:pt x="2736" y="142149"/>
                      </a:cubicBezTo>
                      <a:lnTo>
                        <a:pt x="5084" y="141813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0" name="Đồ họa 6">
                <a:extLst>
                  <a:ext uri="{FF2B5EF4-FFF2-40B4-BE49-F238E27FC236}">
                    <a16:creationId xmlns:a16="http://schemas.microsoft.com/office/drawing/2014/main" id="{7EBA4DD8-A7FE-727C-00D8-1558F7909513}"/>
                  </a:ext>
                </a:extLst>
              </p:cNvPr>
              <p:cNvGrpSpPr/>
              <p:nvPr/>
            </p:nvGrpSpPr>
            <p:grpSpPr>
              <a:xfrm>
                <a:off x="3156000" y="4179374"/>
                <a:ext cx="1099965" cy="245109"/>
                <a:chOff x="3156000" y="4179374"/>
                <a:chExt cx="1099965" cy="245109"/>
              </a:xfrm>
              <a:solidFill>
                <a:srgbClr val="DBDBDB"/>
              </a:solidFill>
            </p:grpSpPr>
            <p:sp>
              <p:nvSpPr>
                <p:cNvPr id="151" name="Hình tự do: Hình 150">
                  <a:extLst>
                    <a:ext uri="{FF2B5EF4-FFF2-40B4-BE49-F238E27FC236}">
                      <a16:creationId xmlns:a16="http://schemas.microsoft.com/office/drawing/2014/main" id="{21F65EDC-BF02-7DE1-72BF-C6157044FA95}"/>
                    </a:ext>
                  </a:extLst>
                </p:cNvPr>
                <p:cNvSpPr/>
                <p:nvPr/>
              </p:nvSpPr>
              <p:spPr>
                <a:xfrm>
                  <a:off x="3933135" y="4268592"/>
                  <a:ext cx="322830" cy="155891"/>
                </a:xfrm>
                <a:custGeom>
                  <a:avLst/>
                  <a:gdLst>
                    <a:gd name="connsiteX0" fmla="*/ 4863 w 322830"/>
                    <a:gd name="connsiteY0" fmla="*/ 155892 h 155891"/>
                    <a:gd name="connsiteX1" fmla="*/ 7547 w 322830"/>
                    <a:gd name="connsiteY1" fmla="*/ 155221 h 155891"/>
                    <a:gd name="connsiteX2" fmla="*/ 103137 w 322830"/>
                    <a:gd name="connsiteY2" fmla="*/ 99208 h 155891"/>
                    <a:gd name="connsiteX3" fmla="*/ 319809 w 322830"/>
                    <a:gd name="connsiteY3" fmla="*/ 4623 h 155891"/>
                    <a:gd name="connsiteX4" fmla="*/ 322493 w 322830"/>
                    <a:gd name="connsiteY4" fmla="*/ 1605 h 155891"/>
                    <a:gd name="connsiteX5" fmla="*/ 316455 w 322830"/>
                    <a:gd name="connsiteY5" fmla="*/ 263 h 155891"/>
                    <a:gd name="connsiteX6" fmla="*/ 96094 w 322830"/>
                    <a:gd name="connsiteY6" fmla="*/ 96525 h 155891"/>
                    <a:gd name="connsiteX7" fmla="*/ 1509 w 322830"/>
                    <a:gd name="connsiteY7" fmla="*/ 152202 h 155891"/>
                    <a:gd name="connsiteX8" fmla="*/ 1509 w 322830"/>
                    <a:gd name="connsiteY8" fmla="*/ 155556 h 155891"/>
                    <a:gd name="connsiteX9" fmla="*/ 4863 w 322830"/>
                    <a:gd name="connsiteY9" fmla="*/ 155892 h 155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2830" h="155891">
                      <a:moveTo>
                        <a:pt x="4863" y="155892"/>
                      </a:moveTo>
                      <a:lnTo>
                        <a:pt x="7547" y="155221"/>
                      </a:lnTo>
                      <a:cubicBezTo>
                        <a:pt x="44106" y="137444"/>
                        <a:pt x="73957" y="117991"/>
                        <a:pt x="103137" y="99208"/>
                      </a:cubicBezTo>
                      <a:cubicBezTo>
                        <a:pt x="161833" y="61307"/>
                        <a:pt x="217511" y="25419"/>
                        <a:pt x="319809" y="4623"/>
                      </a:cubicBezTo>
                      <a:cubicBezTo>
                        <a:pt x="322157" y="4288"/>
                        <a:pt x="323499" y="2611"/>
                        <a:pt x="322493" y="1605"/>
                      </a:cubicBezTo>
                      <a:cubicBezTo>
                        <a:pt x="321486" y="263"/>
                        <a:pt x="318803" y="-408"/>
                        <a:pt x="316455" y="263"/>
                      </a:cubicBezTo>
                      <a:cubicBezTo>
                        <a:pt x="211809" y="21394"/>
                        <a:pt x="155461" y="57953"/>
                        <a:pt x="96094" y="96525"/>
                      </a:cubicBezTo>
                      <a:cubicBezTo>
                        <a:pt x="67249" y="115307"/>
                        <a:pt x="37398" y="134426"/>
                        <a:pt x="1509" y="152202"/>
                      </a:cubicBezTo>
                      <a:cubicBezTo>
                        <a:pt x="-503" y="153208"/>
                        <a:pt x="-503" y="154550"/>
                        <a:pt x="1509" y="155556"/>
                      </a:cubicBezTo>
                      <a:cubicBezTo>
                        <a:pt x="1845" y="155556"/>
                        <a:pt x="3522" y="155892"/>
                        <a:pt x="4863" y="15589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Hình tự do: Hình 151">
                  <a:extLst>
                    <a:ext uri="{FF2B5EF4-FFF2-40B4-BE49-F238E27FC236}">
                      <a16:creationId xmlns:a16="http://schemas.microsoft.com/office/drawing/2014/main" id="{90BDB466-40A9-EB99-1B43-67688357A0C7}"/>
                    </a:ext>
                  </a:extLst>
                </p:cNvPr>
                <p:cNvSpPr/>
                <p:nvPr/>
              </p:nvSpPr>
              <p:spPr>
                <a:xfrm>
                  <a:off x="3853980" y="4259201"/>
                  <a:ext cx="321153" cy="156226"/>
                </a:xfrm>
                <a:custGeom>
                  <a:avLst/>
                  <a:gdLst>
                    <a:gd name="connsiteX0" fmla="*/ 5199 w 321153"/>
                    <a:gd name="connsiteY0" fmla="*/ 156227 h 156226"/>
                    <a:gd name="connsiteX1" fmla="*/ 7882 w 321153"/>
                    <a:gd name="connsiteY1" fmla="*/ 155556 h 156226"/>
                    <a:gd name="connsiteX2" fmla="*/ 103808 w 321153"/>
                    <a:gd name="connsiteY2" fmla="*/ 98872 h 156226"/>
                    <a:gd name="connsiteX3" fmla="*/ 318132 w 321153"/>
                    <a:gd name="connsiteY3" fmla="*/ 4624 h 156226"/>
                    <a:gd name="connsiteX4" fmla="*/ 320815 w 321153"/>
                    <a:gd name="connsiteY4" fmla="*/ 1605 h 156226"/>
                    <a:gd name="connsiteX5" fmla="*/ 314778 w 321153"/>
                    <a:gd name="connsiteY5" fmla="*/ 263 h 156226"/>
                    <a:gd name="connsiteX6" fmla="*/ 96429 w 321153"/>
                    <a:gd name="connsiteY6" fmla="*/ 96189 h 156226"/>
                    <a:gd name="connsiteX7" fmla="*/ 1509 w 321153"/>
                    <a:gd name="connsiteY7" fmla="*/ 152537 h 156226"/>
                    <a:gd name="connsiteX8" fmla="*/ 1509 w 321153"/>
                    <a:gd name="connsiteY8" fmla="*/ 155891 h 156226"/>
                    <a:gd name="connsiteX9" fmla="*/ 5199 w 321153"/>
                    <a:gd name="connsiteY9" fmla="*/ 156227 h 15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1153" h="156226">
                      <a:moveTo>
                        <a:pt x="5199" y="156227"/>
                      </a:moveTo>
                      <a:lnTo>
                        <a:pt x="7882" y="155556"/>
                      </a:lnTo>
                      <a:cubicBezTo>
                        <a:pt x="44777" y="137444"/>
                        <a:pt x="74628" y="117990"/>
                        <a:pt x="103808" y="98872"/>
                      </a:cubicBezTo>
                      <a:cubicBezTo>
                        <a:pt x="161833" y="60971"/>
                        <a:pt x="216504" y="25083"/>
                        <a:pt x="318132" y="4624"/>
                      </a:cubicBezTo>
                      <a:cubicBezTo>
                        <a:pt x="320480" y="4288"/>
                        <a:pt x="321822" y="2611"/>
                        <a:pt x="320815" y="1605"/>
                      </a:cubicBezTo>
                      <a:cubicBezTo>
                        <a:pt x="319809" y="263"/>
                        <a:pt x="317126" y="-408"/>
                        <a:pt x="314778" y="263"/>
                      </a:cubicBezTo>
                      <a:cubicBezTo>
                        <a:pt x="211138" y="24077"/>
                        <a:pt x="155125" y="57617"/>
                        <a:pt x="96429" y="96189"/>
                      </a:cubicBezTo>
                      <a:cubicBezTo>
                        <a:pt x="67584" y="114972"/>
                        <a:pt x="37733" y="134425"/>
                        <a:pt x="1509" y="152537"/>
                      </a:cubicBezTo>
                      <a:cubicBezTo>
                        <a:pt x="-503" y="153544"/>
                        <a:pt x="-503" y="154885"/>
                        <a:pt x="1509" y="155891"/>
                      </a:cubicBezTo>
                      <a:cubicBezTo>
                        <a:pt x="2516" y="156227"/>
                        <a:pt x="3857" y="156227"/>
                        <a:pt x="5199" y="156227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Hình tự do: Hình 152">
                  <a:extLst>
                    <a:ext uri="{FF2B5EF4-FFF2-40B4-BE49-F238E27FC236}">
                      <a16:creationId xmlns:a16="http://schemas.microsoft.com/office/drawing/2014/main" id="{BCFB2033-646E-D20A-B138-09B58BB9B0D3}"/>
                    </a:ext>
                  </a:extLst>
                </p:cNvPr>
                <p:cNvSpPr/>
                <p:nvPr/>
              </p:nvSpPr>
              <p:spPr>
                <a:xfrm>
                  <a:off x="3223417" y="4186560"/>
                  <a:ext cx="311426" cy="152395"/>
                </a:xfrm>
                <a:custGeom>
                  <a:avLst/>
                  <a:gdLst>
                    <a:gd name="connsiteX0" fmla="*/ 5199 w 311426"/>
                    <a:gd name="connsiteY0" fmla="*/ 152395 h 152395"/>
                    <a:gd name="connsiteX1" fmla="*/ 7882 w 311426"/>
                    <a:gd name="connsiteY1" fmla="*/ 151724 h 152395"/>
                    <a:gd name="connsiteX2" fmla="*/ 102802 w 311426"/>
                    <a:gd name="connsiteY2" fmla="*/ 95041 h 152395"/>
                    <a:gd name="connsiteX3" fmla="*/ 308406 w 311426"/>
                    <a:gd name="connsiteY3" fmla="*/ 4481 h 152395"/>
                    <a:gd name="connsiteX4" fmla="*/ 311089 w 311426"/>
                    <a:gd name="connsiteY4" fmla="*/ 1463 h 152395"/>
                    <a:gd name="connsiteX5" fmla="*/ 305052 w 311426"/>
                    <a:gd name="connsiteY5" fmla="*/ 121 h 152395"/>
                    <a:gd name="connsiteX6" fmla="*/ 95423 w 311426"/>
                    <a:gd name="connsiteY6" fmla="*/ 92358 h 152395"/>
                    <a:gd name="connsiteX7" fmla="*/ 1509 w 311426"/>
                    <a:gd name="connsiteY7" fmla="*/ 148705 h 152395"/>
                    <a:gd name="connsiteX8" fmla="*/ 1509 w 311426"/>
                    <a:gd name="connsiteY8" fmla="*/ 152060 h 152395"/>
                    <a:gd name="connsiteX9" fmla="*/ 5199 w 311426"/>
                    <a:gd name="connsiteY9" fmla="*/ 152395 h 152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1426" h="152395">
                      <a:moveTo>
                        <a:pt x="5199" y="152395"/>
                      </a:moveTo>
                      <a:lnTo>
                        <a:pt x="7882" y="151724"/>
                      </a:lnTo>
                      <a:cubicBezTo>
                        <a:pt x="45447" y="133277"/>
                        <a:pt x="74628" y="113824"/>
                        <a:pt x="102802" y="95041"/>
                      </a:cubicBezTo>
                      <a:cubicBezTo>
                        <a:pt x="156802" y="59152"/>
                        <a:pt x="207784" y="24941"/>
                        <a:pt x="308406" y="4481"/>
                      </a:cubicBezTo>
                      <a:cubicBezTo>
                        <a:pt x="310753" y="4146"/>
                        <a:pt x="312095" y="2469"/>
                        <a:pt x="311089" y="1463"/>
                      </a:cubicBezTo>
                      <a:cubicBezTo>
                        <a:pt x="310083" y="121"/>
                        <a:pt x="307064" y="-214"/>
                        <a:pt x="305052" y="121"/>
                      </a:cubicBezTo>
                      <a:cubicBezTo>
                        <a:pt x="202417" y="22928"/>
                        <a:pt x="150094" y="55463"/>
                        <a:pt x="95423" y="92358"/>
                      </a:cubicBezTo>
                      <a:cubicBezTo>
                        <a:pt x="67584" y="111140"/>
                        <a:pt x="38404" y="130258"/>
                        <a:pt x="1509" y="148705"/>
                      </a:cubicBezTo>
                      <a:cubicBezTo>
                        <a:pt x="-503" y="149712"/>
                        <a:pt x="-503" y="151054"/>
                        <a:pt x="1509" y="152060"/>
                      </a:cubicBezTo>
                      <a:cubicBezTo>
                        <a:pt x="2180" y="152395"/>
                        <a:pt x="3522" y="152395"/>
                        <a:pt x="5199" y="152395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Hình tự do: Hình 153">
                  <a:extLst>
                    <a:ext uri="{FF2B5EF4-FFF2-40B4-BE49-F238E27FC236}">
                      <a16:creationId xmlns:a16="http://schemas.microsoft.com/office/drawing/2014/main" id="{85B025A8-65D7-1552-D950-9DE0E0BE2EF8}"/>
                    </a:ext>
                  </a:extLst>
                </p:cNvPr>
                <p:cNvSpPr/>
                <p:nvPr/>
              </p:nvSpPr>
              <p:spPr>
                <a:xfrm>
                  <a:off x="3293852" y="4194609"/>
                  <a:ext cx="312768" cy="152191"/>
                </a:xfrm>
                <a:custGeom>
                  <a:avLst/>
                  <a:gdLst>
                    <a:gd name="connsiteX0" fmla="*/ 5199 w 312768"/>
                    <a:gd name="connsiteY0" fmla="*/ 152060 h 152191"/>
                    <a:gd name="connsiteX1" fmla="*/ 7882 w 312768"/>
                    <a:gd name="connsiteY1" fmla="*/ 151389 h 152191"/>
                    <a:gd name="connsiteX2" fmla="*/ 102466 w 312768"/>
                    <a:gd name="connsiteY2" fmla="*/ 95376 h 152191"/>
                    <a:gd name="connsiteX3" fmla="*/ 309747 w 312768"/>
                    <a:gd name="connsiteY3" fmla="*/ 4481 h 152191"/>
                    <a:gd name="connsiteX4" fmla="*/ 312430 w 312768"/>
                    <a:gd name="connsiteY4" fmla="*/ 1462 h 152191"/>
                    <a:gd name="connsiteX5" fmla="*/ 306393 w 312768"/>
                    <a:gd name="connsiteY5" fmla="*/ 121 h 152191"/>
                    <a:gd name="connsiteX6" fmla="*/ 95088 w 312768"/>
                    <a:gd name="connsiteY6" fmla="*/ 92358 h 152191"/>
                    <a:gd name="connsiteX7" fmla="*/ 1509 w 312768"/>
                    <a:gd name="connsiteY7" fmla="*/ 148035 h 152191"/>
                    <a:gd name="connsiteX8" fmla="*/ 1509 w 312768"/>
                    <a:gd name="connsiteY8" fmla="*/ 151389 h 152191"/>
                    <a:gd name="connsiteX9" fmla="*/ 5199 w 312768"/>
                    <a:gd name="connsiteY9" fmla="*/ 152060 h 152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2768" h="152191">
                      <a:moveTo>
                        <a:pt x="5199" y="152060"/>
                      </a:moveTo>
                      <a:lnTo>
                        <a:pt x="7882" y="151389"/>
                      </a:lnTo>
                      <a:cubicBezTo>
                        <a:pt x="45112" y="133277"/>
                        <a:pt x="74292" y="113823"/>
                        <a:pt x="102466" y="95376"/>
                      </a:cubicBezTo>
                      <a:cubicBezTo>
                        <a:pt x="157138" y="59152"/>
                        <a:pt x="208790" y="25277"/>
                        <a:pt x="309747" y="4481"/>
                      </a:cubicBezTo>
                      <a:cubicBezTo>
                        <a:pt x="312095" y="4146"/>
                        <a:pt x="313437" y="2469"/>
                        <a:pt x="312430" y="1462"/>
                      </a:cubicBezTo>
                      <a:cubicBezTo>
                        <a:pt x="311424" y="121"/>
                        <a:pt x="308406" y="-215"/>
                        <a:pt x="306393" y="121"/>
                      </a:cubicBezTo>
                      <a:cubicBezTo>
                        <a:pt x="203088" y="23264"/>
                        <a:pt x="150430" y="55798"/>
                        <a:pt x="95088" y="92358"/>
                      </a:cubicBezTo>
                      <a:cubicBezTo>
                        <a:pt x="67249" y="110805"/>
                        <a:pt x="38069" y="129923"/>
                        <a:pt x="1509" y="148035"/>
                      </a:cubicBezTo>
                      <a:cubicBezTo>
                        <a:pt x="-503" y="149041"/>
                        <a:pt x="-503" y="150383"/>
                        <a:pt x="1509" y="151389"/>
                      </a:cubicBezTo>
                      <a:cubicBezTo>
                        <a:pt x="2180" y="152060"/>
                        <a:pt x="3522" y="152395"/>
                        <a:pt x="5199" y="152060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Hình tự do: Hình 154">
                  <a:extLst>
                    <a:ext uri="{FF2B5EF4-FFF2-40B4-BE49-F238E27FC236}">
                      <a16:creationId xmlns:a16="http://schemas.microsoft.com/office/drawing/2014/main" id="{1C2BF9D6-ADED-26E3-FD6A-A971EE31E7E3}"/>
                    </a:ext>
                  </a:extLst>
                </p:cNvPr>
                <p:cNvSpPr/>
                <p:nvPr/>
              </p:nvSpPr>
              <p:spPr>
                <a:xfrm>
                  <a:off x="3431368" y="4210709"/>
                  <a:ext cx="316457" cy="153540"/>
                </a:xfrm>
                <a:custGeom>
                  <a:avLst/>
                  <a:gdLst>
                    <a:gd name="connsiteX0" fmla="*/ 4863 w 316457"/>
                    <a:gd name="connsiteY0" fmla="*/ 153402 h 153540"/>
                    <a:gd name="connsiteX1" fmla="*/ 7547 w 316457"/>
                    <a:gd name="connsiteY1" fmla="*/ 152731 h 153540"/>
                    <a:gd name="connsiteX2" fmla="*/ 102466 w 316457"/>
                    <a:gd name="connsiteY2" fmla="*/ 96718 h 153540"/>
                    <a:gd name="connsiteX3" fmla="*/ 313437 w 316457"/>
                    <a:gd name="connsiteY3" fmla="*/ 4481 h 153540"/>
                    <a:gd name="connsiteX4" fmla="*/ 316120 w 316457"/>
                    <a:gd name="connsiteY4" fmla="*/ 1463 h 153540"/>
                    <a:gd name="connsiteX5" fmla="*/ 310083 w 316457"/>
                    <a:gd name="connsiteY5" fmla="*/ 121 h 153540"/>
                    <a:gd name="connsiteX6" fmla="*/ 95423 w 316457"/>
                    <a:gd name="connsiteY6" fmla="*/ 94035 h 153540"/>
                    <a:gd name="connsiteX7" fmla="*/ 1509 w 316457"/>
                    <a:gd name="connsiteY7" fmla="*/ 149712 h 153540"/>
                    <a:gd name="connsiteX8" fmla="*/ 1509 w 316457"/>
                    <a:gd name="connsiteY8" fmla="*/ 153066 h 153540"/>
                    <a:gd name="connsiteX9" fmla="*/ 4863 w 316457"/>
                    <a:gd name="connsiteY9" fmla="*/ 153402 h 153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6457" h="153540">
                      <a:moveTo>
                        <a:pt x="4863" y="153402"/>
                      </a:moveTo>
                      <a:lnTo>
                        <a:pt x="7547" y="152731"/>
                      </a:lnTo>
                      <a:cubicBezTo>
                        <a:pt x="44441" y="134619"/>
                        <a:pt x="73957" y="115165"/>
                        <a:pt x="102466" y="96718"/>
                      </a:cubicBezTo>
                      <a:cubicBezTo>
                        <a:pt x="158479" y="59823"/>
                        <a:pt x="211809" y="24941"/>
                        <a:pt x="313437" y="4481"/>
                      </a:cubicBezTo>
                      <a:cubicBezTo>
                        <a:pt x="315784" y="4146"/>
                        <a:pt x="317126" y="2469"/>
                        <a:pt x="316120" y="1463"/>
                      </a:cubicBezTo>
                      <a:cubicBezTo>
                        <a:pt x="315114" y="121"/>
                        <a:pt x="312095" y="-214"/>
                        <a:pt x="310083" y="121"/>
                      </a:cubicBezTo>
                      <a:cubicBezTo>
                        <a:pt x="206442" y="22929"/>
                        <a:pt x="152107" y="56469"/>
                        <a:pt x="95423" y="94035"/>
                      </a:cubicBezTo>
                      <a:cubicBezTo>
                        <a:pt x="67249" y="112482"/>
                        <a:pt x="37733" y="131936"/>
                        <a:pt x="1509" y="149712"/>
                      </a:cubicBezTo>
                      <a:cubicBezTo>
                        <a:pt x="-503" y="150718"/>
                        <a:pt x="-503" y="152060"/>
                        <a:pt x="1509" y="153066"/>
                      </a:cubicBezTo>
                      <a:cubicBezTo>
                        <a:pt x="1845" y="153402"/>
                        <a:pt x="3522" y="153737"/>
                        <a:pt x="4863" y="15340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Hình tự do: Hình 155">
                  <a:extLst>
                    <a:ext uri="{FF2B5EF4-FFF2-40B4-BE49-F238E27FC236}">
                      <a16:creationId xmlns:a16="http://schemas.microsoft.com/office/drawing/2014/main" id="{237BAB7F-0F22-E893-8946-6382903B31E5}"/>
                    </a:ext>
                  </a:extLst>
                </p:cNvPr>
                <p:cNvSpPr/>
                <p:nvPr/>
              </p:nvSpPr>
              <p:spPr>
                <a:xfrm>
                  <a:off x="3359256" y="4202182"/>
                  <a:ext cx="315116" cy="153339"/>
                </a:xfrm>
                <a:custGeom>
                  <a:avLst/>
                  <a:gdLst>
                    <a:gd name="connsiteX0" fmla="*/ 5199 w 315116"/>
                    <a:gd name="connsiteY0" fmla="*/ 153208 h 153339"/>
                    <a:gd name="connsiteX1" fmla="*/ 7882 w 315116"/>
                    <a:gd name="connsiteY1" fmla="*/ 152537 h 153339"/>
                    <a:gd name="connsiteX2" fmla="*/ 102802 w 315116"/>
                    <a:gd name="connsiteY2" fmla="*/ 96189 h 153339"/>
                    <a:gd name="connsiteX3" fmla="*/ 312095 w 315116"/>
                    <a:gd name="connsiteY3" fmla="*/ 4624 h 153339"/>
                    <a:gd name="connsiteX4" fmla="*/ 314778 w 315116"/>
                    <a:gd name="connsiteY4" fmla="*/ 1605 h 153339"/>
                    <a:gd name="connsiteX5" fmla="*/ 308741 w 315116"/>
                    <a:gd name="connsiteY5" fmla="*/ 263 h 153339"/>
                    <a:gd name="connsiteX6" fmla="*/ 95423 w 315116"/>
                    <a:gd name="connsiteY6" fmla="*/ 93506 h 153339"/>
                    <a:gd name="connsiteX7" fmla="*/ 1509 w 315116"/>
                    <a:gd name="connsiteY7" fmla="*/ 149183 h 153339"/>
                    <a:gd name="connsiteX8" fmla="*/ 1509 w 315116"/>
                    <a:gd name="connsiteY8" fmla="*/ 152537 h 153339"/>
                    <a:gd name="connsiteX9" fmla="*/ 5199 w 315116"/>
                    <a:gd name="connsiteY9" fmla="*/ 153208 h 1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5116" h="153339">
                      <a:moveTo>
                        <a:pt x="5199" y="153208"/>
                      </a:moveTo>
                      <a:lnTo>
                        <a:pt x="7882" y="152537"/>
                      </a:lnTo>
                      <a:cubicBezTo>
                        <a:pt x="44777" y="134425"/>
                        <a:pt x="74292" y="114972"/>
                        <a:pt x="102802" y="96189"/>
                      </a:cubicBezTo>
                      <a:cubicBezTo>
                        <a:pt x="158144" y="59630"/>
                        <a:pt x="210803" y="25083"/>
                        <a:pt x="312095" y="4624"/>
                      </a:cubicBezTo>
                      <a:cubicBezTo>
                        <a:pt x="314443" y="4288"/>
                        <a:pt x="315784" y="2611"/>
                        <a:pt x="314778" y="1605"/>
                      </a:cubicBezTo>
                      <a:cubicBezTo>
                        <a:pt x="313772" y="263"/>
                        <a:pt x="311089" y="-408"/>
                        <a:pt x="308741" y="263"/>
                      </a:cubicBezTo>
                      <a:cubicBezTo>
                        <a:pt x="205100" y="21394"/>
                        <a:pt x="151771" y="56276"/>
                        <a:pt x="95423" y="93506"/>
                      </a:cubicBezTo>
                      <a:cubicBezTo>
                        <a:pt x="67249" y="111953"/>
                        <a:pt x="38069" y="131407"/>
                        <a:pt x="1509" y="149183"/>
                      </a:cubicBezTo>
                      <a:cubicBezTo>
                        <a:pt x="-503" y="150190"/>
                        <a:pt x="-503" y="151531"/>
                        <a:pt x="1509" y="152537"/>
                      </a:cubicBezTo>
                      <a:cubicBezTo>
                        <a:pt x="2515" y="153208"/>
                        <a:pt x="3857" y="153544"/>
                        <a:pt x="5199" y="153208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Hình tự do: Hình 156">
                  <a:extLst>
                    <a:ext uri="{FF2B5EF4-FFF2-40B4-BE49-F238E27FC236}">
                      <a16:creationId xmlns:a16="http://schemas.microsoft.com/office/drawing/2014/main" id="{9C276FB1-25FA-E2B7-68CD-E075D2418256}"/>
                    </a:ext>
                  </a:extLst>
                </p:cNvPr>
                <p:cNvSpPr/>
                <p:nvPr/>
              </p:nvSpPr>
              <p:spPr>
                <a:xfrm>
                  <a:off x="3497779" y="4217417"/>
                  <a:ext cx="314496" cy="154864"/>
                </a:xfrm>
                <a:custGeom>
                  <a:avLst/>
                  <a:gdLst>
                    <a:gd name="connsiteX0" fmla="*/ 5534 w 314496"/>
                    <a:gd name="connsiteY0" fmla="*/ 154743 h 154864"/>
                    <a:gd name="connsiteX1" fmla="*/ 8218 w 314496"/>
                    <a:gd name="connsiteY1" fmla="*/ 154072 h 154864"/>
                    <a:gd name="connsiteX2" fmla="*/ 105485 w 314496"/>
                    <a:gd name="connsiteY2" fmla="*/ 97389 h 154864"/>
                    <a:gd name="connsiteX3" fmla="*/ 311760 w 314496"/>
                    <a:gd name="connsiteY3" fmla="*/ 4817 h 154864"/>
                    <a:gd name="connsiteX4" fmla="*/ 314108 w 314496"/>
                    <a:gd name="connsiteY4" fmla="*/ 1463 h 154864"/>
                    <a:gd name="connsiteX5" fmla="*/ 307735 w 314496"/>
                    <a:gd name="connsiteY5" fmla="*/ 121 h 154864"/>
                    <a:gd name="connsiteX6" fmla="*/ 98106 w 314496"/>
                    <a:gd name="connsiteY6" fmla="*/ 94035 h 154864"/>
                    <a:gd name="connsiteX7" fmla="*/ 1510 w 314496"/>
                    <a:gd name="connsiteY7" fmla="*/ 150048 h 154864"/>
                    <a:gd name="connsiteX8" fmla="*/ 1510 w 314496"/>
                    <a:gd name="connsiteY8" fmla="*/ 153402 h 154864"/>
                    <a:gd name="connsiteX9" fmla="*/ 5534 w 314496"/>
                    <a:gd name="connsiteY9" fmla="*/ 154743 h 1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4496" h="154864">
                      <a:moveTo>
                        <a:pt x="5534" y="154743"/>
                      </a:moveTo>
                      <a:lnTo>
                        <a:pt x="8218" y="154072"/>
                      </a:lnTo>
                      <a:cubicBezTo>
                        <a:pt x="45783" y="135625"/>
                        <a:pt x="76305" y="116171"/>
                        <a:pt x="105485" y="97389"/>
                      </a:cubicBezTo>
                      <a:cubicBezTo>
                        <a:pt x="161833" y="61500"/>
                        <a:pt x="214828" y="27289"/>
                        <a:pt x="311760" y="4817"/>
                      </a:cubicBezTo>
                      <a:cubicBezTo>
                        <a:pt x="314108" y="4146"/>
                        <a:pt x="315114" y="2804"/>
                        <a:pt x="314108" y="1463"/>
                      </a:cubicBezTo>
                      <a:cubicBezTo>
                        <a:pt x="313101" y="121"/>
                        <a:pt x="310083" y="-214"/>
                        <a:pt x="307735" y="121"/>
                      </a:cubicBezTo>
                      <a:cubicBezTo>
                        <a:pt x="208455" y="20916"/>
                        <a:pt x="155125" y="57475"/>
                        <a:pt x="98106" y="94035"/>
                      </a:cubicBezTo>
                      <a:cubicBezTo>
                        <a:pt x="68926" y="112817"/>
                        <a:pt x="38740" y="131936"/>
                        <a:pt x="1510" y="150048"/>
                      </a:cubicBezTo>
                      <a:cubicBezTo>
                        <a:pt x="-503" y="151054"/>
                        <a:pt x="-503" y="152395"/>
                        <a:pt x="1510" y="153402"/>
                      </a:cubicBezTo>
                      <a:cubicBezTo>
                        <a:pt x="2851" y="154743"/>
                        <a:pt x="4193" y="155079"/>
                        <a:pt x="5534" y="154743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Hình tự do: Hình 157">
                  <a:extLst>
                    <a:ext uri="{FF2B5EF4-FFF2-40B4-BE49-F238E27FC236}">
                      <a16:creationId xmlns:a16="http://schemas.microsoft.com/office/drawing/2014/main" id="{4BCA009B-317F-CB6D-DCED-3898331B8C7E}"/>
                    </a:ext>
                  </a:extLst>
                </p:cNvPr>
                <p:cNvSpPr/>
                <p:nvPr/>
              </p:nvSpPr>
              <p:spPr>
                <a:xfrm>
                  <a:off x="3575593" y="4227337"/>
                  <a:ext cx="317128" cy="154214"/>
                </a:xfrm>
                <a:custGeom>
                  <a:avLst/>
                  <a:gdLst>
                    <a:gd name="connsiteX0" fmla="*/ 5199 w 317128"/>
                    <a:gd name="connsiteY0" fmla="*/ 154214 h 154214"/>
                    <a:gd name="connsiteX1" fmla="*/ 7882 w 317128"/>
                    <a:gd name="connsiteY1" fmla="*/ 153544 h 154214"/>
                    <a:gd name="connsiteX2" fmla="*/ 103137 w 317128"/>
                    <a:gd name="connsiteY2" fmla="*/ 97195 h 154214"/>
                    <a:gd name="connsiteX3" fmla="*/ 314107 w 317128"/>
                    <a:gd name="connsiteY3" fmla="*/ 4624 h 154214"/>
                    <a:gd name="connsiteX4" fmla="*/ 316791 w 317128"/>
                    <a:gd name="connsiteY4" fmla="*/ 1605 h 154214"/>
                    <a:gd name="connsiteX5" fmla="*/ 310753 w 317128"/>
                    <a:gd name="connsiteY5" fmla="*/ 263 h 154214"/>
                    <a:gd name="connsiteX6" fmla="*/ 95758 w 317128"/>
                    <a:gd name="connsiteY6" fmla="*/ 94512 h 154214"/>
                    <a:gd name="connsiteX7" fmla="*/ 1509 w 317128"/>
                    <a:gd name="connsiteY7" fmla="*/ 150525 h 154214"/>
                    <a:gd name="connsiteX8" fmla="*/ 1509 w 317128"/>
                    <a:gd name="connsiteY8" fmla="*/ 153879 h 154214"/>
                    <a:gd name="connsiteX9" fmla="*/ 5199 w 317128"/>
                    <a:gd name="connsiteY9" fmla="*/ 154214 h 154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7128" h="154214">
                      <a:moveTo>
                        <a:pt x="5199" y="154214"/>
                      </a:moveTo>
                      <a:lnTo>
                        <a:pt x="7882" y="153544"/>
                      </a:lnTo>
                      <a:cubicBezTo>
                        <a:pt x="44777" y="135432"/>
                        <a:pt x="74628" y="115978"/>
                        <a:pt x="103137" y="97195"/>
                      </a:cubicBezTo>
                      <a:cubicBezTo>
                        <a:pt x="159485" y="60301"/>
                        <a:pt x="212815" y="25083"/>
                        <a:pt x="314107" y="4624"/>
                      </a:cubicBezTo>
                      <a:cubicBezTo>
                        <a:pt x="316455" y="4288"/>
                        <a:pt x="317797" y="2611"/>
                        <a:pt x="316791" y="1605"/>
                      </a:cubicBezTo>
                      <a:cubicBezTo>
                        <a:pt x="315784" y="263"/>
                        <a:pt x="313101" y="-408"/>
                        <a:pt x="310753" y="263"/>
                      </a:cubicBezTo>
                      <a:cubicBezTo>
                        <a:pt x="206777" y="21394"/>
                        <a:pt x="152777" y="56947"/>
                        <a:pt x="95758" y="94512"/>
                      </a:cubicBezTo>
                      <a:cubicBezTo>
                        <a:pt x="67249" y="113295"/>
                        <a:pt x="38069" y="132413"/>
                        <a:pt x="1509" y="150525"/>
                      </a:cubicBezTo>
                      <a:cubicBezTo>
                        <a:pt x="-503" y="151531"/>
                        <a:pt x="-503" y="152873"/>
                        <a:pt x="1509" y="153879"/>
                      </a:cubicBezTo>
                      <a:cubicBezTo>
                        <a:pt x="2180" y="153879"/>
                        <a:pt x="3857" y="154214"/>
                        <a:pt x="5199" y="154214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Hình tự do: Hình 158">
                  <a:extLst>
                    <a:ext uri="{FF2B5EF4-FFF2-40B4-BE49-F238E27FC236}">
                      <a16:creationId xmlns:a16="http://schemas.microsoft.com/office/drawing/2014/main" id="{C01466DC-7BE0-7A19-8AD0-41D383455C4C}"/>
                    </a:ext>
                  </a:extLst>
                </p:cNvPr>
                <p:cNvSpPr/>
                <p:nvPr/>
              </p:nvSpPr>
              <p:spPr>
                <a:xfrm>
                  <a:off x="3648040" y="4235722"/>
                  <a:ext cx="318470" cy="154885"/>
                </a:xfrm>
                <a:custGeom>
                  <a:avLst/>
                  <a:gdLst>
                    <a:gd name="connsiteX0" fmla="*/ 5199 w 318470"/>
                    <a:gd name="connsiteY0" fmla="*/ 154885 h 154885"/>
                    <a:gd name="connsiteX1" fmla="*/ 7882 w 318470"/>
                    <a:gd name="connsiteY1" fmla="*/ 154214 h 154885"/>
                    <a:gd name="connsiteX2" fmla="*/ 103473 w 318470"/>
                    <a:gd name="connsiteY2" fmla="*/ 97866 h 154885"/>
                    <a:gd name="connsiteX3" fmla="*/ 315449 w 318470"/>
                    <a:gd name="connsiteY3" fmla="*/ 4624 h 154885"/>
                    <a:gd name="connsiteX4" fmla="*/ 318132 w 318470"/>
                    <a:gd name="connsiteY4" fmla="*/ 1605 h 154885"/>
                    <a:gd name="connsiteX5" fmla="*/ 312095 w 318470"/>
                    <a:gd name="connsiteY5" fmla="*/ 263 h 154885"/>
                    <a:gd name="connsiteX6" fmla="*/ 96094 w 318470"/>
                    <a:gd name="connsiteY6" fmla="*/ 94848 h 154885"/>
                    <a:gd name="connsiteX7" fmla="*/ 1509 w 318470"/>
                    <a:gd name="connsiteY7" fmla="*/ 150860 h 154885"/>
                    <a:gd name="connsiteX8" fmla="*/ 1509 w 318470"/>
                    <a:gd name="connsiteY8" fmla="*/ 154214 h 154885"/>
                    <a:gd name="connsiteX9" fmla="*/ 5199 w 318470"/>
                    <a:gd name="connsiteY9" fmla="*/ 154885 h 154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8470" h="154885">
                      <a:moveTo>
                        <a:pt x="5199" y="154885"/>
                      </a:moveTo>
                      <a:lnTo>
                        <a:pt x="7882" y="154214"/>
                      </a:lnTo>
                      <a:cubicBezTo>
                        <a:pt x="44777" y="136102"/>
                        <a:pt x="74628" y="116649"/>
                        <a:pt x="103473" y="97866"/>
                      </a:cubicBezTo>
                      <a:cubicBezTo>
                        <a:pt x="160156" y="60636"/>
                        <a:pt x="213821" y="25419"/>
                        <a:pt x="315449" y="4624"/>
                      </a:cubicBezTo>
                      <a:cubicBezTo>
                        <a:pt x="317797" y="4288"/>
                        <a:pt x="319139" y="2611"/>
                        <a:pt x="318132" y="1605"/>
                      </a:cubicBezTo>
                      <a:cubicBezTo>
                        <a:pt x="317126" y="263"/>
                        <a:pt x="314443" y="-408"/>
                        <a:pt x="312095" y="263"/>
                      </a:cubicBezTo>
                      <a:cubicBezTo>
                        <a:pt x="208455" y="23406"/>
                        <a:pt x="153784" y="56947"/>
                        <a:pt x="96094" y="94848"/>
                      </a:cubicBezTo>
                      <a:cubicBezTo>
                        <a:pt x="67584" y="113630"/>
                        <a:pt x="38069" y="133084"/>
                        <a:pt x="1509" y="150860"/>
                      </a:cubicBezTo>
                      <a:cubicBezTo>
                        <a:pt x="-503" y="151867"/>
                        <a:pt x="-503" y="153208"/>
                        <a:pt x="1509" y="154214"/>
                      </a:cubicBezTo>
                      <a:cubicBezTo>
                        <a:pt x="2516" y="154550"/>
                        <a:pt x="3857" y="154885"/>
                        <a:pt x="5199" y="154885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Hình tự do: Hình 159">
                  <a:extLst>
                    <a:ext uri="{FF2B5EF4-FFF2-40B4-BE49-F238E27FC236}">
                      <a16:creationId xmlns:a16="http://schemas.microsoft.com/office/drawing/2014/main" id="{853F4445-9573-39C2-5230-27ED2A60EB92}"/>
                    </a:ext>
                  </a:extLst>
                </p:cNvPr>
                <p:cNvSpPr/>
                <p:nvPr/>
              </p:nvSpPr>
              <p:spPr>
                <a:xfrm>
                  <a:off x="3711097" y="4242766"/>
                  <a:ext cx="319141" cy="155352"/>
                </a:xfrm>
                <a:custGeom>
                  <a:avLst/>
                  <a:gdLst>
                    <a:gd name="connsiteX0" fmla="*/ 5199 w 319141"/>
                    <a:gd name="connsiteY0" fmla="*/ 155221 h 155352"/>
                    <a:gd name="connsiteX1" fmla="*/ 7882 w 319141"/>
                    <a:gd name="connsiteY1" fmla="*/ 154550 h 155352"/>
                    <a:gd name="connsiteX2" fmla="*/ 103473 w 319141"/>
                    <a:gd name="connsiteY2" fmla="*/ 97867 h 155352"/>
                    <a:gd name="connsiteX3" fmla="*/ 316120 w 319141"/>
                    <a:gd name="connsiteY3" fmla="*/ 4624 h 155352"/>
                    <a:gd name="connsiteX4" fmla="*/ 318803 w 319141"/>
                    <a:gd name="connsiteY4" fmla="*/ 1605 h 155352"/>
                    <a:gd name="connsiteX5" fmla="*/ 312766 w 319141"/>
                    <a:gd name="connsiteY5" fmla="*/ 263 h 155352"/>
                    <a:gd name="connsiteX6" fmla="*/ 96094 w 319141"/>
                    <a:gd name="connsiteY6" fmla="*/ 95183 h 155352"/>
                    <a:gd name="connsiteX7" fmla="*/ 1509 w 319141"/>
                    <a:gd name="connsiteY7" fmla="*/ 151196 h 155352"/>
                    <a:gd name="connsiteX8" fmla="*/ 1509 w 319141"/>
                    <a:gd name="connsiteY8" fmla="*/ 154550 h 155352"/>
                    <a:gd name="connsiteX9" fmla="*/ 5199 w 319141"/>
                    <a:gd name="connsiteY9" fmla="*/ 155221 h 155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141" h="155352">
                      <a:moveTo>
                        <a:pt x="5199" y="155221"/>
                      </a:moveTo>
                      <a:lnTo>
                        <a:pt x="7882" y="154550"/>
                      </a:lnTo>
                      <a:cubicBezTo>
                        <a:pt x="44777" y="136438"/>
                        <a:pt x="74627" y="116984"/>
                        <a:pt x="103473" y="97867"/>
                      </a:cubicBezTo>
                      <a:cubicBezTo>
                        <a:pt x="160492" y="60301"/>
                        <a:pt x="214492" y="25083"/>
                        <a:pt x="316120" y="4624"/>
                      </a:cubicBezTo>
                      <a:cubicBezTo>
                        <a:pt x="318468" y="4288"/>
                        <a:pt x="319809" y="2611"/>
                        <a:pt x="318803" y="1605"/>
                      </a:cubicBezTo>
                      <a:cubicBezTo>
                        <a:pt x="317797" y="263"/>
                        <a:pt x="315114" y="-408"/>
                        <a:pt x="312766" y="263"/>
                      </a:cubicBezTo>
                      <a:cubicBezTo>
                        <a:pt x="208790" y="21394"/>
                        <a:pt x="154119" y="57282"/>
                        <a:pt x="96094" y="95183"/>
                      </a:cubicBezTo>
                      <a:cubicBezTo>
                        <a:pt x="67584" y="113966"/>
                        <a:pt x="38069" y="133419"/>
                        <a:pt x="1509" y="151196"/>
                      </a:cubicBezTo>
                      <a:cubicBezTo>
                        <a:pt x="-503" y="152202"/>
                        <a:pt x="-503" y="153544"/>
                        <a:pt x="1509" y="154550"/>
                      </a:cubicBezTo>
                      <a:cubicBezTo>
                        <a:pt x="2180" y="155221"/>
                        <a:pt x="3857" y="155556"/>
                        <a:pt x="5199" y="155221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Hình tự do: Hình 160">
                  <a:extLst>
                    <a:ext uri="{FF2B5EF4-FFF2-40B4-BE49-F238E27FC236}">
                      <a16:creationId xmlns:a16="http://schemas.microsoft.com/office/drawing/2014/main" id="{CA9C2FE2-0950-4600-8F21-2FED66DD3629}"/>
                    </a:ext>
                  </a:extLst>
                </p:cNvPr>
                <p:cNvSpPr/>
                <p:nvPr/>
              </p:nvSpPr>
              <p:spPr>
                <a:xfrm>
                  <a:off x="3786228" y="4250815"/>
                  <a:ext cx="319476" cy="155687"/>
                </a:xfrm>
                <a:custGeom>
                  <a:avLst/>
                  <a:gdLst>
                    <a:gd name="connsiteX0" fmla="*/ 5199 w 319476"/>
                    <a:gd name="connsiteY0" fmla="*/ 155556 h 155687"/>
                    <a:gd name="connsiteX1" fmla="*/ 7882 w 319476"/>
                    <a:gd name="connsiteY1" fmla="*/ 154885 h 155687"/>
                    <a:gd name="connsiteX2" fmla="*/ 103473 w 319476"/>
                    <a:gd name="connsiteY2" fmla="*/ 98202 h 155687"/>
                    <a:gd name="connsiteX3" fmla="*/ 316455 w 319476"/>
                    <a:gd name="connsiteY3" fmla="*/ 4624 h 155687"/>
                    <a:gd name="connsiteX4" fmla="*/ 319139 w 319476"/>
                    <a:gd name="connsiteY4" fmla="*/ 1605 h 155687"/>
                    <a:gd name="connsiteX5" fmla="*/ 313101 w 319476"/>
                    <a:gd name="connsiteY5" fmla="*/ 263 h 155687"/>
                    <a:gd name="connsiteX6" fmla="*/ 96094 w 319476"/>
                    <a:gd name="connsiteY6" fmla="*/ 95518 h 155687"/>
                    <a:gd name="connsiteX7" fmla="*/ 1510 w 319476"/>
                    <a:gd name="connsiteY7" fmla="*/ 151531 h 155687"/>
                    <a:gd name="connsiteX8" fmla="*/ 1510 w 319476"/>
                    <a:gd name="connsiteY8" fmla="*/ 154885 h 155687"/>
                    <a:gd name="connsiteX9" fmla="*/ 5199 w 319476"/>
                    <a:gd name="connsiteY9" fmla="*/ 155556 h 155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476" h="155687">
                      <a:moveTo>
                        <a:pt x="5199" y="155556"/>
                      </a:moveTo>
                      <a:lnTo>
                        <a:pt x="7882" y="154885"/>
                      </a:lnTo>
                      <a:cubicBezTo>
                        <a:pt x="44777" y="136774"/>
                        <a:pt x="74628" y="117320"/>
                        <a:pt x="103473" y="98202"/>
                      </a:cubicBezTo>
                      <a:cubicBezTo>
                        <a:pt x="160827" y="60636"/>
                        <a:pt x="214828" y="25083"/>
                        <a:pt x="316455" y="4624"/>
                      </a:cubicBezTo>
                      <a:cubicBezTo>
                        <a:pt x="318803" y="4288"/>
                        <a:pt x="320145" y="2611"/>
                        <a:pt x="319139" y="1605"/>
                      </a:cubicBezTo>
                      <a:cubicBezTo>
                        <a:pt x="318132" y="263"/>
                        <a:pt x="315449" y="-408"/>
                        <a:pt x="313101" y="263"/>
                      </a:cubicBezTo>
                      <a:cubicBezTo>
                        <a:pt x="209461" y="23741"/>
                        <a:pt x="154119" y="57282"/>
                        <a:pt x="96094" y="95518"/>
                      </a:cubicBezTo>
                      <a:cubicBezTo>
                        <a:pt x="67584" y="114301"/>
                        <a:pt x="37733" y="133755"/>
                        <a:pt x="1510" y="151531"/>
                      </a:cubicBezTo>
                      <a:cubicBezTo>
                        <a:pt x="-503" y="152537"/>
                        <a:pt x="-503" y="153879"/>
                        <a:pt x="1510" y="154885"/>
                      </a:cubicBezTo>
                      <a:cubicBezTo>
                        <a:pt x="2516" y="155556"/>
                        <a:pt x="3857" y="155891"/>
                        <a:pt x="5199" y="155556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Hình tự do: Hình 161">
                  <a:extLst>
                    <a:ext uri="{FF2B5EF4-FFF2-40B4-BE49-F238E27FC236}">
                      <a16:creationId xmlns:a16="http://schemas.microsoft.com/office/drawing/2014/main" id="{341D2BDD-B738-65DD-DF72-A260A632A8EE}"/>
                    </a:ext>
                  </a:extLst>
                </p:cNvPr>
                <p:cNvSpPr/>
                <p:nvPr/>
              </p:nvSpPr>
              <p:spPr>
                <a:xfrm>
                  <a:off x="3156000" y="4179374"/>
                  <a:ext cx="312097" cy="151531"/>
                </a:xfrm>
                <a:custGeom>
                  <a:avLst/>
                  <a:gdLst>
                    <a:gd name="connsiteX0" fmla="*/ 5534 w 312097"/>
                    <a:gd name="connsiteY0" fmla="*/ 151531 h 151531"/>
                    <a:gd name="connsiteX1" fmla="*/ 8218 w 312097"/>
                    <a:gd name="connsiteY1" fmla="*/ 150860 h 151531"/>
                    <a:gd name="connsiteX2" fmla="*/ 102466 w 312097"/>
                    <a:gd name="connsiteY2" fmla="*/ 94848 h 151531"/>
                    <a:gd name="connsiteX3" fmla="*/ 309076 w 312097"/>
                    <a:gd name="connsiteY3" fmla="*/ 4623 h 151531"/>
                    <a:gd name="connsiteX4" fmla="*/ 311760 w 312097"/>
                    <a:gd name="connsiteY4" fmla="*/ 1605 h 151531"/>
                    <a:gd name="connsiteX5" fmla="*/ 305722 w 312097"/>
                    <a:gd name="connsiteY5" fmla="*/ 263 h 151531"/>
                    <a:gd name="connsiteX6" fmla="*/ 95088 w 312097"/>
                    <a:gd name="connsiteY6" fmla="*/ 92164 h 151531"/>
                    <a:gd name="connsiteX7" fmla="*/ 1509 w 312097"/>
                    <a:gd name="connsiteY7" fmla="*/ 147842 h 151531"/>
                    <a:gd name="connsiteX8" fmla="*/ 1509 w 312097"/>
                    <a:gd name="connsiteY8" fmla="*/ 151196 h 151531"/>
                    <a:gd name="connsiteX9" fmla="*/ 5534 w 312097"/>
                    <a:gd name="connsiteY9" fmla="*/ 151531 h 151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2097" h="151531">
                      <a:moveTo>
                        <a:pt x="5534" y="151531"/>
                      </a:moveTo>
                      <a:lnTo>
                        <a:pt x="8218" y="150860"/>
                      </a:lnTo>
                      <a:cubicBezTo>
                        <a:pt x="45447" y="132749"/>
                        <a:pt x="74628" y="113295"/>
                        <a:pt x="102466" y="94848"/>
                      </a:cubicBezTo>
                      <a:cubicBezTo>
                        <a:pt x="156802" y="58959"/>
                        <a:pt x="207784" y="25083"/>
                        <a:pt x="309076" y="4623"/>
                      </a:cubicBezTo>
                      <a:cubicBezTo>
                        <a:pt x="311424" y="4288"/>
                        <a:pt x="312766" y="2611"/>
                        <a:pt x="311760" y="1605"/>
                      </a:cubicBezTo>
                      <a:cubicBezTo>
                        <a:pt x="310753" y="263"/>
                        <a:pt x="308070" y="-408"/>
                        <a:pt x="305722" y="263"/>
                      </a:cubicBezTo>
                      <a:cubicBezTo>
                        <a:pt x="202417" y="22735"/>
                        <a:pt x="150094" y="55605"/>
                        <a:pt x="95088" y="92164"/>
                      </a:cubicBezTo>
                      <a:cubicBezTo>
                        <a:pt x="67249" y="110611"/>
                        <a:pt x="38404" y="129730"/>
                        <a:pt x="1509" y="147842"/>
                      </a:cubicBezTo>
                      <a:cubicBezTo>
                        <a:pt x="-503" y="148848"/>
                        <a:pt x="-503" y="150190"/>
                        <a:pt x="1509" y="151196"/>
                      </a:cubicBezTo>
                      <a:cubicBezTo>
                        <a:pt x="2516" y="151196"/>
                        <a:pt x="3857" y="151531"/>
                        <a:pt x="5534" y="151531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" name="Đồ họa 6">
              <a:extLst>
                <a:ext uri="{FF2B5EF4-FFF2-40B4-BE49-F238E27FC236}">
                  <a16:creationId xmlns:a16="http://schemas.microsoft.com/office/drawing/2014/main" id="{8F34C669-0443-4F0C-6132-FBA342A21C2D}"/>
                </a:ext>
              </a:extLst>
            </p:cNvPr>
            <p:cNvGrpSpPr/>
            <p:nvPr/>
          </p:nvGrpSpPr>
          <p:grpSpPr>
            <a:xfrm>
              <a:off x="8959388" y="3599721"/>
              <a:ext cx="1217557" cy="850253"/>
              <a:chOff x="8959388" y="3599721"/>
              <a:chExt cx="1217557" cy="850253"/>
            </a:xfrm>
          </p:grpSpPr>
          <p:sp>
            <p:nvSpPr>
              <p:cNvPr id="133" name="Hình tự do: Hình 132">
                <a:extLst>
                  <a:ext uri="{FF2B5EF4-FFF2-40B4-BE49-F238E27FC236}">
                    <a16:creationId xmlns:a16="http://schemas.microsoft.com/office/drawing/2014/main" id="{31CD766B-001A-B8C9-52E8-3D60EE7295C8}"/>
                  </a:ext>
                </a:extLst>
              </p:cNvPr>
              <p:cNvSpPr/>
              <p:nvPr/>
            </p:nvSpPr>
            <p:spPr>
              <a:xfrm>
                <a:off x="8959388" y="3985437"/>
                <a:ext cx="704110" cy="381372"/>
              </a:xfrm>
              <a:custGeom>
                <a:avLst/>
                <a:gdLst>
                  <a:gd name="connsiteX0" fmla="*/ 31834 w 704110"/>
                  <a:gd name="connsiteY0" fmla="*/ 381356 h 381372"/>
                  <a:gd name="connsiteX1" fmla="*/ 5002 w 704110"/>
                  <a:gd name="connsiteY1" fmla="*/ 190846 h 381372"/>
                  <a:gd name="connsiteX2" fmla="*/ 686211 w 704110"/>
                  <a:gd name="connsiteY2" fmla="*/ 0 h 381372"/>
                  <a:gd name="connsiteX3" fmla="*/ 654348 w 704110"/>
                  <a:gd name="connsiteY3" fmla="*/ 253231 h 381372"/>
                  <a:gd name="connsiteX4" fmla="*/ 31834 w 704110"/>
                  <a:gd name="connsiteY4" fmla="*/ 381356 h 381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110" h="381372">
                    <a:moveTo>
                      <a:pt x="31834" y="381356"/>
                    </a:moveTo>
                    <a:cubicBezTo>
                      <a:pt x="15399" y="383369"/>
                      <a:pt x="-11098" y="193529"/>
                      <a:pt x="5002" y="190846"/>
                    </a:cubicBezTo>
                    <a:cubicBezTo>
                      <a:pt x="250184" y="151939"/>
                      <a:pt x="618124" y="15429"/>
                      <a:pt x="686211" y="0"/>
                    </a:cubicBezTo>
                    <a:cubicBezTo>
                      <a:pt x="704658" y="106323"/>
                      <a:pt x="725789" y="195877"/>
                      <a:pt x="654348" y="253231"/>
                    </a:cubicBezTo>
                    <a:cubicBezTo>
                      <a:pt x="587937" y="306896"/>
                      <a:pt x="271649" y="352847"/>
                      <a:pt x="31834" y="381356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34" name="Đồ họa 6">
                <a:extLst>
                  <a:ext uri="{FF2B5EF4-FFF2-40B4-BE49-F238E27FC236}">
                    <a16:creationId xmlns:a16="http://schemas.microsoft.com/office/drawing/2014/main" id="{8B38366D-BC69-25D5-1B10-BBB2C406142E}"/>
                  </a:ext>
                </a:extLst>
              </p:cNvPr>
              <p:cNvGrpSpPr/>
              <p:nvPr/>
            </p:nvGrpSpPr>
            <p:grpSpPr>
              <a:xfrm>
                <a:off x="9432616" y="3599721"/>
                <a:ext cx="744329" cy="850253"/>
                <a:chOff x="9432616" y="3599721"/>
                <a:chExt cx="744329" cy="850253"/>
              </a:xfrm>
            </p:grpSpPr>
            <p:sp>
              <p:nvSpPr>
                <p:cNvPr id="135" name="Hình tự do: Hình 134">
                  <a:extLst>
                    <a:ext uri="{FF2B5EF4-FFF2-40B4-BE49-F238E27FC236}">
                      <a16:creationId xmlns:a16="http://schemas.microsoft.com/office/drawing/2014/main" id="{B2ACC214-CF36-16E4-5A21-A46F4490ED7C}"/>
                    </a:ext>
                  </a:extLst>
                </p:cNvPr>
                <p:cNvSpPr/>
                <p:nvPr/>
              </p:nvSpPr>
              <p:spPr>
                <a:xfrm>
                  <a:off x="9432616" y="3794256"/>
                  <a:ext cx="706699" cy="655718"/>
                </a:xfrm>
                <a:custGeom>
                  <a:avLst/>
                  <a:gdLst>
                    <a:gd name="connsiteX0" fmla="*/ 0 w 706699"/>
                    <a:gd name="connsiteY0" fmla="*/ 261952 h 655718"/>
                    <a:gd name="connsiteX1" fmla="*/ 298511 w 706699"/>
                    <a:gd name="connsiteY1" fmla="*/ 0 h 655718"/>
                    <a:gd name="connsiteX2" fmla="*/ 706700 w 706699"/>
                    <a:gd name="connsiteY2" fmla="*/ 239480 h 655718"/>
                    <a:gd name="connsiteX3" fmla="*/ 319642 w 706699"/>
                    <a:gd name="connsiteY3" fmla="*/ 655718 h 655718"/>
                    <a:gd name="connsiteX4" fmla="*/ 0 w 706699"/>
                    <a:gd name="connsiteY4" fmla="*/ 261952 h 655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6699" h="655718">
                      <a:moveTo>
                        <a:pt x="0" y="261952"/>
                      </a:moveTo>
                      <a:cubicBezTo>
                        <a:pt x="32198" y="234784"/>
                        <a:pt x="235790" y="41926"/>
                        <a:pt x="298511" y="0"/>
                      </a:cubicBezTo>
                      <a:cubicBezTo>
                        <a:pt x="321990" y="6373"/>
                        <a:pt x="691271" y="93243"/>
                        <a:pt x="706700" y="239480"/>
                      </a:cubicBezTo>
                      <a:cubicBezTo>
                        <a:pt x="690936" y="277380"/>
                        <a:pt x="350499" y="619159"/>
                        <a:pt x="319642" y="655718"/>
                      </a:cubicBezTo>
                      <a:cubicBezTo>
                        <a:pt x="258597" y="584948"/>
                        <a:pt x="56348" y="342114"/>
                        <a:pt x="0" y="261952"/>
                      </a:cubicBezTo>
                      <a:close/>
                    </a:path>
                  </a:pathLst>
                </a:custGeom>
                <a:solidFill>
                  <a:srgbClr val="821C08">
                    <a:alpha val="19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Hình tự do: Hình 135">
                  <a:extLst>
                    <a:ext uri="{FF2B5EF4-FFF2-40B4-BE49-F238E27FC236}">
                      <a16:creationId xmlns:a16="http://schemas.microsoft.com/office/drawing/2014/main" id="{8DC904B8-B0B3-8D16-4864-3AF0222D97B7}"/>
                    </a:ext>
                  </a:extLst>
                </p:cNvPr>
                <p:cNvSpPr/>
                <p:nvPr/>
              </p:nvSpPr>
              <p:spPr>
                <a:xfrm>
                  <a:off x="9452405" y="3599721"/>
                  <a:ext cx="724540" cy="793570"/>
                </a:xfrm>
                <a:custGeom>
                  <a:avLst/>
                  <a:gdLst>
                    <a:gd name="connsiteX0" fmla="*/ 0 w 724540"/>
                    <a:gd name="connsiteY0" fmla="*/ 451791 h 793570"/>
                    <a:gd name="connsiteX1" fmla="*/ 502774 w 724540"/>
                    <a:gd name="connsiteY1" fmla="*/ 0 h 793570"/>
                    <a:gd name="connsiteX2" fmla="*/ 680203 w 724540"/>
                    <a:gd name="connsiteY2" fmla="*/ 108001 h 793570"/>
                    <a:gd name="connsiteX3" fmla="*/ 715421 w 724540"/>
                    <a:gd name="connsiteY3" fmla="*/ 402152 h 793570"/>
                    <a:gd name="connsiteX4" fmla="*/ 312263 w 724540"/>
                    <a:gd name="connsiteY4" fmla="*/ 793570 h 793570"/>
                    <a:gd name="connsiteX5" fmla="*/ 0 w 724540"/>
                    <a:gd name="connsiteY5" fmla="*/ 451791 h 793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24540" h="793570">
                      <a:moveTo>
                        <a:pt x="0" y="451791"/>
                      </a:moveTo>
                      <a:cubicBezTo>
                        <a:pt x="54671" y="396785"/>
                        <a:pt x="384375" y="81839"/>
                        <a:pt x="502774" y="0"/>
                      </a:cubicBezTo>
                      <a:cubicBezTo>
                        <a:pt x="550736" y="9056"/>
                        <a:pt x="655383" y="49640"/>
                        <a:pt x="680203" y="108001"/>
                      </a:cubicBezTo>
                      <a:cubicBezTo>
                        <a:pt x="713408" y="186486"/>
                        <a:pt x="738899" y="334064"/>
                        <a:pt x="715421" y="402152"/>
                      </a:cubicBezTo>
                      <a:cubicBezTo>
                        <a:pt x="693284" y="435356"/>
                        <a:pt x="374648" y="730514"/>
                        <a:pt x="312263" y="793570"/>
                      </a:cubicBezTo>
                      <a:cubicBezTo>
                        <a:pt x="251219" y="723135"/>
                        <a:pt x="60373" y="526587"/>
                        <a:pt x="0" y="451791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" name="Đồ họa 6">
              <a:extLst>
                <a:ext uri="{FF2B5EF4-FFF2-40B4-BE49-F238E27FC236}">
                  <a16:creationId xmlns:a16="http://schemas.microsoft.com/office/drawing/2014/main" id="{A570F21D-F8BC-9219-5A8D-AF27591021EC}"/>
                </a:ext>
              </a:extLst>
            </p:cNvPr>
            <p:cNvGrpSpPr/>
            <p:nvPr/>
          </p:nvGrpSpPr>
          <p:grpSpPr>
            <a:xfrm>
              <a:off x="7104900" y="3925064"/>
              <a:ext cx="1815551" cy="696972"/>
              <a:chOff x="7104900" y="3925064"/>
              <a:chExt cx="1815551" cy="696972"/>
            </a:xfrm>
          </p:grpSpPr>
          <p:sp>
            <p:nvSpPr>
              <p:cNvPr id="127" name="Hình tự do: Hình 126">
                <a:extLst>
                  <a:ext uri="{FF2B5EF4-FFF2-40B4-BE49-F238E27FC236}">
                    <a16:creationId xmlns:a16="http://schemas.microsoft.com/office/drawing/2014/main" id="{EF2A3ABF-EFCE-640A-7BEB-C32D0EF04F63}"/>
                  </a:ext>
                </a:extLst>
              </p:cNvPr>
              <p:cNvSpPr/>
              <p:nvPr/>
            </p:nvSpPr>
            <p:spPr>
              <a:xfrm>
                <a:off x="7104900" y="4299712"/>
                <a:ext cx="1806495" cy="322324"/>
              </a:xfrm>
              <a:custGeom>
                <a:avLst/>
                <a:gdLst>
                  <a:gd name="connsiteX0" fmla="*/ 664774 w 1806495"/>
                  <a:gd name="connsiteY0" fmla="*/ 322325 h 322324"/>
                  <a:gd name="connsiteX1" fmla="*/ 1806495 w 1806495"/>
                  <a:gd name="connsiteY1" fmla="*/ 91231 h 322324"/>
                  <a:gd name="connsiteX2" fmla="*/ 1128975 w 1806495"/>
                  <a:gd name="connsiteY2" fmla="*/ 0 h 322324"/>
                  <a:gd name="connsiteX3" fmla="*/ 0 w 1806495"/>
                  <a:gd name="connsiteY3" fmla="*/ 67416 h 322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6495" h="322324">
                    <a:moveTo>
                      <a:pt x="664774" y="322325"/>
                    </a:moveTo>
                    <a:lnTo>
                      <a:pt x="1806495" y="91231"/>
                    </a:lnTo>
                    <a:lnTo>
                      <a:pt x="1128975" y="0"/>
                    </a:lnTo>
                    <a:lnTo>
                      <a:pt x="0" y="67416"/>
                    </a:lnTo>
                    <a:close/>
                  </a:path>
                </a:pathLst>
              </a:custGeom>
              <a:solidFill>
                <a:srgbClr val="000000">
                  <a:alpha val="16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8" name="Hình tự do: Hình 127">
                <a:extLst>
                  <a:ext uri="{FF2B5EF4-FFF2-40B4-BE49-F238E27FC236}">
                    <a16:creationId xmlns:a16="http://schemas.microsoft.com/office/drawing/2014/main" id="{BCABD3D7-7E5E-2A55-C740-7A6B03726892}"/>
                  </a:ext>
                </a:extLst>
              </p:cNvPr>
              <p:cNvSpPr/>
              <p:nvPr/>
            </p:nvSpPr>
            <p:spPr>
              <a:xfrm>
                <a:off x="7124689" y="4346334"/>
                <a:ext cx="727495" cy="237131"/>
              </a:xfrm>
              <a:custGeom>
                <a:avLst/>
                <a:gdLst>
                  <a:gd name="connsiteX0" fmla="*/ 0 w 727495"/>
                  <a:gd name="connsiteY0" fmla="*/ 20124 h 237131"/>
                  <a:gd name="connsiteX1" fmla="*/ 673159 w 727495"/>
                  <a:gd name="connsiteY1" fmla="*/ 237132 h 237131"/>
                  <a:gd name="connsiteX2" fmla="*/ 727496 w 727495"/>
                  <a:gd name="connsiteY2" fmla="*/ 213653 h 237131"/>
                  <a:gd name="connsiteX3" fmla="*/ 70771 w 727495"/>
                  <a:gd name="connsiteY3" fmla="*/ 0 h 237131"/>
                  <a:gd name="connsiteX4" fmla="*/ 0 w 727495"/>
                  <a:gd name="connsiteY4" fmla="*/ 20124 h 237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495" h="237131">
                    <a:moveTo>
                      <a:pt x="0" y="20124"/>
                    </a:moveTo>
                    <a:lnTo>
                      <a:pt x="673159" y="237132"/>
                    </a:lnTo>
                    <a:lnTo>
                      <a:pt x="727496" y="213653"/>
                    </a:lnTo>
                    <a:lnTo>
                      <a:pt x="70771" y="0"/>
                    </a:lnTo>
                    <a:lnTo>
                      <a:pt x="0" y="20124"/>
                    </a:lnTo>
                    <a:close/>
                  </a:path>
                </a:pathLst>
              </a:custGeom>
              <a:solidFill>
                <a:srgbClr val="FF7F2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9" name="Hình tự do: Hình 128">
                <a:extLst>
                  <a:ext uri="{FF2B5EF4-FFF2-40B4-BE49-F238E27FC236}">
                    <a16:creationId xmlns:a16="http://schemas.microsoft.com/office/drawing/2014/main" id="{8FF8070F-6526-A67A-CA7D-B22B70075BBF}"/>
                  </a:ext>
                </a:extLst>
              </p:cNvPr>
              <p:cNvSpPr/>
              <p:nvPr/>
            </p:nvSpPr>
            <p:spPr>
              <a:xfrm>
                <a:off x="7138105" y="3965313"/>
                <a:ext cx="1757191" cy="608426"/>
              </a:xfrm>
              <a:custGeom>
                <a:avLst/>
                <a:gdLst>
                  <a:gd name="connsiteX0" fmla="*/ 1757191 w 1757191"/>
                  <a:gd name="connsiteY0" fmla="*/ 391754 h 608426"/>
                  <a:gd name="connsiteX1" fmla="*/ 658737 w 1757191"/>
                  <a:gd name="connsiteY1" fmla="*/ 608426 h 608426"/>
                  <a:gd name="connsiteX2" fmla="*/ 0 w 1757191"/>
                  <a:gd name="connsiteY2" fmla="*/ 154957 h 608426"/>
                  <a:gd name="connsiteX3" fmla="*/ 1043448 w 1757191"/>
                  <a:gd name="connsiteY3" fmla="*/ 0 h 608426"/>
                  <a:gd name="connsiteX4" fmla="*/ 1750818 w 1757191"/>
                  <a:gd name="connsiteY4" fmla="*/ 213989 h 608426"/>
                  <a:gd name="connsiteX5" fmla="*/ 1757191 w 1757191"/>
                  <a:gd name="connsiteY5" fmla="*/ 391754 h 608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57191" h="608426">
                    <a:moveTo>
                      <a:pt x="1757191" y="391754"/>
                    </a:moveTo>
                    <a:lnTo>
                      <a:pt x="658737" y="608426"/>
                    </a:lnTo>
                    <a:lnTo>
                      <a:pt x="0" y="154957"/>
                    </a:lnTo>
                    <a:lnTo>
                      <a:pt x="1043448" y="0"/>
                    </a:lnTo>
                    <a:lnTo>
                      <a:pt x="1750818" y="213989"/>
                    </a:lnTo>
                    <a:lnTo>
                      <a:pt x="1757191" y="391754"/>
                    </a:lnTo>
                    <a:close/>
                  </a:path>
                </a:pathLst>
              </a:custGeom>
              <a:solidFill>
                <a:srgbClr val="E5D8C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0" name="Hình tự do: Hình 129">
                <a:extLst>
                  <a:ext uri="{FF2B5EF4-FFF2-40B4-BE49-F238E27FC236}">
                    <a16:creationId xmlns:a16="http://schemas.microsoft.com/office/drawing/2014/main" id="{F2DC28DD-38CE-0CE7-4687-C68583D91B58}"/>
                  </a:ext>
                </a:extLst>
              </p:cNvPr>
              <p:cNvSpPr/>
              <p:nvPr/>
            </p:nvSpPr>
            <p:spPr>
              <a:xfrm>
                <a:off x="7138105" y="4120606"/>
                <a:ext cx="658737" cy="453133"/>
              </a:xfrm>
              <a:custGeom>
                <a:avLst/>
                <a:gdLst>
                  <a:gd name="connsiteX0" fmla="*/ 654712 w 658737"/>
                  <a:gd name="connsiteY0" fmla="*/ 258934 h 453133"/>
                  <a:gd name="connsiteX1" fmla="*/ 0 w 658737"/>
                  <a:gd name="connsiteY1" fmla="*/ 0 h 453133"/>
                  <a:gd name="connsiteX2" fmla="*/ 16770 w 658737"/>
                  <a:gd name="connsiteY2" fmla="*/ 243840 h 453133"/>
                  <a:gd name="connsiteX3" fmla="*/ 658737 w 658737"/>
                  <a:gd name="connsiteY3" fmla="*/ 453134 h 453133"/>
                  <a:gd name="connsiteX4" fmla="*/ 654712 w 658737"/>
                  <a:gd name="connsiteY4" fmla="*/ 258934 h 453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8737" h="453133">
                    <a:moveTo>
                      <a:pt x="654712" y="258934"/>
                    </a:moveTo>
                    <a:lnTo>
                      <a:pt x="0" y="0"/>
                    </a:lnTo>
                    <a:lnTo>
                      <a:pt x="16770" y="243840"/>
                    </a:lnTo>
                    <a:lnTo>
                      <a:pt x="658737" y="453134"/>
                    </a:lnTo>
                    <a:lnTo>
                      <a:pt x="654712" y="258934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795950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1" name="Hình tự do: Hình 130">
                <a:extLst>
                  <a:ext uri="{FF2B5EF4-FFF2-40B4-BE49-F238E27FC236}">
                    <a16:creationId xmlns:a16="http://schemas.microsoft.com/office/drawing/2014/main" id="{8F6A90EA-8315-100F-AB89-BD9D7BA561A9}"/>
                  </a:ext>
                </a:extLst>
              </p:cNvPr>
              <p:cNvSpPr/>
              <p:nvPr/>
            </p:nvSpPr>
            <p:spPr>
              <a:xfrm>
                <a:off x="7137434" y="3926070"/>
                <a:ext cx="1783017" cy="657395"/>
              </a:xfrm>
              <a:custGeom>
                <a:avLst/>
                <a:gdLst>
                  <a:gd name="connsiteX0" fmla="*/ 1783018 w 1783017"/>
                  <a:gd name="connsiteY0" fmla="*/ 255244 h 657395"/>
                  <a:gd name="connsiteX1" fmla="*/ 1773961 w 1783017"/>
                  <a:gd name="connsiteY1" fmla="*/ 348487 h 657395"/>
                  <a:gd name="connsiteX2" fmla="*/ 1773626 w 1783017"/>
                  <a:gd name="connsiteY2" fmla="*/ 464537 h 657395"/>
                  <a:gd name="connsiteX3" fmla="*/ 657395 w 1783017"/>
                  <a:gd name="connsiteY3" fmla="*/ 657395 h 657395"/>
                  <a:gd name="connsiteX4" fmla="*/ 657731 w 1783017"/>
                  <a:gd name="connsiteY4" fmla="*/ 545034 h 657395"/>
                  <a:gd name="connsiteX5" fmla="*/ 668799 w 1783017"/>
                  <a:gd name="connsiteY5" fmla="*/ 449444 h 657395"/>
                  <a:gd name="connsiteX6" fmla="*/ 0 w 1783017"/>
                  <a:gd name="connsiteY6" fmla="*/ 194200 h 657395"/>
                  <a:gd name="connsiteX7" fmla="*/ 1043448 w 1783017"/>
                  <a:gd name="connsiteY7" fmla="*/ 0 h 657395"/>
                  <a:gd name="connsiteX8" fmla="*/ 1783018 w 1783017"/>
                  <a:gd name="connsiteY8" fmla="*/ 255244 h 657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83017" h="657395">
                    <a:moveTo>
                      <a:pt x="1783018" y="255244"/>
                    </a:moveTo>
                    <a:cubicBezTo>
                      <a:pt x="1782346" y="279729"/>
                      <a:pt x="1776980" y="303878"/>
                      <a:pt x="1773961" y="348487"/>
                    </a:cubicBezTo>
                    <a:cubicBezTo>
                      <a:pt x="1770272" y="404835"/>
                      <a:pt x="1785029" y="456152"/>
                      <a:pt x="1773626" y="464537"/>
                    </a:cubicBezTo>
                    <a:lnTo>
                      <a:pt x="657395" y="657395"/>
                    </a:lnTo>
                    <a:cubicBezTo>
                      <a:pt x="665780" y="638613"/>
                      <a:pt x="656389" y="579581"/>
                      <a:pt x="657731" y="545034"/>
                    </a:cubicBezTo>
                    <a:cubicBezTo>
                      <a:pt x="659072" y="510488"/>
                      <a:pt x="673159" y="467220"/>
                      <a:pt x="668799" y="449444"/>
                    </a:cubicBezTo>
                    <a:cubicBezTo>
                      <a:pt x="433009" y="359220"/>
                      <a:pt x="250548" y="302536"/>
                      <a:pt x="0" y="194200"/>
                    </a:cubicBezTo>
                    <a:lnTo>
                      <a:pt x="1043448" y="0"/>
                    </a:lnTo>
                    <a:cubicBezTo>
                      <a:pt x="1314455" y="102299"/>
                      <a:pt x="1512680" y="153281"/>
                      <a:pt x="1783018" y="255244"/>
                    </a:cubicBezTo>
                    <a:close/>
                  </a:path>
                </a:pathLst>
              </a:custGeom>
              <a:solidFill>
                <a:srgbClr val="FF6D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2" name="Hình tự do: Hình 131">
                <a:extLst>
                  <a:ext uri="{FF2B5EF4-FFF2-40B4-BE49-F238E27FC236}">
                    <a16:creationId xmlns:a16="http://schemas.microsoft.com/office/drawing/2014/main" id="{FF53EB44-8C27-7ACA-72A8-19B287995F9E}"/>
                  </a:ext>
                </a:extLst>
              </p:cNvPr>
              <p:cNvSpPr/>
              <p:nvPr/>
            </p:nvSpPr>
            <p:spPr>
              <a:xfrm>
                <a:off x="7137770" y="3925064"/>
                <a:ext cx="1773960" cy="450449"/>
              </a:xfrm>
              <a:custGeom>
                <a:avLst/>
                <a:gdLst>
                  <a:gd name="connsiteX0" fmla="*/ 1773961 w 1773960"/>
                  <a:gd name="connsiteY0" fmla="*/ 255914 h 450449"/>
                  <a:gd name="connsiteX1" fmla="*/ 664103 w 1773960"/>
                  <a:gd name="connsiteY1" fmla="*/ 450450 h 450449"/>
                  <a:gd name="connsiteX2" fmla="*/ 0 w 1773960"/>
                  <a:gd name="connsiteY2" fmla="*/ 195541 h 450449"/>
                  <a:gd name="connsiteX3" fmla="*/ 1040429 w 1773960"/>
                  <a:gd name="connsiteY3" fmla="*/ 0 h 450449"/>
                  <a:gd name="connsiteX4" fmla="*/ 1773961 w 1773960"/>
                  <a:gd name="connsiteY4" fmla="*/ 255914 h 450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3960" h="450449">
                    <a:moveTo>
                      <a:pt x="1773961" y="255914"/>
                    </a:moveTo>
                    <a:lnTo>
                      <a:pt x="664103" y="450450"/>
                    </a:lnTo>
                    <a:lnTo>
                      <a:pt x="0" y="195541"/>
                    </a:lnTo>
                    <a:lnTo>
                      <a:pt x="1040429" y="0"/>
                    </a:lnTo>
                    <a:lnTo>
                      <a:pt x="1773961" y="255914"/>
                    </a:lnTo>
                    <a:close/>
                  </a:path>
                </a:pathLst>
              </a:custGeom>
              <a:solidFill>
                <a:srgbClr val="FF8F2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1" name="Đồ họa 6">
              <a:extLst>
                <a:ext uri="{FF2B5EF4-FFF2-40B4-BE49-F238E27FC236}">
                  <a16:creationId xmlns:a16="http://schemas.microsoft.com/office/drawing/2014/main" id="{549253CF-7C19-2E0C-38E5-23A0353B5AC0}"/>
                </a:ext>
              </a:extLst>
            </p:cNvPr>
            <p:cNvGrpSpPr/>
            <p:nvPr/>
          </p:nvGrpSpPr>
          <p:grpSpPr>
            <a:xfrm>
              <a:off x="8447840" y="4080357"/>
              <a:ext cx="591032" cy="386959"/>
              <a:chOff x="8447840" y="4080357"/>
              <a:chExt cx="591032" cy="386959"/>
            </a:xfrm>
          </p:grpSpPr>
          <p:sp>
            <p:nvSpPr>
              <p:cNvPr id="123" name="Hình tự do: Hình 122">
                <a:extLst>
                  <a:ext uri="{FF2B5EF4-FFF2-40B4-BE49-F238E27FC236}">
                    <a16:creationId xmlns:a16="http://schemas.microsoft.com/office/drawing/2014/main" id="{C4EFFE7E-579B-8E1C-19AC-964632EAAF8E}"/>
                  </a:ext>
                </a:extLst>
              </p:cNvPr>
              <p:cNvSpPr/>
              <p:nvPr/>
            </p:nvSpPr>
            <p:spPr>
              <a:xfrm>
                <a:off x="8447840" y="4094682"/>
                <a:ext cx="416614" cy="372634"/>
              </a:xfrm>
              <a:custGeom>
                <a:avLst/>
                <a:gdLst>
                  <a:gd name="connsiteX0" fmla="*/ 295518 w 416614"/>
                  <a:gd name="connsiteY0" fmla="*/ 98 h 372634"/>
                  <a:gd name="connsiteX1" fmla="*/ 52684 w 416614"/>
                  <a:gd name="connsiteY1" fmla="*/ 76906 h 372634"/>
                  <a:gd name="connsiteX2" fmla="*/ 59392 w 416614"/>
                  <a:gd name="connsiteY2" fmla="*/ 108098 h 372634"/>
                  <a:gd name="connsiteX3" fmla="*/ 25 w 416614"/>
                  <a:gd name="connsiteY3" fmla="*/ 178534 h 372634"/>
                  <a:gd name="connsiteX4" fmla="*/ 8746 w 416614"/>
                  <a:gd name="connsiteY4" fmla="*/ 200671 h 372634"/>
                  <a:gd name="connsiteX5" fmla="*/ 87231 w 416614"/>
                  <a:gd name="connsiteY5" fmla="*/ 214422 h 372634"/>
                  <a:gd name="connsiteX6" fmla="*/ 68113 w 416614"/>
                  <a:gd name="connsiteY6" fmla="*/ 246621 h 372634"/>
                  <a:gd name="connsiteX7" fmla="*/ 73814 w 416614"/>
                  <a:gd name="connsiteY7" fmla="*/ 266745 h 372634"/>
                  <a:gd name="connsiteX8" fmla="*/ 152635 w 416614"/>
                  <a:gd name="connsiteY8" fmla="*/ 284522 h 372634"/>
                  <a:gd name="connsiteX9" fmla="*/ 150958 w 416614"/>
                  <a:gd name="connsiteY9" fmla="*/ 311690 h 372634"/>
                  <a:gd name="connsiteX10" fmla="*/ 162362 w 416614"/>
                  <a:gd name="connsiteY10" fmla="*/ 327454 h 372634"/>
                  <a:gd name="connsiteX11" fmla="*/ 222064 w 416614"/>
                  <a:gd name="connsiteY11" fmla="*/ 327454 h 372634"/>
                  <a:gd name="connsiteX12" fmla="*/ 219045 w 416614"/>
                  <a:gd name="connsiteY12" fmla="*/ 352945 h 372634"/>
                  <a:gd name="connsiteX13" fmla="*/ 226089 w 416614"/>
                  <a:gd name="connsiteY13" fmla="*/ 366361 h 372634"/>
                  <a:gd name="connsiteX14" fmla="*/ 268686 w 416614"/>
                  <a:gd name="connsiteY14" fmla="*/ 372398 h 372634"/>
                  <a:gd name="connsiteX15" fmla="*/ 353208 w 416614"/>
                  <a:gd name="connsiteY15" fmla="*/ 364348 h 372634"/>
                  <a:gd name="connsiteX16" fmla="*/ 410227 w 416614"/>
                  <a:gd name="connsiteY16" fmla="*/ 231192 h 372634"/>
                  <a:gd name="connsiteX17" fmla="*/ 295518 w 416614"/>
                  <a:gd name="connsiteY17" fmla="*/ 98 h 372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6614" h="372634">
                    <a:moveTo>
                      <a:pt x="295518" y="98"/>
                    </a:moveTo>
                    <a:cubicBezTo>
                      <a:pt x="230449" y="6471"/>
                      <a:pt x="69119" y="17539"/>
                      <a:pt x="52684" y="76906"/>
                    </a:cubicBezTo>
                    <a:cubicBezTo>
                      <a:pt x="49665" y="88310"/>
                      <a:pt x="52013" y="99043"/>
                      <a:pt x="59392" y="108098"/>
                    </a:cubicBezTo>
                    <a:cubicBezTo>
                      <a:pt x="19143" y="141304"/>
                      <a:pt x="1032" y="159751"/>
                      <a:pt x="25" y="178534"/>
                    </a:cubicBezTo>
                    <a:cubicBezTo>
                      <a:pt x="-310" y="186919"/>
                      <a:pt x="2709" y="194633"/>
                      <a:pt x="8746" y="200671"/>
                    </a:cubicBezTo>
                    <a:cubicBezTo>
                      <a:pt x="30882" y="222807"/>
                      <a:pt x="58721" y="223478"/>
                      <a:pt x="87231" y="214422"/>
                    </a:cubicBezTo>
                    <a:cubicBezTo>
                      <a:pt x="76834" y="226161"/>
                      <a:pt x="69454" y="237565"/>
                      <a:pt x="68113" y="246621"/>
                    </a:cubicBezTo>
                    <a:cubicBezTo>
                      <a:pt x="67106" y="254000"/>
                      <a:pt x="69119" y="261379"/>
                      <a:pt x="73814" y="266745"/>
                    </a:cubicBezTo>
                    <a:cubicBezTo>
                      <a:pt x="100312" y="297267"/>
                      <a:pt x="125802" y="296261"/>
                      <a:pt x="152635" y="284522"/>
                    </a:cubicBezTo>
                    <a:cubicBezTo>
                      <a:pt x="149616" y="292572"/>
                      <a:pt x="148946" y="301628"/>
                      <a:pt x="150958" y="311690"/>
                    </a:cubicBezTo>
                    <a:cubicBezTo>
                      <a:pt x="152300" y="318063"/>
                      <a:pt x="156325" y="323764"/>
                      <a:pt x="162362" y="327454"/>
                    </a:cubicBezTo>
                    <a:cubicBezTo>
                      <a:pt x="173765" y="334497"/>
                      <a:pt x="191542" y="334162"/>
                      <a:pt x="222064" y="327454"/>
                    </a:cubicBezTo>
                    <a:cubicBezTo>
                      <a:pt x="219716" y="334833"/>
                      <a:pt x="218375" y="343218"/>
                      <a:pt x="219045" y="352945"/>
                    </a:cubicBezTo>
                    <a:cubicBezTo>
                      <a:pt x="219381" y="357640"/>
                      <a:pt x="222399" y="363342"/>
                      <a:pt x="226089" y="366361"/>
                    </a:cubicBezTo>
                    <a:cubicBezTo>
                      <a:pt x="229443" y="369044"/>
                      <a:pt x="234809" y="373740"/>
                      <a:pt x="268686" y="372398"/>
                    </a:cubicBezTo>
                    <a:cubicBezTo>
                      <a:pt x="287133" y="371728"/>
                      <a:pt x="313965" y="369715"/>
                      <a:pt x="353208" y="364348"/>
                    </a:cubicBezTo>
                    <a:cubicBezTo>
                      <a:pt x="385407" y="359988"/>
                      <a:pt x="397481" y="246286"/>
                      <a:pt x="410227" y="231192"/>
                    </a:cubicBezTo>
                    <a:cubicBezTo>
                      <a:pt x="447792" y="185577"/>
                      <a:pt x="307928" y="-4933"/>
                      <a:pt x="295518" y="98"/>
                    </a:cubicBez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24" name="Đồ họa 6">
                <a:extLst>
                  <a:ext uri="{FF2B5EF4-FFF2-40B4-BE49-F238E27FC236}">
                    <a16:creationId xmlns:a16="http://schemas.microsoft.com/office/drawing/2014/main" id="{80417CB4-98D5-5AA8-02A8-10C17B6DDCAA}"/>
                  </a:ext>
                </a:extLst>
              </p:cNvPr>
              <p:cNvGrpSpPr/>
              <p:nvPr/>
            </p:nvGrpSpPr>
            <p:grpSpPr>
              <a:xfrm>
                <a:off x="8465324" y="4080357"/>
                <a:ext cx="573548" cy="369304"/>
                <a:chOff x="8465324" y="4080357"/>
                <a:chExt cx="573548" cy="369304"/>
              </a:xfrm>
            </p:grpSpPr>
            <p:sp>
              <p:nvSpPr>
                <p:cNvPr id="125" name="Hình tự do: Hình 124">
                  <a:extLst>
                    <a:ext uri="{FF2B5EF4-FFF2-40B4-BE49-F238E27FC236}">
                      <a16:creationId xmlns:a16="http://schemas.microsoft.com/office/drawing/2014/main" id="{AEE8A5D1-6EB3-6B12-9612-980CE0688FDB}"/>
                    </a:ext>
                  </a:extLst>
                </p:cNvPr>
                <p:cNvSpPr/>
                <p:nvPr/>
              </p:nvSpPr>
              <p:spPr>
                <a:xfrm>
                  <a:off x="8516951" y="4094616"/>
                  <a:ext cx="246857" cy="117496"/>
                </a:xfrm>
                <a:custGeom>
                  <a:avLst/>
                  <a:gdLst>
                    <a:gd name="connsiteX0" fmla="*/ 678 w 246857"/>
                    <a:gd name="connsiteY0" fmla="*/ 81667 h 117496"/>
                    <a:gd name="connsiteX1" fmla="*/ 118406 w 246857"/>
                    <a:gd name="connsiteY1" fmla="*/ 108500 h 117496"/>
                    <a:gd name="connsiteX2" fmla="*/ 245860 w 246857"/>
                    <a:gd name="connsiteY2" fmla="*/ 2847 h 117496"/>
                    <a:gd name="connsiteX3" fmla="*/ 678 w 246857"/>
                    <a:gd name="connsiteY3" fmla="*/ 81667 h 117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6857" h="117496">
                      <a:moveTo>
                        <a:pt x="678" y="81667"/>
                      </a:moveTo>
                      <a:cubicBezTo>
                        <a:pt x="-7707" y="112189"/>
                        <a:pt x="63399" y="128959"/>
                        <a:pt x="118406" y="108500"/>
                      </a:cubicBezTo>
                      <a:cubicBezTo>
                        <a:pt x="173412" y="88039"/>
                        <a:pt x="256928" y="32697"/>
                        <a:pt x="245860" y="2847"/>
                      </a:cubicBezTo>
                      <a:cubicBezTo>
                        <a:pt x="211984" y="-9564"/>
                        <a:pt x="17784" y="18946"/>
                        <a:pt x="678" y="81667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Hình tự do: Hình 125">
                  <a:extLst>
                    <a:ext uri="{FF2B5EF4-FFF2-40B4-BE49-F238E27FC236}">
                      <a16:creationId xmlns:a16="http://schemas.microsoft.com/office/drawing/2014/main" id="{9A35E504-9E6F-B32B-08B7-F6232E9CD0AD}"/>
                    </a:ext>
                  </a:extLst>
                </p:cNvPr>
                <p:cNvSpPr/>
                <p:nvPr/>
              </p:nvSpPr>
              <p:spPr>
                <a:xfrm>
                  <a:off x="8465324" y="4080357"/>
                  <a:ext cx="573548" cy="369304"/>
                </a:xfrm>
                <a:custGeom>
                  <a:avLst/>
                  <a:gdLst>
                    <a:gd name="connsiteX0" fmla="*/ 246841 w 573548"/>
                    <a:gd name="connsiteY0" fmla="*/ 247194 h 369304"/>
                    <a:gd name="connsiteX1" fmla="*/ 150580 w 573548"/>
                    <a:gd name="connsiteY1" fmla="*/ 321990 h 369304"/>
                    <a:gd name="connsiteX2" fmla="*/ 284406 w 573548"/>
                    <a:gd name="connsiteY2" fmla="*/ 302872 h 369304"/>
                    <a:gd name="connsiteX3" fmla="*/ 365239 w 573548"/>
                    <a:gd name="connsiteY3" fmla="*/ 256921 h 369304"/>
                    <a:gd name="connsiteX4" fmla="*/ 310568 w 573548"/>
                    <a:gd name="connsiteY4" fmla="*/ 304884 h 369304"/>
                    <a:gd name="connsiteX5" fmla="*/ 219002 w 573548"/>
                    <a:gd name="connsiteY5" fmla="*/ 365592 h 369304"/>
                    <a:gd name="connsiteX6" fmla="*/ 333376 w 573548"/>
                    <a:gd name="connsiteY6" fmla="*/ 361232 h 369304"/>
                    <a:gd name="connsiteX7" fmla="*/ 550383 w 573548"/>
                    <a:gd name="connsiteY7" fmla="*/ 268325 h 369304"/>
                    <a:gd name="connsiteX8" fmla="*/ 545352 w 573548"/>
                    <a:gd name="connsiteY8" fmla="*/ 123765 h 369304"/>
                    <a:gd name="connsiteX9" fmla="*/ 285077 w 573548"/>
                    <a:gd name="connsiteY9" fmla="*/ 0 h 369304"/>
                    <a:gd name="connsiteX10" fmla="*/ 138840 w 573548"/>
                    <a:gd name="connsiteY10" fmla="*/ 66411 h 369304"/>
                    <a:gd name="connsiteX11" fmla="*/ 3672 w 573548"/>
                    <a:gd name="connsiteY11" fmla="*/ 202585 h 369304"/>
                    <a:gd name="connsiteX12" fmla="*/ 173052 w 573548"/>
                    <a:gd name="connsiteY12" fmla="*/ 147243 h 369304"/>
                    <a:gd name="connsiteX13" fmla="*/ 279375 w 573548"/>
                    <a:gd name="connsiteY13" fmla="*/ 104647 h 369304"/>
                    <a:gd name="connsiteX14" fmla="*/ 180430 w 573548"/>
                    <a:gd name="connsiteY14" fmla="*/ 160995 h 369304"/>
                    <a:gd name="connsiteX15" fmla="*/ 69412 w 573548"/>
                    <a:gd name="connsiteY15" fmla="*/ 269331 h 369304"/>
                    <a:gd name="connsiteX16" fmla="*/ 223027 w 573548"/>
                    <a:gd name="connsiteY16" fmla="*/ 227070 h 369304"/>
                    <a:gd name="connsiteX17" fmla="*/ 326332 w 573548"/>
                    <a:gd name="connsiteY17" fmla="*/ 195542 h 369304"/>
                    <a:gd name="connsiteX18" fmla="*/ 246841 w 573548"/>
                    <a:gd name="connsiteY18" fmla="*/ 247194 h 369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73548" h="369304">
                      <a:moveTo>
                        <a:pt x="246841" y="247194"/>
                      </a:moveTo>
                      <a:cubicBezTo>
                        <a:pt x="215313" y="258934"/>
                        <a:pt x="141524" y="279393"/>
                        <a:pt x="150580" y="321990"/>
                      </a:cubicBezTo>
                      <a:cubicBezTo>
                        <a:pt x="154269" y="339431"/>
                        <a:pt x="220679" y="320313"/>
                        <a:pt x="284406" y="302872"/>
                      </a:cubicBezTo>
                      <a:cubicBezTo>
                        <a:pt x="305537" y="297170"/>
                        <a:pt x="309562" y="287778"/>
                        <a:pt x="365239" y="256921"/>
                      </a:cubicBezTo>
                      <a:cubicBezTo>
                        <a:pt x="369264" y="261617"/>
                        <a:pt x="346456" y="285431"/>
                        <a:pt x="310568" y="304884"/>
                      </a:cubicBezTo>
                      <a:cubicBezTo>
                        <a:pt x="291114" y="315617"/>
                        <a:pt x="214977" y="311257"/>
                        <a:pt x="219002" y="365592"/>
                      </a:cubicBezTo>
                      <a:cubicBezTo>
                        <a:pt x="219673" y="374984"/>
                        <a:pt x="311909" y="363915"/>
                        <a:pt x="333376" y="361232"/>
                      </a:cubicBezTo>
                      <a:cubicBezTo>
                        <a:pt x="367923" y="356537"/>
                        <a:pt x="543004" y="277381"/>
                        <a:pt x="550383" y="268325"/>
                      </a:cubicBezTo>
                      <a:cubicBezTo>
                        <a:pt x="581576" y="230759"/>
                        <a:pt x="582582" y="177765"/>
                        <a:pt x="545352" y="123765"/>
                      </a:cubicBezTo>
                      <a:cubicBezTo>
                        <a:pt x="511141" y="84858"/>
                        <a:pt x="384693" y="14758"/>
                        <a:pt x="285077" y="0"/>
                      </a:cubicBezTo>
                      <a:cubicBezTo>
                        <a:pt x="221685" y="22137"/>
                        <a:pt x="181437" y="44274"/>
                        <a:pt x="138840" y="66411"/>
                      </a:cubicBezTo>
                      <a:cubicBezTo>
                        <a:pt x="37212" y="149591"/>
                        <a:pt x="-14776" y="184473"/>
                        <a:pt x="3672" y="202585"/>
                      </a:cubicBezTo>
                      <a:cubicBezTo>
                        <a:pt x="47274" y="245853"/>
                        <a:pt x="127772" y="177430"/>
                        <a:pt x="173052" y="147243"/>
                      </a:cubicBezTo>
                      <a:cubicBezTo>
                        <a:pt x="210953" y="126448"/>
                        <a:pt x="256567" y="110684"/>
                        <a:pt x="279375" y="104647"/>
                      </a:cubicBezTo>
                      <a:cubicBezTo>
                        <a:pt x="287425" y="112026"/>
                        <a:pt x="217325" y="140535"/>
                        <a:pt x="180430" y="160995"/>
                      </a:cubicBezTo>
                      <a:cubicBezTo>
                        <a:pt x="151250" y="179778"/>
                        <a:pt x="53983" y="251890"/>
                        <a:pt x="69412" y="269331"/>
                      </a:cubicBezTo>
                      <a:cubicBezTo>
                        <a:pt x="110331" y="315953"/>
                        <a:pt x="142529" y="267989"/>
                        <a:pt x="223027" y="227070"/>
                      </a:cubicBezTo>
                      <a:cubicBezTo>
                        <a:pt x="256232" y="212983"/>
                        <a:pt x="320630" y="192858"/>
                        <a:pt x="326332" y="195542"/>
                      </a:cubicBezTo>
                      <a:cubicBezTo>
                        <a:pt x="324320" y="206610"/>
                        <a:pt x="305873" y="214995"/>
                        <a:pt x="246841" y="247194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2" name="Đồ họa 6">
              <a:extLst>
                <a:ext uri="{FF2B5EF4-FFF2-40B4-BE49-F238E27FC236}">
                  <a16:creationId xmlns:a16="http://schemas.microsoft.com/office/drawing/2014/main" id="{DD4115BC-11CC-223F-9878-DFB8C259A7A0}"/>
                </a:ext>
              </a:extLst>
            </p:cNvPr>
            <p:cNvGrpSpPr/>
            <p:nvPr/>
          </p:nvGrpSpPr>
          <p:grpSpPr>
            <a:xfrm>
              <a:off x="7819649" y="4524697"/>
              <a:ext cx="774954" cy="177502"/>
              <a:chOff x="7819649" y="4524697"/>
              <a:chExt cx="774954" cy="177502"/>
            </a:xfrm>
          </p:grpSpPr>
          <p:sp>
            <p:nvSpPr>
              <p:cNvPr id="114" name="Hình tự do: Hình 113">
                <a:extLst>
                  <a:ext uri="{FF2B5EF4-FFF2-40B4-BE49-F238E27FC236}">
                    <a16:creationId xmlns:a16="http://schemas.microsoft.com/office/drawing/2014/main" id="{249183F3-EB99-4D9F-AA63-5AFD42AABD35}"/>
                  </a:ext>
                </a:extLst>
              </p:cNvPr>
              <p:cNvSpPr/>
              <p:nvPr/>
            </p:nvSpPr>
            <p:spPr>
              <a:xfrm>
                <a:off x="7819649" y="4565689"/>
                <a:ext cx="769421" cy="136509"/>
              </a:xfrm>
              <a:custGeom>
                <a:avLst/>
                <a:gdLst>
                  <a:gd name="connsiteX0" fmla="*/ 769421 w 769421"/>
                  <a:gd name="connsiteY0" fmla="*/ 45280 h 136509"/>
                  <a:gd name="connsiteX1" fmla="*/ 96933 w 769421"/>
                  <a:gd name="connsiteY1" fmla="*/ 136510 h 136509"/>
                  <a:gd name="connsiteX2" fmla="*/ 0 w 769421"/>
                  <a:gd name="connsiteY2" fmla="*/ 130473 h 136509"/>
                  <a:gd name="connsiteX3" fmla="*/ 106324 w 769421"/>
                  <a:gd name="connsiteY3" fmla="*/ 83516 h 136509"/>
                  <a:gd name="connsiteX4" fmla="*/ 735545 w 769421"/>
                  <a:gd name="connsiteY4" fmla="*/ 0 h 13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9421" h="136509">
                    <a:moveTo>
                      <a:pt x="769421" y="45280"/>
                    </a:moveTo>
                    <a:lnTo>
                      <a:pt x="96933" y="136510"/>
                    </a:lnTo>
                    <a:lnTo>
                      <a:pt x="0" y="130473"/>
                    </a:lnTo>
                    <a:lnTo>
                      <a:pt x="106324" y="83516"/>
                    </a:lnTo>
                    <a:lnTo>
                      <a:pt x="735545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15" name="Đồ họa 6">
                <a:extLst>
                  <a:ext uri="{FF2B5EF4-FFF2-40B4-BE49-F238E27FC236}">
                    <a16:creationId xmlns:a16="http://schemas.microsoft.com/office/drawing/2014/main" id="{4769227A-513F-0F0F-F053-234707769D52}"/>
                  </a:ext>
                </a:extLst>
              </p:cNvPr>
              <p:cNvGrpSpPr/>
              <p:nvPr/>
            </p:nvGrpSpPr>
            <p:grpSpPr>
              <a:xfrm>
                <a:off x="7828679" y="4524697"/>
                <a:ext cx="765925" cy="165092"/>
                <a:chOff x="7828679" y="4524697"/>
                <a:chExt cx="765925" cy="165092"/>
              </a:xfrm>
            </p:grpSpPr>
            <p:sp>
              <p:nvSpPr>
                <p:cNvPr id="116" name="Hình tự do: Hình 115">
                  <a:extLst>
                    <a:ext uri="{FF2B5EF4-FFF2-40B4-BE49-F238E27FC236}">
                      <a16:creationId xmlns:a16="http://schemas.microsoft.com/office/drawing/2014/main" id="{D8E3E025-AC0F-2D34-AED0-DCC89777951F}"/>
                    </a:ext>
                  </a:extLst>
                </p:cNvPr>
                <p:cNvSpPr/>
                <p:nvPr/>
              </p:nvSpPr>
              <p:spPr>
                <a:xfrm>
                  <a:off x="8497505" y="4524697"/>
                  <a:ext cx="97099" cy="91638"/>
                </a:xfrm>
                <a:custGeom>
                  <a:avLst/>
                  <a:gdLst>
                    <a:gd name="connsiteX0" fmla="*/ 96261 w 97099"/>
                    <a:gd name="connsiteY0" fmla="*/ 38980 h 91638"/>
                    <a:gd name="connsiteX1" fmla="*/ 72448 w 97099"/>
                    <a:gd name="connsiteY1" fmla="*/ 72 h 91638"/>
                    <a:gd name="connsiteX2" fmla="*/ 70435 w 97099"/>
                    <a:gd name="connsiteY2" fmla="*/ 408 h 91638"/>
                    <a:gd name="connsiteX3" fmla="*/ 0 w 97099"/>
                    <a:gd name="connsiteY3" fmla="*/ 9464 h 91638"/>
                    <a:gd name="connsiteX4" fmla="*/ 11403 w 97099"/>
                    <a:gd name="connsiteY4" fmla="*/ 91638 h 91638"/>
                    <a:gd name="connsiteX5" fmla="*/ 83851 w 97099"/>
                    <a:gd name="connsiteY5" fmla="*/ 82247 h 91638"/>
                    <a:gd name="connsiteX6" fmla="*/ 96261 w 97099"/>
                    <a:gd name="connsiteY6" fmla="*/ 38980 h 91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7099" h="91638">
                      <a:moveTo>
                        <a:pt x="96261" y="38980"/>
                      </a:moveTo>
                      <a:cubicBezTo>
                        <a:pt x="93243" y="16172"/>
                        <a:pt x="82510" y="-1269"/>
                        <a:pt x="72448" y="72"/>
                      </a:cubicBezTo>
                      <a:lnTo>
                        <a:pt x="70435" y="408"/>
                      </a:lnTo>
                      <a:lnTo>
                        <a:pt x="0" y="9464"/>
                      </a:lnTo>
                      <a:lnTo>
                        <a:pt x="11403" y="91638"/>
                      </a:lnTo>
                      <a:lnTo>
                        <a:pt x="83851" y="82247"/>
                      </a:lnTo>
                      <a:cubicBezTo>
                        <a:pt x="93914" y="80906"/>
                        <a:pt x="99280" y="61452"/>
                        <a:pt x="96261" y="38980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Hình tự do: Hình 116">
                  <a:extLst>
                    <a:ext uri="{FF2B5EF4-FFF2-40B4-BE49-F238E27FC236}">
                      <a16:creationId xmlns:a16="http://schemas.microsoft.com/office/drawing/2014/main" id="{8ED70BFC-B95A-658D-F341-ABEECF243A3F}"/>
                    </a:ext>
                  </a:extLst>
                </p:cNvPr>
                <p:cNvSpPr/>
                <p:nvPr/>
              </p:nvSpPr>
              <p:spPr>
                <a:xfrm>
                  <a:off x="8503877" y="4528124"/>
                  <a:ext cx="41590" cy="89888"/>
                </a:xfrm>
                <a:custGeom>
                  <a:avLst/>
                  <a:gdLst>
                    <a:gd name="connsiteX0" fmla="*/ 0 w 41590"/>
                    <a:gd name="connsiteY0" fmla="*/ 4360 h 89888"/>
                    <a:gd name="connsiteX1" fmla="*/ 11739 w 41590"/>
                    <a:gd name="connsiteY1" fmla="*/ 89889 h 89888"/>
                    <a:gd name="connsiteX2" fmla="*/ 41591 w 41590"/>
                    <a:gd name="connsiteY2" fmla="*/ 85528 h 89888"/>
                    <a:gd name="connsiteX3" fmla="*/ 29852 w 41590"/>
                    <a:gd name="connsiteY3" fmla="*/ 0 h 89888"/>
                    <a:gd name="connsiteX4" fmla="*/ 0 w 41590"/>
                    <a:gd name="connsiteY4" fmla="*/ 4360 h 89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90" h="89888">
                      <a:moveTo>
                        <a:pt x="0" y="4360"/>
                      </a:moveTo>
                      <a:lnTo>
                        <a:pt x="11739" y="89889"/>
                      </a:lnTo>
                      <a:lnTo>
                        <a:pt x="41591" y="85528"/>
                      </a:lnTo>
                      <a:lnTo>
                        <a:pt x="29852" y="0"/>
                      </a:lnTo>
                      <a:lnTo>
                        <a:pt x="0" y="4360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Hình tự do: Hình 117">
                  <a:extLst>
                    <a:ext uri="{FF2B5EF4-FFF2-40B4-BE49-F238E27FC236}">
                      <a16:creationId xmlns:a16="http://schemas.microsoft.com/office/drawing/2014/main" id="{A22DA850-BCD8-6B80-09F0-A15C846093E7}"/>
                    </a:ext>
                  </a:extLst>
                </p:cNvPr>
                <p:cNvSpPr/>
                <p:nvPr/>
              </p:nvSpPr>
              <p:spPr>
                <a:xfrm>
                  <a:off x="7843464" y="4600572"/>
                  <a:ext cx="122758" cy="89217"/>
                </a:xfrm>
                <a:custGeom>
                  <a:avLst/>
                  <a:gdLst>
                    <a:gd name="connsiteX0" fmla="*/ 1677 w 122758"/>
                    <a:gd name="connsiteY0" fmla="*/ 67416 h 89217"/>
                    <a:gd name="connsiteX1" fmla="*/ 76808 w 122758"/>
                    <a:gd name="connsiteY1" fmla="*/ 89218 h 89217"/>
                    <a:gd name="connsiteX2" fmla="*/ 122759 w 122758"/>
                    <a:gd name="connsiteY2" fmla="*/ 83180 h 89217"/>
                    <a:gd name="connsiteX3" fmla="*/ 118398 w 122758"/>
                    <a:gd name="connsiteY3" fmla="*/ 0 h 89217"/>
                    <a:gd name="connsiteX4" fmla="*/ 65404 w 122758"/>
                    <a:gd name="connsiteY4" fmla="*/ 6708 h 89217"/>
                    <a:gd name="connsiteX5" fmla="*/ 0 w 122758"/>
                    <a:gd name="connsiteY5" fmla="*/ 45950 h 89217"/>
                    <a:gd name="connsiteX6" fmla="*/ 1677 w 122758"/>
                    <a:gd name="connsiteY6" fmla="*/ 67416 h 8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58" h="89217">
                      <a:moveTo>
                        <a:pt x="1677" y="67416"/>
                      </a:moveTo>
                      <a:lnTo>
                        <a:pt x="76808" y="89218"/>
                      </a:lnTo>
                      <a:lnTo>
                        <a:pt x="122759" y="83180"/>
                      </a:lnTo>
                      <a:lnTo>
                        <a:pt x="118398" y="0"/>
                      </a:lnTo>
                      <a:lnTo>
                        <a:pt x="65404" y="6708"/>
                      </a:lnTo>
                      <a:lnTo>
                        <a:pt x="0" y="45950"/>
                      </a:lnTo>
                      <a:cubicBezTo>
                        <a:pt x="671" y="52994"/>
                        <a:pt x="1677" y="60037"/>
                        <a:pt x="1677" y="67416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Hình tự do: Hình 118">
                  <a:extLst>
                    <a:ext uri="{FF2B5EF4-FFF2-40B4-BE49-F238E27FC236}">
                      <a16:creationId xmlns:a16="http://schemas.microsoft.com/office/drawing/2014/main" id="{7BF6244A-742E-CD43-1627-0F69749FBE80}"/>
                    </a:ext>
                  </a:extLst>
                </p:cNvPr>
                <p:cNvSpPr/>
                <p:nvPr/>
              </p:nvSpPr>
              <p:spPr>
                <a:xfrm>
                  <a:off x="7828679" y="4639814"/>
                  <a:ext cx="30884" cy="32198"/>
                </a:xfrm>
                <a:custGeom>
                  <a:avLst/>
                  <a:gdLst>
                    <a:gd name="connsiteX0" fmla="*/ 30884 w 30884"/>
                    <a:gd name="connsiteY0" fmla="*/ 32199 h 32198"/>
                    <a:gd name="connsiteX1" fmla="*/ 26524 w 30884"/>
                    <a:gd name="connsiteY1" fmla="*/ 0 h 32198"/>
                    <a:gd name="connsiteX2" fmla="*/ 27 w 30884"/>
                    <a:gd name="connsiteY2" fmla="*/ 20124 h 32198"/>
                    <a:gd name="connsiteX3" fmla="*/ 30884 w 30884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884" h="32198">
                      <a:moveTo>
                        <a:pt x="30884" y="32199"/>
                      </a:moveTo>
                      <a:lnTo>
                        <a:pt x="26524" y="0"/>
                      </a:lnTo>
                      <a:cubicBezTo>
                        <a:pt x="26524" y="0"/>
                        <a:pt x="-979" y="11739"/>
                        <a:pt x="27" y="20124"/>
                      </a:cubicBezTo>
                      <a:cubicBezTo>
                        <a:pt x="1033" y="28509"/>
                        <a:pt x="30884" y="32199"/>
                        <a:pt x="30884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Hình tự do: Hình 119">
                  <a:extLst>
                    <a:ext uri="{FF2B5EF4-FFF2-40B4-BE49-F238E27FC236}">
                      <a16:creationId xmlns:a16="http://schemas.microsoft.com/office/drawing/2014/main" id="{8045404A-0587-6396-D300-AFF026C27CD6}"/>
                    </a:ext>
                  </a:extLst>
                </p:cNvPr>
                <p:cNvSpPr/>
                <p:nvPr/>
              </p:nvSpPr>
              <p:spPr>
                <a:xfrm>
                  <a:off x="7909203" y="4533826"/>
                  <a:ext cx="607419" cy="155963"/>
                </a:xfrm>
                <a:custGeom>
                  <a:avLst/>
                  <a:gdLst>
                    <a:gd name="connsiteX0" fmla="*/ 595345 w 607419"/>
                    <a:gd name="connsiteY0" fmla="*/ 0 h 155963"/>
                    <a:gd name="connsiteX1" fmla="*/ 0 w 607419"/>
                    <a:gd name="connsiteY1" fmla="*/ 73454 h 155963"/>
                    <a:gd name="connsiteX2" fmla="*/ 27503 w 607419"/>
                    <a:gd name="connsiteY2" fmla="*/ 90895 h 155963"/>
                    <a:gd name="connsiteX3" fmla="*/ 6037 w 607419"/>
                    <a:gd name="connsiteY3" fmla="*/ 114709 h 155963"/>
                    <a:gd name="connsiteX4" fmla="*/ 33541 w 607419"/>
                    <a:gd name="connsiteY4" fmla="*/ 132150 h 155963"/>
                    <a:gd name="connsiteX5" fmla="*/ 12074 w 607419"/>
                    <a:gd name="connsiteY5" fmla="*/ 155964 h 155963"/>
                    <a:gd name="connsiteX6" fmla="*/ 607419 w 607419"/>
                    <a:gd name="connsiteY6" fmla="*/ 82510 h 155963"/>
                    <a:gd name="connsiteX7" fmla="*/ 595345 w 607419"/>
                    <a:gd name="connsiteY7" fmla="*/ 0 h 155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7419" h="155963">
                      <a:moveTo>
                        <a:pt x="595345" y="0"/>
                      </a:moveTo>
                      <a:lnTo>
                        <a:pt x="0" y="73454"/>
                      </a:lnTo>
                      <a:lnTo>
                        <a:pt x="27503" y="90895"/>
                      </a:lnTo>
                      <a:lnTo>
                        <a:pt x="6037" y="114709"/>
                      </a:lnTo>
                      <a:lnTo>
                        <a:pt x="33541" y="132150"/>
                      </a:lnTo>
                      <a:lnTo>
                        <a:pt x="12074" y="155964"/>
                      </a:lnTo>
                      <a:lnTo>
                        <a:pt x="607419" y="82510"/>
                      </a:lnTo>
                      <a:lnTo>
                        <a:pt x="595345" y="0"/>
                      </a:lnTo>
                      <a:close/>
                    </a:path>
                  </a:pathLst>
                </a:custGeom>
                <a:solidFill>
                  <a:srgbClr val="1AA7D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Hình tự do: Hình 120">
                  <a:extLst>
                    <a:ext uri="{FF2B5EF4-FFF2-40B4-BE49-F238E27FC236}">
                      <a16:creationId xmlns:a16="http://schemas.microsoft.com/office/drawing/2014/main" id="{E715EAA8-2197-CAF7-EDCF-6292C9040D37}"/>
                    </a:ext>
                  </a:extLst>
                </p:cNvPr>
                <p:cNvSpPr/>
                <p:nvPr/>
              </p:nvSpPr>
              <p:spPr>
                <a:xfrm>
                  <a:off x="7909203" y="4533826"/>
                  <a:ext cx="598363" cy="90894"/>
                </a:xfrm>
                <a:custGeom>
                  <a:avLst/>
                  <a:gdLst>
                    <a:gd name="connsiteX0" fmla="*/ 595345 w 598363"/>
                    <a:gd name="connsiteY0" fmla="*/ 0 h 90894"/>
                    <a:gd name="connsiteX1" fmla="*/ 0 w 598363"/>
                    <a:gd name="connsiteY1" fmla="*/ 73454 h 90894"/>
                    <a:gd name="connsiteX2" fmla="*/ 27503 w 598363"/>
                    <a:gd name="connsiteY2" fmla="*/ 90895 h 90894"/>
                    <a:gd name="connsiteX3" fmla="*/ 598364 w 598363"/>
                    <a:gd name="connsiteY3" fmla="*/ 20460 h 90894"/>
                    <a:gd name="connsiteX4" fmla="*/ 595345 w 598363"/>
                    <a:gd name="connsiteY4" fmla="*/ 0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8363" h="90894">
                      <a:moveTo>
                        <a:pt x="595345" y="0"/>
                      </a:moveTo>
                      <a:lnTo>
                        <a:pt x="0" y="73454"/>
                      </a:lnTo>
                      <a:lnTo>
                        <a:pt x="27503" y="90895"/>
                      </a:lnTo>
                      <a:lnTo>
                        <a:pt x="598364" y="20460"/>
                      </a:lnTo>
                      <a:lnTo>
                        <a:pt x="595345" y="0"/>
                      </a:lnTo>
                      <a:close/>
                    </a:path>
                  </a:pathLst>
                </a:custGeom>
                <a:solidFill>
                  <a:srgbClr val="52BCD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Hình tự do: Hình 121">
                  <a:extLst>
                    <a:ext uri="{FF2B5EF4-FFF2-40B4-BE49-F238E27FC236}">
                      <a16:creationId xmlns:a16="http://schemas.microsoft.com/office/drawing/2014/main" id="{197A2779-0AE3-44AF-208C-9D677D3ADA18}"/>
                    </a:ext>
                  </a:extLst>
                </p:cNvPr>
                <p:cNvSpPr/>
                <p:nvPr/>
              </p:nvSpPr>
              <p:spPr>
                <a:xfrm>
                  <a:off x="7920607" y="4595876"/>
                  <a:ext cx="595345" cy="93913"/>
                </a:xfrm>
                <a:custGeom>
                  <a:avLst/>
                  <a:gdLst>
                    <a:gd name="connsiteX0" fmla="*/ 21466 w 595345"/>
                    <a:gd name="connsiteY0" fmla="*/ 70100 h 93913"/>
                    <a:gd name="connsiteX1" fmla="*/ 0 w 595345"/>
                    <a:gd name="connsiteY1" fmla="*/ 93914 h 93913"/>
                    <a:gd name="connsiteX2" fmla="*/ 595345 w 595345"/>
                    <a:gd name="connsiteY2" fmla="*/ 20460 h 93913"/>
                    <a:gd name="connsiteX3" fmla="*/ 592327 w 595345"/>
                    <a:gd name="connsiteY3" fmla="*/ 0 h 93913"/>
                    <a:gd name="connsiteX4" fmla="*/ 21466 w 595345"/>
                    <a:gd name="connsiteY4" fmla="*/ 70100 h 9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93913">
                      <a:moveTo>
                        <a:pt x="21466" y="70100"/>
                      </a:moveTo>
                      <a:lnTo>
                        <a:pt x="0" y="93914"/>
                      </a:lnTo>
                      <a:lnTo>
                        <a:pt x="595345" y="20460"/>
                      </a:lnTo>
                      <a:lnTo>
                        <a:pt x="592327" y="0"/>
                      </a:lnTo>
                      <a:lnTo>
                        <a:pt x="21466" y="70100"/>
                      </a:lnTo>
                      <a:close/>
                    </a:path>
                  </a:pathLst>
                </a:custGeom>
                <a:solidFill>
                  <a:srgbClr val="098AB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3" name="Đồ họa 6">
              <a:extLst>
                <a:ext uri="{FF2B5EF4-FFF2-40B4-BE49-F238E27FC236}">
                  <a16:creationId xmlns:a16="http://schemas.microsoft.com/office/drawing/2014/main" id="{5664FDB1-C074-CE16-7F9D-67775F5CDCB9}"/>
                </a:ext>
              </a:extLst>
            </p:cNvPr>
            <p:cNvGrpSpPr/>
            <p:nvPr/>
          </p:nvGrpSpPr>
          <p:grpSpPr>
            <a:xfrm>
              <a:off x="4047677" y="4568211"/>
              <a:ext cx="768855" cy="207777"/>
              <a:chOff x="4047677" y="4568211"/>
              <a:chExt cx="768855" cy="207777"/>
            </a:xfrm>
          </p:grpSpPr>
          <p:sp>
            <p:nvSpPr>
              <p:cNvPr id="105" name="Hình tự do: Hình 104">
                <a:extLst>
                  <a:ext uri="{FF2B5EF4-FFF2-40B4-BE49-F238E27FC236}">
                    <a16:creationId xmlns:a16="http://schemas.microsoft.com/office/drawing/2014/main" id="{AFADCC9F-9E25-4A1B-0215-68011E6A4A69}"/>
                  </a:ext>
                </a:extLst>
              </p:cNvPr>
              <p:cNvSpPr/>
              <p:nvPr/>
            </p:nvSpPr>
            <p:spPr>
              <a:xfrm>
                <a:off x="4047677" y="4609627"/>
                <a:ext cx="764725" cy="166361"/>
              </a:xfrm>
              <a:custGeom>
                <a:avLst/>
                <a:gdLst>
                  <a:gd name="connsiteX0" fmla="*/ 764725 w 764725"/>
                  <a:gd name="connsiteY0" fmla="*/ 43603 h 166361"/>
                  <a:gd name="connsiteX1" fmla="*/ 97268 w 764725"/>
                  <a:gd name="connsiteY1" fmla="*/ 166361 h 166361"/>
                  <a:gd name="connsiteX2" fmla="*/ 0 w 764725"/>
                  <a:gd name="connsiteY2" fmla="*/ 164684 h 166361"/>
                  <a:gd name="connsiteX3" fmla="*/ 104311 w 764725"/>
                  <a:gd name="connsiteY3" fmla="*/ 113032 h 166361"/>
                  <a:gd name="connsiteX4" fmla="*/ 728837 w 764725"/>
                  <a:gd name="connsiteY4" fmla="*/ 0 h 16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4725" h="166361">
                    <a:moveTo>
                      <a:pt x="764725" y="43603"/>
                    </a:moveTo>
                    <a:lnTo>
                      <a:pt x="97268" y="166361"/>
                    </a:lnTo>
                    <a:lnTo>
                      <a:pt x="0" y="164684"/>
                    </a:lnTo>
                    <a:lnTo>
                      <a:pt x="104311" y="113032"/>
                    </a:lnTo>
                    <a:lnTo>
                      <a:pt x="728837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06" name="Đồ họa 6">
                <a:extLst>
                  <a:ext uri="{FF2B5EF4-FFF2-40B4-BE49-F238E27FC236}">
                    <a16:creationId xmlns:a16="http://schemas.microsoft.com/office/drawing/2014/main" id="{10DD286E-1F8C-04DD-CDAD-1D5FD5927B78}"/>
                  </a:ext>
                </a:extLst>
              </p:cNvPr>
              <p:cNvGrpSpPr/>
              <p:nvPr/>
            </p:nvGrpSpPr>
            <p:grpSpPr>
              <a:xfrm>
                <a:off x="4055007" y="4568211"/>
                <a:ext cx="761525" cy="195032"/>
                <a:chOff x="4055007" y="4568211"/>
                <a:chExt cx="761525" cy="195032"/>
              </a:xfrm>
            </p:grpSpPr>
            <p:sp>
              <p:nvSpPr>
                <p:cNvPr id="107" name="Hình tự do: Hình 106">
                  <a:extLst>
                    <a:ext uri="{FF2B5EF4-FFF2-40B4-BE49-F238E27FC236}">
                      <a16:creationId xmlns:a16="http://schemas.microsoft.com/office/drawing/2014/main" id="{E43E9D93-4A81-6561-EFD8-B252CD3CF9BB}"/>
                    </a:ext>
                  </a:extLst>
                </p:cNvPr>
                <p:cNvSpPr/>
                <p:nvPr/>
              </p:nvSpPr>
              <p:spPr>
                <a:xfrm>
                  <a:off x="4717482" y="4568211"/>
                  <a:ext cx="99050" cy="94745"/>
                </a:xfrm>
                <a:custGeom>
                  <a:avLst/>
                  <a:gdLst>
                    <a:gd name="connsiteX0" fmla="*/ 97603 w 99050"/>
                    <a:gd name="connsiteY0" fmla="*/ 37727 h 94745"/>
                    <a:gd name="connsiteX1" fmla="*/ 72112 w 99050"/>
                    <a:gd name="connsiteY1" fmla="*/ 161 h 94745"/>
                    <a:gd name="connsiteX2" fmla="*/ 70100 w 99050"/>
                    <a:gd name="connsiteY2" fmla="*/ 832 h 94745"/>
                    <a:gd name="connsiteX3" fmla="*/ 0 w 99050"/>
                    <a:gd name="connsiteY3" fmla="*/ 13242 h 94745"/>
                    <a:gd name="connsiteX4" fmla="*/ 15429 w 99050"/>
                    <a:gd name="connsiteY4" fmla="*/ 94746 h 94745"/>
                    <a:gd name="connsiteX5" fmla="*/ 87541 w 99050"/>
                    <a:gd name="connsiteY5" fmla="*/ 82000 h 94745"/>
                    <a:gd name="connsiteX6" fmla="*/ 97603 w 99050"/>
                    <a:gd name="connsiteY6" fmla="*/ 37727 h 94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050" h="94745">
                      <a:moveTo>
                        <a:pt x="97603" y="37727"/>
                      </a:moveTo>
                      <a:cubicBezTo>
                        <a:pt x="93243" y="15254"/>
                        <a:pt x="81839" y="-1851"/>
                        <a:pt x="72112" y="161"/>
                      </a:cubicBezTo>
                      <a:lnTo>
                        <a:pt x="70100" y="832"/>
                      </a:lnTo>
                      <a:lnTo>
                        <a:pt x="0" y="13242"/>
                      </a:lnTo>
                      <a:lnTo>
                        <a:pt x="15429" y="94746"/>
                      </a:lnTo>
                      <a:lnTo>
                        <a:pt x="87541" y="82000"/>
                      </a:lnTo>
                      <a:cubicBezTo>
                        <a:pt x="96932" y="79652"/>
                        <a:pt x="101628" y="59863"/>
                        <a:pt x="97603" y="37727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Hình tự do: Hình 107">
                  <a:extLst>
                    <a:ext uri="{FF2B5EF4-FFF2-40B4-BE49-F238E27FC236}">
                      <a16:creationId xmlns:a16="http://schemas.microsoft.com/office/drawing/2014/main" id="{D8FDDE9F-6095-9097-49BB-DF5B5862785C}"/>
                    </a:ext>
                  </a:extLst>
                </p:cNvPr>
                <p:cNvSpPr/>
                <p:nvPr/>
              </p:nvSpPr>
              <p:spPr>
                <a:xfrm>
                  <a:off x="4723519" y="4573068"/>
                  <a:ext cx="45615" cy="90559"/>
                </a:xfrm>
                <a:custGeom>
                  <a:avLst/>
                  <a:gdLst>
                    <a:gd name="connsiteX0" fmla="*/ 0 w 45615"/>
                    <a:gd name="connsiteY0" fmla="*/ 5702 h 90559"/>
                    <a:gd name="connsiteX1" fmla="*/ 15764 w 45615"/>
                    <a:gd name="connsiteY1" fmla="*/ 90560 h 90559"/>
                    <a:gd name="connsiteX2" fmla="*/ 45615 w 45615"/>
                    <a:gd name="connsiteY2" fmla="*/ 84858 h 90559"/>
                    <a:gd name="connsiteX3" fmla="*/ 29851 w 45615"/>
                    <a:gd name="connsiteY3" fmla="*/ 0 h 90559"/>
                    <a:gd name="connsiteX4" fmla="*/ 0 w 45615"/>
                    <a:gd name="connsiteY4" fmla="*/ 5702 h 90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" h="90559">
                      <a:moveTo>
                        <a:pt x="0" y="5702"/>
                      </a:moveTo>
                      <a:lnTo>
                        <a:pt x="15764" y="90560"/>
                      </a:lnTo>
                      <a:lnTo>
                        <a:pt x="45615" y="84858"/>
                      </a:lnTo>
                      <a:lnTo>
                        <a:pt x="29851" y="0"/>
                      </a:lnTo>
                      <a:lnTo>
                        <a:pt x="0" y="5702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Hình tự do: Hình 108">
                  <a:extLst>
                    <a:ext uri="{FF2B5EF4-FFF2-40B4-BE49-F238E27FC236}">
                      <a16:creationId xmlns:a16="http://schemas.microsoft.com/office/drawing/2014/main" id="{C711733C-4686-E150-542B-7B72F5C97DF6}"/>
                    </a:ext>
                  </a:extLst>
                </p:cNvPr>
                <p:cNvSpPr/>
                <p:nvPr/>
              </p:nvSpPr>
              <p:spPr>
                <a:xfrm>
                  <a:off x="4069813" y="4672013"/>
                  <a:ext cx="124100" cy="90894"/>
                </a:xfrm>
                <a:custGeom>
                  <a:avLst/>
                  <a:gdLst>
                    <a:gd name="connsiteX0" fmla="*/ 2348 w 124100"/>
                    <a:gd name="connsiteY0" fmla="*/ 72783 h 90894"/>
                    <a:gd name="connsiteX1" fmla="*/ 78485 w 124100"/>
                    <a:gd name="connsiteY1" fmla="*/ 90895 h 90894"/>
                    <a:gd name="connsiteX2" fmla="*/ 124100 w 124100"/>
                    <a:gd name="connsiteY2" fmla="*/ 82845 h 90894"/>
                    <a:gd name="connsiteX3" fmla="*/ 115715 w 124100"/>
                    <a:gd name="connsiteY3" fmla="*/ 0 h 90894"/>
                    <a:gd name="connsiteX4" fmla="*/ 63392 w 124100"/>
                    <a:gd name="connsiteY4" fmla="*/ 9392 h 90894"/>
                    <a:gd name="connsiteX5" fmla="*/ 0 w 124100"/>
                    <a:gd name="connsiteY5" fmla="*/ 51653 h 90894"/>
                    <a:gd name="connsiteX6" fmla="*/ 2348 w 124100"/>
                    <a:gd name="connsiteY6" fmla="*/ 72783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100" h="90894">
                      <a:moveTo>
                        <a:pt x="2348" y="72783"/>
                      </a:moveTo>
                      <a:lnTo>
                        <a:pt x="78485" y="90895"/>
                      </a:lnTo>
                      <a:lnTo>
                        <a:pt x="124100" y="82845"/>
                      </a:lnTo>
                      <a:lnTo>
                        <a:pt x="115715" y="0"/>
                      </a:lnTo>
                      <a:lnTo>
                        <a:pt x="63392" y="9392"/>
                      </a:lnTo>
                      <a:lnTo>
                        <a:pt x="0" y="51653"/>
                      </a:lnTo>
                      <a:cubicBezTo>
                        <a:pt x="335" y="58696"/>
                        <a:pt x="1677" y="65739"/>
                        <a:pt x="2348" y="72783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Hình tự do: Hình 109">
                  <a:extLst>
                    <a:ext uri="{FF2B5EF4-FFF2-40B4-BE49-F238E27FC236}">
                      <a16:creationId xmlns:a16="http://schemas.microsoft.com/office/drawing/2014/main" id="{1FDC4E72-AB44-7F7C-71E1-8929287C9556}"/>
                    </a:ext>
                  </a:extLst>
                </p:cNvPr>
                <p:cNvSpPr/>
                <p:nvPr/>
              </p:nvSpPr>
              <p:spPr>
                <a:xfrm>
                  <a:off x="4055007" y="4716287"/>
                  <a:ext cx="31576" cy="32198"/>
                </a:xfrm>
                <a:custGeom>
                  <a:avLst/>
                  <a:gdLst>
                    <a:gd name="connsiteX0" fmla="*/ 31577 w 31576"/>
                    <a:gd name="connsiteY0" fmla="*/ 32199 h 32198"/>
                    <a:gd name="connsiteX1" fmla="*/ 25539 w 31576"/>
                    <a:gd name="connsiteY1" fmla="*/ 0 h 32198"/>
                    <a:gd name="connsiteX2" fmla="*/ 49 w 31576"/>
                    <a:gd name="connsiteY2" fmla="*/ 21130 h 32198"/>
                    <a:gd name="connsiteX3" fmla="*/ 31577 w 31576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576" h="32198">
                      <a:moveTo>
                        <a:pt x="31577" y="32199"/>
                      </a:moveTo>
                      <a:lnTo>
                        <a:pt x="25539" y="0"/>
                      </a:lnTo>
                      <a:cubicBezTo>
                        <a:pt x="25539" y="0"/>
                        <a:pt x="-1293" y="13080"/>
                        <a:pt x="49" y="21130"/>
                      </a:cubicBezTo>
                      <a:cubicBezTo>
                        <a:pt x="1726" y="29515"/>
                        <a:pt x="31577" y="32199"/>
                        <a:pt x="31577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Hình tự do: Hình 110">
                  <a:extLst>
                    <a:ext uri="{FF2B5EF4-FFF2-40B4-BE49-F238E27FC236}">
                      <a16:creationId xmlns:a16="http://schemas.microsoft.com/office/drawing/2014/main" id="{E66EC931-64AC-7ACC-B1AE-9E22C6B625CB}"/>
                    </a:ext>
                  </a:extLst>
                </p:cNvPr>
                <p:cNvSpPr/>
                <p:nvPr/>
              </p:nvSpPr>
              <p:spPr>
                <a:xfrm>
                  <a:off x="4133205" y="4580112"/>
                  <a:ext cx="606748" cy="183131"/>
                </a:xfrm>
                <a:custGeom>
                  <a:avLst/>
                  <a:gdLst>
                    <a:gd name="connsiteX0" fmla="*/ 591320 w 606748"/>
                    <a:gd name="connsiteY0" fmla="*/ 0 h 183131"/>
                    <a:gd name="connsiteX1" fmla="*/ 0 w 606748"/>
                    <a:gd name="connsiteY1" fmla="*/ 101293 h 183131"/>
                    <a:gd name="connsiteX2" fmla="*/ 28174 w 606748"/>
                    <a:gd name="connsiteY2" fmla="*/ 117392 h 183131"/>
                    <a:gd name="connsiteX3" fmla="*/ 7714 w 606748"/>
                    <a:gd name="connsiteY3" fmla="*/ 142212 h 183131"/>
                    <a:gd name="connsiteX4" fmla="*/ 35888 w 606748"/>
                    <a:gd name="connsiteY4" fmla="*/ 158312 h 183131"/>
                    <a:gd name="connsiteX5" fmla="*/ 15429 w 606748"/>
                    <a:gd name="connsiteY5" fmla="*/ 183132 h 183131"/>
                    <a:gd name="connsiteX6" fmla="*/ 606749 w 606748"/>
                    <a:gd name="connsiteY6" fmla="*/ 81839 h 183131"/>
                    <a:gd name="connsiteX7" fmla="*/ 591320 w 606748"/>
                    <a:gd name="connsiteY7" fmla="*/ 0 h 183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6748" h="183131">
                      <a:moveTo>
                        <a:pt x="591320" y="0"/>
                      </a:moveTo>
                      <a:lnTo>
                        <a:pt x="0" y="101293"/>
                      </a:lnTo>
                      <a:lnTo>
                        <a:pt x="28174" y="117392"/>
                      </a:lnTo>
                      <a:lnTo>
                        <a:pt x="7714" y="142212"/>
                      </a:lnTo>
                      <a:lnTo>
                        <a:pt x="35888" y="158312"/>
                      </a:lnTo>
                      <a:lnTo>
                        <a:pt x="15429" y="183132"/>
                      </a:lnTo>
                      <a:lnTo>
                        <a:pt x="606749" y="81839"/>
                      </a:lnTo>
                      <a:lnTo>
                        <a:pt x="591320" y="0"/>
                      </a:lnTo>
                      <a:close/>
                    </a:path>
                  </a:pathLst>
                </a:custGeom>
                <a:solidFill>
                  <a:srgbClr val="FF396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Hình tự do: Hình 111">
                  <a:extLst>
                    <a:ext uri="{FF2B5EF4-FFF2-40B4-BE49-F238E27FC236}">
                      <a16:creationId xmlns:a16="http://schemas.microsoft.com/office/drawing/2014/main" id="{4FE626E9-E8F1-28E4-1968-89CFEB7A9A10}"/>
                    </a:ext>
                  </a:extLst>
                </p:cNvPr>
                <p:cNvSpPr/>
                <p:nvPr/>
              </p:nvSpPr>
              <p:spPr>
                <a:xfrm>
                  <a:off x="4133205" y="4580112"/>
                  <a:ext cx="595345" cy="117392"/>
                </a:xfrm>
                <a:custGeom>
                  <a:avLst/>
                  <a:gdLst>
                    <a:gd name="connsiteX0" fmla="*/ 591320 w 595345"/>
                    <a:gd name="connsiteY0" fmla="*/ 0 h 117392"/>
                    <a:gd name="connsiteX1" fmla="*/ 0 w 595345"/>
                    <a:gd name="connsiteY1" fmla="*/ 101293 h 117392"/>
                    <a:gd name="connsiteX2" fmla="*/ 28174 w 595345"/>
                    <a:gd name="connsiteY2" fmla="*/ 117392 h 117392"/>
                    <a:gd name="connsiteX3" fmla="*/ 595345 w 595345"/>
                    <a:gd name="connsiteY3" fmla="*/ 20460 h 117392"/>
                    <a:gd name="connsiteX4" fmla="*/ 591320 w 595345"/>
                    <a:gd name="connsiteY4" fmla="*/ 0 h 117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117392">
                      <a:moveTo>
                        <a:pt x="591320" y="0"/>
                      </a:moveTo>
                      <a:lnTo>
                        <a:pt x="0" y="101293"/>
                      </a:lnTo>
                      <a:lnTo>
                        <a:pt x="28174" y="117392"/>
                      </a:lnTo>
                      <a:lnTo>
                        <a:pt x="595345" y="20460"/>
                      </a:lnTo>
                      <a:lnTo>
                        <a:pt x="591320" y="0"/>
                      </a:lnTo>
                      <a:close/>
                    </a:path>
                  </a:pathLst>
                </a:custGeom>
                <a:solidFill>
                  <a:srgbClr val="FF5A8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Hình tự do: Hình 112">
                  <a:extLst>
                    <a:ext uri="{FF2B5EF4-FFF2-40B4-BE49-F238E27FC236}">
                      <a16:creationId xmlns:a16="http://schemas.microsoft.com/office/drawing/2014/main" id="{60833874-8B96-BF72-25E9-D666AE0B9E99}"/>
                    </a:ext>
                  </a:extLst>
                </p:cNvPr>
                <p:cNvSpPr/>
                <p:nvPr/>
              </p:nvSpPr>
              <p:spPr>
                <a:xfrm>
                  <a:off x="4148298" y="4641491"/>
                  <a:ext cx="591320" cy="121752"/>
                </a:xfrm>
                <a:custGeom>
                  <a:avLst/>
                  <a:gdLst>
                    <a:gd name="connsiteX0" fmla="*/ 20460 w 591320"/>
                    <a:gd name="connsiteY0" fmla="*/ 96932 h 121752"/>
                    <a:gd name="connsiteX1" fmla="*/ 0 w 591320"/>
                    <a:gd name="connsiteY1" fmla="*/ 121752 h 121752"/>
                    <a:gd name="connsiteX2" fmla="*/ 591320 w 591320"/>
                    <a:gd name="connsiteY2" fmla="*/ 20460 h 121752"/>
                    <a:gd name="connsiteX3" fmla="*/ 587631 w 591320"/>
                    <a:gd name="connsiteY3" fmla="*/ 0 h 121752"/>
                    <a:gd name="connsiteX4" fmla="*/ 20460 w 591320"/>
                    <a:gd name="connsiteY4" fmla="*/ 96932 h 121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1320" h="121752">
                      <a:moveTo>
                        <a:pt x="20460" y="96932"/>
                      </a:moveTo>
                      <a:lnTo>
                        <a:pt x="0" y="121752"/>
                      </a:lnTo>
                      <a:lnTo>
                        <a:pt x="591320" y="20460"/>
                      </a:lnTo>
                      <a:lnTo>
                        <a:pt x="587631" y="0"/>
                      </a:lnTo>
                      <a:lnTo>
                        <a:pt x="20460" y="96932"/>
                      </a:lnTo>
                      <a:close/>
                    </a:path>
                  </a:pathLst>
                </a:custGeom>
                <a:solidFill>
                  <a:srgbClr val="ED204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4" name="Đồ họa 6">
              <a:extLst>
                <a:ext uri="{FF2B5EF4-FFF2-40B4-BE49-F238E27FC236}">
                  <a16:creationId xmlns:a16="http://schemas.microsoft.com/office/drawing/2014/main" id="{AAF829EF-8378-8E46-9A59-ABBD6BD36047}"/>
                </a:ext>
              </a:extLst>
            </p:cNvPr>
            <p:cNvGrpSpPr/>
            <p:nvPr/>
          </p:nvGrpSpPr>
          <p:grpSpPr>
            <a:xfrm>
              <a:off x="4877470" y="4183501"/>
              <a:ext cx="768902" cy="207777"/>
              <a:chOff x="4877470" y="4183501"/>
              <a:chExt cx="768902" cy="207777"/>
            </a:xfrm>
          </p:grpSpPr>
          <p:sp>
            <p:nvSpPr>
              <p:cNvPr id="96" name="Hình tự do: Hình 95">
                <a:extLst>
                  <a:ext uri="{FF2B5EF4-FFF2-40B4-BE49-F238E27FC236}">
                    <a16:creationId xmlns:a16="http://schemas.microsoft.com/office/drawing/2014/main" id="{93AAB0B8-1125-C3D2-E72A-26F42283FBAF}"/>
                  </a:ext>
                </a:extLst>
              </p:cNvPr>
              <p:cNvSpPr/>
              <p:nvPr/>
            </p:nvSpPr>
            <p:spPr>
              <a:xfrm>
                <a:off x="4877470" y="4224917"/>
                <a:ext cx="764725" cy="166361"/>
              </a:xfrm>
              <a:custGeom>
                <a:avLst/>
                <a:gdLst>
                  <a:gd name="connsiteX0" fmla="*/ 764725 w 764725"/>
                  <a:gd name="connsiteY0" fmla="*/ 43603 h 166361"/>
                  <a:gd name="connsiteX1" fmla="*/ 97268 w 764725"/>
                  <a:gd name="connsiteY1" fmla="*/ 166361 h 166361"/>
                  <a:gd name="connsiteX2" fmla="*/ 0 w 764725"/>
                  <a:gd name="connsiteY2" fmla="*/ 164684 h 166361"/>
                  <a:gd name="connsiteX3" fmla="*/ 104312 w 764725"/>
                  <a:gd name="connsiteY3" fmla="*/ 113032 h 166361"/>
                  <a:gd name="connsiteX4" fmla="*/ 728837 w 764725"/>
                  <a:gd name="connsiteY4" fmla="*/ 0 h 16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4725" h="166361">
                    <a:moveTo>
                      <a:pt x="764725" y="43603"/>
                    </a:moveTo>
                    <a:lnTo>
                      <a:pt x="97268" y="166361"/>
                    </a:lnTo>
                    <a:lnTo>
                      <a:pt x="0" y="164684"/>
                    </a:lnTo>
                    <a:lnTo>
                      <a:pt x="104312" y="113032"/>
                    </a:lnTo>
                    <a:lnTo>
                      <a:pt x="728837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97" name="Đồ họa 6">
                <a:extLst>
                  <a:ext uri="{FF2B5EF4-FFF2-40B4-BE49-F238E27FC236}">
                    <a16:creationId xmlns:a16="http://schemas.microsoft.com/office/drawing/2014/main" id="{05DA36F5-7546-A662-A75A-26685E03CA35}"/>
                  </a:ext>
                </a:extLst>
              </p:cNvPr>
              <p:cNvGrpSpPr/>
              <p:nvPr/>
            </p:nvGrpSpPr>
            <p:grpSpPr>
              <a:xfrm>
                <a:off x="4885136" y="4183501"/>
                <a:ext cx="761236" cy="195031"/>
                <a:chOff x="4885136" y="4183501"/>
                <a:chExt cx="761236" cy="195031"/>
              </a:xfrm>
            </p:grpSpPr>
            <p:sp>
              <p:nvSpPr>
                <p:cNvPr id="98" name="Hình tự do: Hình 97">
                  <a:extLst>
                    <a:ext uri="{FF2B5EF4-FFF2-40B4-BE49-F238E27FC236}">
                      <a16:creationId xmlns:a16="http://schemas.microsoft.com/office/drawing/2014/main" id="{1F4D6600-4C0A-9BA8-833D-02FD07022E65}"/>
                    </a:ext>
                  </a:extLst>
                </p:cNvPr>
                <p:cNvSpPr/>
                <p:nvPr/>
              </p:nvSpPr>
              <p:spPr>
                <a:xfrm>
                  <a:off x="5547276" y="4183501"/>
                  <a:ext cx="99096" cy="94745"/>
                </a:xfrm>
                <a:custGeom>
                  <a:avLst/>
                  <a:gdLst>
                    <a:gd name="connsiteX0" fmla="*/ 97603 w 99096"/>
                    <a:gd name="connsiteY0" fmla="*/ 37726 h 94745"/>
                    <a:gd name="connsiteX1" fmla="*/ 72112 w 99096"/>
                    <a:gd name="connsiteY1" fmla="*/ 161 h 94745"/>
                    <a:gd name="connsiteX2" fmla="*/ 70100 w 99096"/>
                    <a:gd name="connsiteY2" fmla="*/ 832 h 94745"/>
                    <a:gd name="connsiteX3" fmla="*/ 0 w 99096"/>
                    <a:gd name="connsiteY3" fmla="*/ 13242 h 94745"/>
                    <a:gd name="connsiteX4" fmla="*/ 15429 w 99096"/>
                    <a:gd name="connsiteY4" fmla="*/ 94745 h 94745"/>
                    <a:gd name="connsiteX5" fmla="*/ 87541 w 99096"/>
                    <a:gd name="connsiteY5" fmla="*/ 82000 h 94745"/>
                    <a:gd name="connsiteX6" fmla="*/ 97603 w 99096"/>
                    <a:gd name="connsiteY6" fmla="*/ 37726 h 94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096" h="94745">
                      <a:moveTo>
                        <a:pt x="97603" y="37726"/>
                      </a:moveTo>
                      <a:cubicBezTo>
                        <a:pt x="93243" y="15254"/>
                        <a:pt x="81839" y="-1851"/>
                        <a:pt x="72112" y="161"/>
                      </a:cubicBezTo>
                      <a:lnTo>
                        <a:pt x="70100" y="832"/>
                      </a:lnTo>
                      <a:lnTo>
                        <a:pt x="0" y="13242"/>
                      </a:lnTo>
                      <a:lnTo>
                        <a:pt x="15429" y="94745"/>
                      </a:lnTo>
                      <a:lnTo>
                        <a:pt x="87541" y="82000"/>
                      </a:lnTo>
                      <a:cubicBezTo>
                        <a:pt x="97268" y="79652"/>
                        <a:pt x="101628" y="59863"/>
                        <a:pt x="97603" y="37726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Hình tự do: Hình 98">
                  <a:extLst>
                    <a:ext uri="{FF2B5EF4-FFF2-40B4-BE49-F238E27FC236}">
                      <a16:creationId xmlns:a16="http://schemas.microsoft.com/office/drawing/2014/main" id="{195363CB-5C20-C0A6-8464-9DB2B9B88B35}"/>
                    </a:ext>
                  </a:extLst>
                </p:cNvPr>
                <p:cNvSpPr/>
                <p:nvPr/>
              </p:nvSpPr>
              <p:spPr>
                <a:xfrm>
                  <a:off x="5553313" y="4188358"/>
                  <a:ext cx="45615" cy="90559"/>
                </a:xfrm>
                <a:custGeom>
                  <a:avLst/>
                  <a:gdLst>
                    <a:gd name="connsiteX0" fmla="*/ 0 w 45615"/>
                    <a:gd name="connsiteY0" fmla="*/ 5702 h 90559"/>
                    <a:gd name="connsiteX1" fmla="*/ 15764 w 45615"/>
                    <a:gd name="connsiteY1" fmla="*/ 90560 h 90559"/>
                    <a:gd name="connsiteX2" fmla="*/ 45616 w 45615"/>
                    <a:gd name="connsiteY2" fmla="*/ 84857 h 90559"/>
                    <a:gd name="connsiteX3" fmla="*/ 29851 w 45615"/>
                    <a:gd name="connsiteY3" fmla="*/ 0 h 90559"/>
                    <a:gd name="connsiteX4" fmla="*/ 0 w 45615"/>
                    <a:gd name="connsiteY4" fmla="*/ 5702 h 90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" h="90559">
                      <a:moveTo>
                        <a:pt x="0" y="5702"/>
                      </a:moveTo>
                      <a:lnTo>
                        <a:pt x="15764" y="90560"/>
                      </a:lnTo>
                      <a:lnTo>
                        <a:pt x="45616" y="84857"/>
                      </a:lnTo>
                      <a:lnTo>
                        <a:pt x="29851" y="0"/>
                      </a:lnTo>
                      <a:lnTo>
                        <a:pt x="0" y="5702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Hình tự do: Hình 99">
                  <a:extLst>
                    <a:ext uri="{FF2B5EF4-FFF2-40B4-BE49-F238E27FC236}">
                      <a16:creationId xmlns:a16="http://schemas.microsoft.com/office/drawing/2014/main" id="{B7EA19D9-1D2D-A0CA-BE86-FEF42A9052CE}"/>
                    </a:ext>
                  </a:extLst>
                </p:cNvPr>
                <p:cNvSpPr/>
                <p:nvPr/>
              </p:nvSpPr>
              <p:spPr>
                <a:xfrm>
                  <a:off x="4899607" y="4287302"/>
                  <a:ext cx="124100" cy="90894"/>
                </a:xfrm>
                <a:custGeom>
                  <a:avLst/>
                  <a:gdLst>
                    <a:gd name="connsiteX0" fmla="*/ 2348 w 124100"/>
                    <a:gd name="connsiteY0" fmla="*/ 72783 h 90894"/>
                    <a:gd name="connsiteX1" fmla="*/ 78485 w 124100"/>
                    <a:gd name="connsiteY1" fmla="*/ 90895 h 90894"/>
                    <a:gd name="connsiteX2" fmla="*/ 124100 w 124100"/>
                    <a:gd name="connsiteY2" fmla="*/ 82845 h 90894"/>
                    <a:gd name="connsiteX3" fmla="*/ 115715 w 124100"/>
                    <a:gd name="connsiteY3" fmla="*/ 0 h 90894"/>
                    <a:gd name="connsiteX4" fmla="*/ 63391 w 124100"/>
                    <a:gd name="connsiteY4" fmla="*/ 9391 h 90894"/>
                    <a:gd name="connsiteX5" fmla="*/ 0 w 124100"/>
                    <a:gd name="connsiteY5" fmla="*/ 51653 h 90894"/>
                    <a:gd name="connsiteX6" fmla="*/ 2348 w 124100"/>
                    <a:gd name="connsiteY6" fmla="*/ 72783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100" h="90894">
                      <a:moveTo>
                        <a:pt x="2348" y="72783"/>
                      </a:moveTo>
                      <a:lnTo>
                        <a:pt x="78485" y="90895"/>
                      </a:lnTo>
                      <a:lnTo>
                        <a:pt x="124100" y="82845"/>
                      </a:lnTo>
                      <a:lnTo>
                        <a:pt x="115715" y="0"/>
                      </a:lnTo>
                      <a:lnTo>
                        <a:pt x="63391" y="9391"/>
                      </a:lnTo>
                      <a:lnTo>
                        <a:pt x="0" y="51653"/>
                      </a:lnTo>
                      <a:cubicBezTo>
                        <a:pt x="335" y="58696"/>
                        <a:pt x="1677" y="65739"/>
                        <a:pt x="2348" y="72783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Hình tự do: Hình 100">
                  <a:extLst>
                    <a:ext uri="{FF2B5EF4-FFF2-40B4-BE49-F238E27FC236}">
                      <a16:creationId xmlns:a16="http://schemas.microsoft.com/office/drawing/2014/main" id="{BFF5E0BA-8BA0-5684-3AD9-FB0E8DBDDB3B}"/>
                    </a:ext>
                  </a:extLst>
                </p:cNvPr>
                <p:cNvSpPr/>
                <p:nvPr/>
              </p:nvSpPr>
              <p:spPr>
                <a:xfrm>
                  <a:off x="4885136" y="4331576"/>
                  <a:ext cx="31576" cy="32198"/>
                </a:xfrm>
                <a:custGeom>
                  <a:avLst/>
                  <a:gdLst>
                    <a:gd name="connsiteX0" fmla="*/ 31577 w 31576"/>
                    <a:gd name="connsiteY0" fmla="*/ 32199 h 32198"/>
                    <a:gd name="connsiteX1" fmla="*/ 25539 w 31576"/>
                    <a:gd name="connsiteY1" fmla="*/ 0 h 32198"/>
                    <a:gd name="connsiteX2" fmla="*/ 49 w 31576"/>
                    <a:gd name="connsiteY2" fmla="*/ 21131 h 32198"/>
                    <a:gd name="connsiteX3" fmla="*/ 31577 w 31576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576" h="32198">
                      <a:moveTo>
                        <a:pt x="31577" y="32199"/>
                      </a:moveTo>
                      <a:lnTo>
                        <a:pt x="25539" y="0"/>
                      </a:lnTo>
                      <a:cubicBezTo>
                        <a:pt x="25539" y="0"/>
                        <a:pt x="-1293" y="13081"/>
                        <a:pt x="49" y="21131"/>
                      </a:cubicBezTo>
                      <a:cubicBezTo>
                        <a:pt x="1390" y="29516"/>
                        <a:pt x="31577" y="32199"/>
                        <a:pt x="31577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Hình tự do: Hình 101">
                  <a:extLst>
                    <a:ext uri="{FF2B5EF4-FFF2-40B4-BE49-F238E27FC236}">
                      <a16:creationId xmlns:a16="http://schemas.microsoft.com/office/drawing/2014/main" id="{08293C4D-2025-3184-2F33-983D99EBDE03}"/>
                    </a:ext>
                  </a:extLst>
                </p:cNvPr>
                <p:cNvSpPr/>
                <p:nvPr/>
              </p:nvSpPr>
              <p:spPr>
                <a:xfrm>
                  <a:off x="4962999" y="4195401"/>
                  <a:ext cx="606749" cy="183131"/>
                </a:xfrm>
                <a:custGeom>
                  <a:avLst/>
                  <a:gdLst>
                    <a:gd name="connsiteX0" fmla="*/ 591321 w 606749"/>
                    <a:gd name="connsiteY0" fmla="*/ 0 h 183131"/>
                    <a:gd name="connsiteX1" fmla="*/ 0 w 606749"/>
                    <a:gd name="connsiteY1" fmla="*/ 101292 h 183131"/>
                    <a:gd name="connsiteX2" fmla="*/ 28174 w 606749"/>
                    <a:gd name="connsiteY2" fmla="*/ 117392 h 183131"/>
                    <a:gd name="connsiteX3" fmla="*/ 7714 w 606749"/>
                    <a:gd name="connsiteY3" fmla="*/ 142212 h 183131"/>
                    <a:gd name="connsiteX4" fmla="*/ 35889 w 606749"/>
                    <a:gd name="connsiteY4" fmla="*/ 158311 h 183131"/>
                    <a:gd name="connsiteX5" fmla="*/ 15429 w 606749"/>
                    <a:gd name="connsiteY5" fmla="*/ 183131 h 183131"/>
                    <a:gd name="connsiteX6" fmla="*/ 606749 w 606749"/>
                    <a:gd name="connsiteY6" fmla="*/ 81839 h 183131"/>
                    <a:gd name="connsiteX7" fmla="*/ 591321 w 606749"/>
                    <a:gd name="connsiteY7" fmla="*/ 0 h 183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6749" h="183131">
                      <a:moveTo>
                        <a:pt x="591321" y="0"/>
                      </a:moveTo>
                      <a:lnTo>
                        <a:pt x="0" y="101292"/>
                      </a:lnTo>
                      <a:lnTo>
                        <a:pt x="28174" y="117392"/>
                      </a:lnTo>
                      <a:lnTo>
                        <a:pt x="7714" y="142212"/>
                      </a:lnTo>
                      <a:lnTo>
                        <a:pt x="35889" y="158311"/>
                      </a:lnTo>
                      <a:lnTo>
                        <a:pt x="15429" y="183131"/>
                      </a:lnTo>
                      <a:lnTo>
                        <a:pt x="606749" y="81839"/>
                      </a:lnTo>
                      <a:lnTo>
                        <a:pt x="591321" y="0"/>
                      </a:lnTo>
                      <a:close/>
                    </a:path>
                  </a:pathLst>
                </a:custGeom>
                <a:solidFill>
                  <a:srgbClr val="F4B4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Hình tự do: Hình 102">
                  <a:extLst>
                    <a:ext uri="{FF2B5EF4-FFF2-40B4-BE49-F238E27FC236}">
                      <a16:creationId xmlns:a16="http://schemas.microsoft.com/office/drawing/2014/main" id="{B40925ED-B05B-3D1F-4E9B-0DE0C649A568}"/>
                    </a:ext>
                  </a:extLst>
                </p:cNvPr>
                <p:cNvSpPr/>
                <p:nvPr/>
              </p:nvSpPr>
              <p:spPr>
                <a:xfrm>
                  <a:off x="4962999" y="4195401"/>
                  <a:ext cx="595345" cy="117392"/>
                </a:xfrm>
                <a:custGeom>
                  <a:avLst/>
                  <a:gdLst>
                    <a:gd name="connsiteX0" fmla="*/ 591321 w 595345"/>
                    <a:gd name="connsiteY0" fmla="*/ 0 h 117392"/>
                    <a:gd name="connsiteX1" fmla="*/ 0 w 595345"/>
                    <a:gd name="connsiteY1" fmla="*/ 101292 h 117392"/>
                    <a:gd name="connsiteX2" fmla="*/ 28174 w 595345"/>
                    <a:gd name="connsiteY2" fmla="*/ 117392 h 117392"/>
                    <a:gd name="connsiteX3" fmla="*/ 595345 w 595345"/>
                    <a:gd name="connsiteY3" fmla="*/ 20460 h 117392"/>
                    <a:gd name="connsiteX4" fmla="*/ 591321 w 595345"/>
                    <a:gd name="connsiteY4" fmla="*/ 0 h 117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117392">
                      <a:moveTo>
                        <a:pt x="591321" y="0"/>
                      </a:moveTo>
                      <a:lnTo>
                        <a:pt x="0" y="101292"/>
                      </a:lnTo>
                      <a:lnTo>
                        <a:pt x="28174" y="117392"/>
                      </a:lnTo>
                      <a:lnTo>
                        <a:pt x="595345" y="20460"/>
                      </a:lnTo>
                      <a:lnTo>
                        <a:pt x="591321" y="0"/>
                      </a:lnTo>
                      <a:close/>
                    </a:path>
                  </a:pathLst>
                </a:custGeom>
                <a:solidFill>
                  <a:srgbClr val="FFCE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Hình tự do: Hình 103">
                  <a:extLst>
                    <a:ext uri="{FF2B5EF4-FFF2-40B4-BE49-F238E27FC236}">
                      <a16:creationId xmlns:a16="http://schemas.microsoft.com/office/drawing/2014/main" id="{57AF6972-DEB1-A968-B245-D26E143F24D8}"/>
                    </a:ext>
                  </a:extLst>
                </p:cNvPr>
                <p:cNvSpPr/>
                <p:nvPr/>
              </p:nvSpPr>
              <p:spPr>
                <a:xfrm>
                  <a:off x="4978092" y="4256781"/>
                  <a:ext cx="591320" cy="121752"/>
                </a:xfrm>
                <a:custGeom>
                  <a:avLst/>
                  <a:gdLst>
                    <a:gd name="connsiteX0" fmla="*/ 20460 w 591320"/>
                    <a:gd name="connsiteY0" fmla="*/ 96932 h 121752"/>
                    <a:gd name="connsiteX1" fmla="*/ 0 w 591320"/>
                    <a:gd name="connsiteY1" fmla="*/ 121752 h 121752"/>
                    <a:gd name="connsiteX2" fmla="*/ 591321 w 591320"/>
                    <a:gd name="connsiteY2" fmla="*/ 20460 h 121752"/>
                    <a:gd name="connsiteX3" fmla="*/ 587631 w 591320"/>
                    <a:gd name="connsiteY3" fmla="*/ 0 h 121752"/>
                    <a:gd name="connsiteX4" fmla="*/ 20460 w 591320"/>
                    <a:gd name="connsiteY4" fmla="*/ 96932 h 121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1320" h="121752">
                      <a:moveTo>
                        <a:pt x="20460" y="96932"/>
                      </a:moveTo>
                      <a:lnTo>
                        <a:pt x="0" y="121752"/>
                      </a:lnTo>
                      <a:lnTo>
                        <a:pt x="591321" y="20460"/>
                      </a:lnTo>
                      <a:lnTo>
                        <a:pt x="587631" y="0"/>
                      </a:lnTo>
                      <a:lnTo>
                        <a:pt x="20460" y="96932"/>
                      </a:lnTo>
                      <a:close/>
                    </a:path>
                  </a:pathLst>
                </a:custGeom>
                <a:solidFill>
                  <a:srgbClr val="F295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" name="Đồ họa 6">
              <a:extLst>
                <a:ext uri="{FF2B5EF4-FFF2-40B4-BE49-F238E27FC236}">
                  <a16:creationId xmlns:a16="http://schemas.microsoft.com/office/drawing/2014/main" id="{C2F708BE-417F-1419-021F-B550ECC23F8C}"/>
                </a:ext>
              </a:extLst>
            </p:cNvPr>
            <p:cNvGrpSpPr/>
            <p:nvPr/>
          </p:nvGrpSpPr>
          <p:grpSpPr>
            <a:xfrm>
              <a:off x="9795414" y="4415378"/>
              <a:ext cx="1575439" cy="1949886"/>
              <a:chOff x="9795414" y="4415378"/>
              <a:chExt cx="1575439" cy="1949886"/>
            </a:xfrm>
          </p:grpSpPr>
          <p:sp>
            <p:nvSpPr>
              <p:cNvPr id="72" name="Hình tự do: Hình 71">
                <a:extLst>
                  <a:ext uri="{FF2B5EF4-FFF2-40B4-BE49-F238E27FC236}">
                    <a16:creationId xmlns:a16="http://schemas.microsoft.com/office/drawing/2014/main" id="{A2B23BD6-BCC7-5E10-F389-F84C22C1D5F6}"/>
                  </a:ext>
                </a:extLst>
              </p:cNvPr>
              <p:cNvSpPr/>
              <p:nvPr/>
            </p:nvSpPr>
            <p:spPr>
              <a:xfrm>
                <a:off x="10878517" y="5487049"/>
                <a:ext cx="492336" cy="621507"/>
              </a:xfrm>
              <a:custGeom>
                <a:avLst/>
                <a:gdLst>
                  <a:gd name="connsiteX0" fmla="*/ 467589 w 492336"/>
                  <a:gd name="connsiteY0" fmla="*/ 512165 h 621507"/>
                  <a:gd name="connsiteX1" fmla="*/ 394806 w 492336"/>
                  <a:gd name="connsiteY1" fmla="*/ 0 h 621507"/>
                  <a:gd name="connsiteX2" fmla="*/ 33 w 492336"/>
                  <a:gd name="connsiteY2" fmla="*/ 50646 h 621507"/>
                  <a:gd name="connsiteX3" fmla="*/ 71474 w 492336"/>
                  <a:gd name="connsiteY3" fmla="*/ 621507 h 621507"/>
                  <a:gd name="connsiteX4" fmla="*/ 467589 w 492336"/>
                  <a:gd name="connsiteY4" fmla="*/ 512165 h 62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336" h="621507">
                    <a:moveTo>
                      <a:pt x="467589" y="512165"/>
                    </a:moveTo>
                    <a:cubicBezTo>
                      <a:pt x="541378" y="455817"/>
                      <a:pt x="430024" y="172399"/>
                      <a:pt x="394806" y="0"/>
                    </a:cubicBezTo>
                    <a:cubicBezTo>
                      <a:pt x="307265" y="15093"/>
                      <a:pt x="70804" y="47963"/>
                      <a:pt x="33" y="50646"/>
                    </a:cubicBezTo>
                    <a:cubicBezTo>
                      <a:pt x="-1644" y="142547"/>
                      <a:pt x="61412" y="552078"/>
                      <a:pt x="71474" y="621507"/>
                    </a:cubicBezTo>
                    <a:cubicBezTo>
                      <a:pt x="144257" y="617147"/>
                      <a:pt x="421303" y="535643"/>
                      <a:pt x="467589" y="512165"/>
                    </a:cubicBezTo>
                    <a:close/>
                  </a:path>
                </a:pathLst>
              </a:custGeom>
              <a:solidFill>
                <a:srgbClr val="5B596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3" name="Hình tự do: Hình 72">
                <a:extLst>
                  <a:ext uri="{FF2B5EF4-FFF2-40B4-BE49-F238E27FC236}">
                    <a16:creationId xmlns:a16="http://schemas.microsoft.com/office/drawing/2014/main" id="{0F5CE8E2-52DA-B245-7051-340B46A90C87}"/>
                  </a:ext>
                </a:extLst>
              </p:cNvPr>
              <p:cNvSpPr/>
              <p:nvPr/>
            </p:nvSpPr>
            <p:spPr>
              <a:xfrm>
                <a:off x="10654500" y="4415378"/>
                <a:ext cx="328157" cy="704675"/>
              </a:xfrm>
              <a:custGeom>
                <a:avLst/>
                <a:gdLst>
                  <a:gd name="connsiteX0" fmla="*/ 86199 w 328157"/>
                  <a:gd name="connsiteY0" fmla="*/ 695010 h 704675"/>
                  <a:gd name="connsiteX1" fmla="*/ 316958 w 328157"/>
                  <a:gd name="connsiteY1" fmla="*/ 698699 h 704675"/>
                  <a:gd name="connsiteX2" fmla="*/ 258933 w 328157"/>
                  <a:gd name="connsiteY2" fmla="*/ 40298 h 704675"/>
                  <a:gd name="connsiteX3" fmla="*/ 0 w 328157"/>
                  <a:gd name="connsiteY3" fmla="*/ 14807 h 704675"/>
                  <a:gd name="connsiteX4" fmla="*/ 86199 w 328157"/>
                  <a:gd name="connsiteY4" fmla="*/ 695010 h 70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157" h="704675">
                    <a:moveTo>
                      <a:pt x="86199" y="695010"/>
                    </a:moveTo>
                    <a:cubicBezTo>
                      <a:pt x="118733" y="706078"/>
                      <a:pt x="259939" y="708090"/>
                      <a:pt x="316958" y="698699"/>
                    </a:cubicBezTo>
                    <a:cubicBezTo>
                      <a:pt x="321654" y="643022"/>
                      <a:pt x="360561" y="241541"/>
                      <a:pt x="258933" y="40298"/>
                    </a:cubicBezTo>
                    <a:cubicBezTo>
                      <a:pt x="227070" y="-23094"/>
                      <a:pt x="23143" y="4745"/>
                      <a:pt x="0" y="14807"/>
                    </a:cubicBezTo>
                    <a:cubicBezTo>
                      <a:pt x="65739" y="39962"/>
                      <a:pt x="92572" y="536028"/>
                      <a:pt x="86199" y="695010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4" name="Hình tự do: Hình 73">
                <a:extLst>
                  <a:ext uri="{FF2B5EF4-FFF2-40B4-BE49-F238E27FC236}">
                    <a16:creationId xmlns:a16="http://schemas.microsoft.com/office/drawing/2014/main" id="{06492AE9-311D-3A77-1AE5-73A148AD659D}"/>
                  </a:ext>
                </a:extLst>
              </p:cNvPr>
              <p:cNvSpPr/>
              <p:nvPr/>
            </p:nvSpPr>
            <p:spPr>
              <a:xfrm>
                <a:off x="10484448" y="4428659"/>
                <a:ext cx="267535" cy="496920"/>
              </a:xfrm>
              <a:custGeom>
                <a:avLst/>
                <a:gdLst>
                  <a:gd name="connsiteX0" fmla="*/ 0 w 267535"/>
                  <a:gd name="connsiteY0" fmla="*/ 473778 h 496920"/>
                  <a:gd name="connsiteX1" fmla="*/ 262288 w 267535"/>
                  <a:gd name="connsiteY1" fmla="*/ 496920 h 496920"/>
                  <a:gd name="connsiteX2" fmla="*/ 245853 w 267535"/>
                  <a:gd name="connsiteY2" fmla="*/ 57875 h 496920"/>
                  <a:gd name="connsiteX3" fmla="*/ 97268 w 267535"/>
                  <a:gd name="connsiteY3" fmla="*/ 67266 h 496920"/>
                  <a:gd name="connsiteX4" fmla="*/ 0 w 267535"/>
                  <a:gd name="connsiteY4" fmla="*/ 473778 h 496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535" h="496920">
                    <a:moveTo>
                      <a:pt x="0" y="473778"/>
                    </a:moveTo>
                    <a:cubicBezTo>
                      <a:pt x="17442" y="498262"/>
                      <a:pt x="212312" y="492896"/>
                      <a:pt x="262288" y="496920"/>
                    </a:cubicBezTo>
                    <a:cubicBezTo>
                      <a:pt x="259939" y="407367"/>
                      <a:pt x="283754" y="158832"/>
                      <a:pt x="245853" y="57875"/>
                    </a:cubicBezTo>
                    <a:cubicBezTo>
                      <a:pt x="214660" y="-24971"/>
                      <a:pt x="138523" y="-16250"/>
                      <a:pt x="97268" y="67266"/>
                    </a:cubicBezTo>
                    <a:cubicBezTo>
                      <a:pt x="28845" y="205788"/>
                      <a:pt x="11739" y="386237"/>
                      <a:pt x="0" y="473778"/>
                    </a:cubicBezTo>
                    <a:close/>
                  </a:path>
                </a:pathLst>
              </a:custGeom>
              <a:solidFill>
                <a:srgbClr val="65657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5" name="Hình tự do: Hình 74">
                <a:extLst>
                  <a:ext uri="{FF2B5EF4-FFF2-40B4-BE49-F238E27FC236}">
                    <a16:creationId xmlns:a16="http://schemas.microsoft.com/office/drawing/2014/main" id="{D36B48FF-B0F5-7A3A-A2C1-0A7A89F586C8}"/>
                  </a:ext>
                </a:extLst>
              </p:cNvPr>
              <p:cNvSpPr/>
              <p:nvPr/>
            </p:nvSpPr>
            <p:spPr>
              <a:xfrm>
                <a:off x="10544151" y="4455679"/>
                <a:ext cx="182298" cy="432964"/>
              </a:xfrm>
              <a:custGeom>
                <a:avLst/>
                <a:gdLst>
                  <a:gd name="connsiteX0" fmla="*/ 0 w 182298"/>
                  <a:gd name="connsiteY0" fmla="*/ 420260 h 432964"/>
                  <a:gd name="connsiteX1" fmla="*/ 176759 w 182298"/>
                  <a:gd name="connsiteY1" fmla="*/ 432335 h 432964"/>
                  <a:gd name="connsiteX2" fmla="*/ 165691 w 182298"/>
                  <a:gd name="connsiteY2" fmla="*/ 51985 h 432964"/>
                  <a:gd name="connsiteX3" fmla="*/ 63056 w 182298"/>
                  <a:gd name="connsiteY3" fmla="*/ 56010 h 432964"/>
                  <a:gd name="connsiteX4" fmla="*/ 0 w 182298"/>
                  <a:gd name="connsiteY4" fmla="*/ 420260 h 4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298" h="432964">
                    <a:moveTo>
                      <a:pt x="0" y="420260"/>
                    </a:moveTo>
                    <a:cubicBezTo>
                      <a:pt x="13752" y="441391"/>
                      <a:pt x="136846" y="428981"/>
                      <a:pt x="176759" y="432335"/>
                    </a:cubicBezTo>
                    <a:cubicBezTo>
                      <a:pt x="175417" y="354856"/>
                      <a:pt x="195877" y="139190"/>
                      <a:pt x="165691" y="51985"/>
                    </a:cubicBezTo>
                    <a:cubicBezTo>
                      <a:pt x="141206" y="-19792"/>
                      <a:pt x="96261" y="-16102"/>
                      <a:pt x="63056" y="56010"/>
                    </a:cubicBezTo>
                    <a:cubicBezTo>
                      <a:pt x="7714" y="176085"/>
                      <a:pt x="1677" y="355862"/>
                      <a:pt x="0" y="420260"/>
                    </a:cubicBezTo>
                    <a:close/>
                  </a:path>
                </a:pathLst>
              </a:custGeom>
              <a:solidFill>
                <a:srgbClr val="2737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6" name="Hình tự do: Hình 75">
                <a:extLst>
                  <a:ext uri="{FF2B5EF4-FFF2-40B4-BE49-F238E27FC236}">
                    <a16:creationId xmlns:a16="http://schemas.microsoft.com/office/drawing/2014/main" id="{FF251577-6CF4-3331-CF14-37DFC17384A9}"/>
                  </a:ext>
                </a:extLst>
              </p:cNvPr>
              <p:cNvSpPr/>
              <p:nvPr/>
            </p:nvSpPr>
            <p:spPr>
              <a:xfrm>
                <a:off x="9930358" y="4459947"/>
                <a:ext cx="461182" cy="755610"/>
              </a:xfrm>
              <a:custGeom>
                <a:avLst/>
                <a:gdLst>
                  <a:gd name="connsiteX0" fmla="*/ 216672 w 461182"/>
                  <a:gd name="connsiteY0" fmla="*/ 754753 h 755610"/>
                  <a:gd name="connsiteX1" fmla="*/ 461183 w 461182"/>
                  <a:gd name="connsiteY1" fmla="*/ 715846 h 755610"/>
                  <a:gd name="connsiteX2" fmla="*/ 278052 w 461182"/>
                  <a:gd name="connsiteY2" fmla="*/ 25580 h 755610"/>
                  <a:gd name="connsiteX3" fmla="*/ 0 w 461182"/>
                  <a:gd name="connsiteY3" fmla="*/ 46375 h 755610"/>
                  <a:gd name="connsiteX4" fmla="*/ 216672 w 461182"/>
                  <a:gd name="connsiteY4" fmla="*/ 754753 h 755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1182" h="755610">
                    <a:moveTo>
                      <a:pt x="216672" y="754753"/>
                    </a:moveTo>
                    <a:cubicBezTo>
                      <a:pt x="253231" y="760454"/>
                      <a:pt x="402823" y="736641"/>
                      <a:pt x="461183" y="715846"/>
                    </a:cubicBezTo>
                    <a:cubicBezTo>
                      <a:pt x="455817" y="655808"/>
                      <a:pt x="422611" y="221122"/>
                      <a:pt x="278052" y="25580"/>
                    </a:cubicBezTo>
                    <a:cubicBezTo>
                      <a:pt x="232436" y="-36134"/>
                      <a:pt x="22472" y="31282"/>
                      <a:pt x="0" y="46375"/>
                    </a:cubicBezTo>
                    <a:cubicBezTo>
                      <a:pt x="73789" y="61469"/>
                      <a:pt x="193865" y="584366"/>
                      <a:pt x="216672" y="754753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7" name="Hình tự do: Hình 76">
                <a:extLst>
                  <a:ext uri="{FF2B5EF4-FFF2-40B4-BE49-F238E27FC236}">
                    <a16:creationId xmlns:a16="http://schemas.microsoft.com/office/drawing/2014/main" id="{7EB0FA09-E59E-9A7C-255B-6C09F5AC997B}"/>
                  </a:ext>
                </a:extLst>
              </p:cNvPr>
              <p:cNvSpPr/>
              <p:nvPr/>
            </p:nvSpPr>
            <p:spPr>
              <a:xfrm>
                <a:off x="9832576" y="4502271"/>
                <a:ext cx="286951" cy="545137"/>
              </a:xfrm>
              <a:custGeom>
                <a:avLst/>
                <a:gdLst>
                  <a:gd name="connsiteX0" fmla="*/ 5545 w 286951"/>
                  <a:gd name="connsiteY0" fmla="*/ 538352 h 545137"/>
                  <a:gd name="connsiteX1" fmla="*/ 286951 w 286951"/>
                  <a:gd name="connsiteY1" fmla="*/ 514539 h 545137"/>
                  <a:gd name="connsiteX2" fmla="*/ 188341 w 286951"/>
                  <a:gd name="connsiteY2" fmla="*/ 50337 h 545137"/>
                  <a:gd name="connsiteX3" fmla="*/ 33048 w 286951"/>
                  <a:gd name="connsiteY3" fmla="*/ 87567 h 545137"/>
                  <a:gd name="connsiteX4" fmla="*/ 5545 w 286951"/>
                  <a:gd name="connsiteY4" fmla="*/ 538352 h 54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951" h="545137">
                    <a:moveTo>
                      <a:pt x="5545" y="538352"/>
                    </a:moveTo>
                    <a:cubicBezTo>
                      <a:pt x="28353" y="561160"/>
                      <a:pt x="233621" y="519570"/>
                      <a:pt x="286951" y="514539"/>
                    </a:cubicBezTo>
                    <a:cubicBezTo>
                      <a:pt x="267832" y="419619"/>
                      <a:pt x="247037" y="150623"/>
                      <a:pt x="188341" y="50337"/>
                    </a:cubicBezTo>
                    <a:cubicBezTo>
                      <a:pt x="140043" y="-32173"/>
                      <a:pt x="61223" y="-8694"/>
                      <a:pt x="33048" y="87567"/>
                    </a:cubicBezTo>
                    <a:cubicBezTo>
                      <a:pt x="-13573" y="247891"/>
                      <a:pt x="1520" y="443097"/>
                      <a:pt x="5545" y="538352"/>
                    </a:cubicBezTo>
                    <a:close/>
                  </a:path>
                </a:pathLst>
              </a:custGeom>
              <a:solidFill>
                <a:srgbClr val="65657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8" name="Hình tự do: Hình 77">
                <a:extLst>
                  <a:ext uri="{FF2B5EF4-FFF2-40B4-BE49-F238E27FC236}">
                    <a16:creationId xmlns:a16="http://schemas.microsoft.com/office/drawing/2014/main" id="{10B43A88-ADC9-7A06-214E-3E41C8DF90A2}"/>
                  </a:ext>
                </a:extLst>
              </p:cNvPr>
              <p:cNvSpPr/>
              <p:nvPr/>
            </p:nvSpPr>
            <p:spPr>
              <a:xfrm>
                <a:off x="9877116" y="4531302"/>
                <a:ext cx="207864" cy="475991"/>
              </a:xfrm>
              <a:custGeom>
                <a:avLst/>
                <a:gdLst>
                  <a:gd name="connsiteX0" fmla="*/ 19031 w 207864"/>
                  <a:gd name="connsiteY0" fmla="*/ 470079 h 475991"/>
                  <a:gd name="connsiteX1" fmla="*/ 207864 w 207864"/>
                  <a:gd name="connsiteY1" fmla="*/ 449955 h 475991"/>
                  <a:gd name="connsiteX2" fmla="*/ 126025 w 207864"/>
                  <a:gd name="connsiteY2" fmla="*/ 47132 h 475991"/>
                  <a:gd name="connsiteX3" fmla="*/ 18360 w 207864"/>
                  <a:gd name="connsiteY3" fmla="*/ 70610 h 475991"/>
                  <a:gd name="connsiteX4" fmla="*/ 19031 w 207864"/>
                  <a:gd name="connsiteY4" fmla="*/ 470079 h 475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64" h="475991">
                    <a:moveTo>
                      <a:pt x="19031" y="470079"/>
                    </a:moveTo>
                    <a:cubicBezTo>
                      <a:pt x="37478" y="489868"/>
                      <a:pt x="165268" y="453979"/>
                      <a:pt x="207864" y="449955"/>
                    </a:cubicBezTo>
                    <a:cubicBezTo>
                      <a:pt x="192101" y="367780"/>
                      <a:pt x="173653" y="134337"/>
                      <a:pt x="126025" y="47132"/>
                    </a:cubicBezTo>
                    <a:cubicBezTo>
                      <a:pt x="86783" y="-24645"/>
                      <a:pt x="39826" y="-12570"/>
                      <a:pt x="18360" y="70610"/>
                    </a:cubicBezTo>
                    <a:cubicBezTo>
                      <a:pt x="-17864" y="208798"/>
                      <a:pt x="8969" y="401321"/>
                      <a:pt x="19031" y="470079"/>
                    </a:cubicBezTo>
                    <a:close/>
                  </a:path>
                </a:pathLst>
              </a:custGeom>
              <a:solidFill>
                <a:srgbClr val="2737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Hình tự do: Hình 78">
                <a:extLst>
                  <a:ext uri="{FF2B5EF4-FFF2-40B4-BE49-F238E27FC236}">
                    <a16:creationId xmlns:a16="http://schemas.microsoft.com/office/drawing/2014/main" id="{22165D4F-BE57-5C44-31C1-2C3B6E1B6208}"/>
                  </a:ext>
                </a:extLst>
              </p:cNvPr>
              <p:cNvSpPr/>
              <p:nvPr/>
            </p:nvSpPr>
            <p:spPr>
              <a:xfrm>
                <a:off x="10280056" y="4428344"/>
                <a:ext cx="446616" cy="461137"/>
              </a:xfrm>
              <a:custGeom>
                <a:avLst/>
                <a:gdLst>
                  <a:gd name="connsiteX0" fmla="*/ 1136 w 446616"/>
                  <a:gd name="connsiteY0" fmla="*/ 253060 h 461137"/>
                  <a:gd name="connsiteX1" fmla="*/ 207411 w 446616"/>
                  <a:gd name="connsiteY1" fmla="*/ 1170 h 461137"/>
                  <a:gd name="connsiteX2" fmla="*/ 445213 w 446616"/>
                  <a:gd name="connsiteY2" fmla="*/ 212811 h 461137"/>
                  <a:gd name="connsiteX3" fmla="*/ 252020 w 446616"/>
                  <a:gd name="connsiteY3" fmla="*/ 460005 h 461137"/>
                  <a:gd name="connsiteX4" fmla="*/ 1136 w 446616"/>
                  <a:gd name="connsiteY4" fmla="*/ 253060 h 461137"/>
                  <a:gd name="connsiteX5" fmla="*/ 46416 w 446616"/>
                  <a:gd name="connsiteY5" fmla="*/ 248364 h 461137"/>
                  <a:gd name="connsiteX6" fmla="*/ 248330 w 446616"/>
                  <a:gd name="connsiteY6" fmla="*/ 419086 h 461137"/>
                  <a:gd name="connsiteX7" fmla="*/ 404965 w 446616"/>
                  <a:gd name="connsiteY7" fmla="*/ 219184 h 461137"/>
                  <a:gd name="connsiteX8" fmla="*/ 211771 w 446616"/>
                  <a:gd name="connsiteY8" fmla="*/ 41419 h 461137"/>
                  <a:gd name="connsiteX9" fmla="*/ 46416 w 446616"/>
                  <a:gd name="connsiteY9" fmla="*/ 248364 h 461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6616" h="461137">
                    <a:moveTo>
                      <a:pt x="1136" y="253060"/>
                    </a:moveTo>
                    <a:cubicBezTo>
                      <a:pt x="-11273" y="124264"/>
                      <a:pt x="79286" y="13580"/>
                      <a:pt x="207411" y="1170"/>
                    </a:cubicBezTo>
                    <a:cubicBezTo>
                      <a:pt x="348616" y="-12582"/>
                      <a:pt x="434145" y="97096"/>
                      <a:pt x="445213" y="212811"/>
                    </a:cubicBezTo>
                    <a:cubicBezTo>
                      <a:pt x="458295" y="345967"/>
                      <a:pt x="378803" y="447595"/>
                      <a:pt x="252020" y="460005"/>
                    </a:cubicBezTo>
                    <a:cubicBezTo>
                      <a:pt x="123894" y="472415"/>
                      <a:pt x="13882" y="381520"/>
                      <a:pt x="1136" y="253060"/>
                    </a:cubicBezTo>
                    <a:close/>
                    <a:moveTo>
                      <a:pt x="46416" y="248364"/>
                    </a:moveTo>
                    <a:cubicBezTo>
                      <a:pt x="57149" y="359719"/>
                      <a:pt x="175547" y="426465"/>
                      <a:pt x="248330" y="419086"/>
                    </a:cubicBezTo>
                    <a:cubicBezTo>
                      <a:pt x="326815" y="411371"/>
                      <a:pt x="415027" y="323160"/>
                      <a:pt x="404965" y="219184"/>
                    </a:cubicBezTo>
                    <a:cubicBezTo>
                      <a:pt x="393896" y="104140"/>
                      <a:pt x="279523" y="34711"/>
                      <a:pt x="211771" y="41419"/>
                    </a:cubicBezTo>
                    <a:cubicBezTo>
                      <a:pt x="138988" y="48798"/>
                      <a:pt x="35683" y="137345"/>
                      <a:pt x="46416" y="248364"/>
                    </a:cubicBezTo>
                    <a:close/>
                  </a:path>
                </a:pathLst>
              </a:custGeom>
              <a:solidFill>
                <a:srgbClr val="56B8B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0" name="Hình tự do: Hình 79">
                <a:extLst>
                  <a:ext uri="{FF2B5EF4-FFF2-40B4-BE49-F238E27FC236}">
                    <a16:creationId xmlns:a16="http://schemas.microsoft.com/office/drawing/2014/main" id="{20ADD222-D3D8-ADB4-5901-26FB42E6C083}"/>
                  </a:ext>
                </a:extLst>
              </p:cNvPr>
              <p:cNvSpPr/>
              <p:nvPr/>
            </p:nvSpPr>
            <p:spPr>
              <a:xfrm>
                <a:off x="9808353" y="4669392"/>
                <a:ext cx="1505219" cy="1694743"/>
              </a:xfrm>
              <a:custGeom>
                <a:avLst/>
                <a:gdLst>
                  <a:gd name="connsiteX0" fmla="*/ 24403 w 1505219"/>
                  <a:gd name="connsiteY0" fmla="*/ 1626992 h 1694743"/>
                  <a:gd name="connsiteX1" fmla="*/ 474181 w 1505219"/>
                  <a:gd name="connsiteY1" fmla="*/ 1694743 h 1694743"/>
                  <a:gd name="connsiteX2" fmla="*/ 1505219 w 1505219"/>
                  <a:gd name="connsiteY2" fmla="*/ 1470693 h 1694743"/>
                  <a:gd name="connsiteX3" fmla="*/ 1207379 w 1505219"/>
                  <a:gd name="connsiteY3" fmla="*/ 48236 h 1694743"/>
                  <a:gd name="connsiteX4" fmla="*/ 37148 w 1505219"/>
                  <a:gd name="connsiteY4" fmla="*/ 146175 h 1694743"/>
                  <a:gd name="connsiteX5" fmla="*/ 24403 w 1505219"/>
                  <a:gd name="connsiteY5" fmla="*/ 1626992 h 169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5219" h="1694743">
                    <a:moveTo>
                      <a:pt x="24403" y="1626992"/>
                    </a:moveTo>
                    <a:cubicBezTo>
                      <a:pt x="69683" y="1637389"/>
                      <a:pt x="371212" y="1684346"/>
                      <a:pt x="474181" y="1694743"/>
                    </a:cubicBezTo>
                    <a:cubicBezTo>
                      <a:pt x="867277" y="1673277"/>
                      <a:pt x="1406945" y="1558233"/>
                      <a:pt x="1505219" y="1470693"/>
                    </a:cubicBezTo>
                    <a:cubicBezTo>
                      <a:pt x="1492474" y="1150380"/>
                      <a:pt x="1357976" y="166635"/>
                      <a:pt x="1207379" y="48236"/>
                    </a:cubicBezTo>
                    <a:cubicBezTo>
                      <a:pt x="1073551" y="-57081"/>
                      <a:pt x="112279" y="25764"/>
                      <a:pt x="37148" y="146175"/>
                    </a:cubicBezTo>
                    <a:cubicBezTo>
                      <a:pt x="-24903" y="361170"/>
                      <a:pt x="5284" y="1462307"/>
                      <a:pt x="24403" y="1626992"/>
                    </a:cubicBezTo>
                    <a:close/>
                  </a:path>
                </a:pathLst>
              </a:custGeom>
              <a:solidFill>
                <a:srgbClr val="56B8B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1" name="Hình tự do: Hình 80">
                <a:extLst>
                  <a:ext uri="{FF2B5EF4-FFF2-40B4-BE49-F238E27FC236}">
                    <a16:creationId xmlns:a16="http://schemas.microsoft.com/office/drawing/2014/main" id="{FAE84B8E-038A-BB96-57D4-EBE91AADAFEF}"/>
                  </a:ext>
                </a:extLst>
              </p:cNvPr>
              <p:cNvSpPr/>
              <p:nvPr/>
            </p:nvSpPr>
            <p:spPr>
              <a:xfrm>
                <a:off x="9834866" y="4689694"/>
                <a:ext cx="1424034" cy="1067020"/>
              </a:xfrm>
              <a:custGeom>
                <a:avLst/>
                <a:gdLst>
                  <a:gd name="connsiteX0" fmla="*/ 1244 w 1424034"/>
                  <a:gd name="connsiteY0" fmla="*/ 248966 h 1067020"/>
                  <a:gd name="connsiteX1" fmla="*/ 279630 w 1424034"/>
                  <a:gd name="connsiteY1" fmla="*/ 166456 h 1067020"/>
                  <a:gd name="connsiteX2" fmla="*/ 477520 w 1424034"/>
                  <a:gd name="connsiteY2" fmla="*/ 1067021 h 1067020"/>
                  <a:gd name="connsiteX3" fmla="*/ 1424035 w 1424034"/>
                  <a:gd name="connsiteY3" fmla="*/ 931517 h 1067020"/>
                  <a:gd name="connsiteX4" fmla="*/ 1152020 w 1424034"/>
                  <a:gd name="connsiteY4" fmla="*/ 29946 h 1067020"/>
                  <a:gd name="connsiteX5" fmla="*/ 30088 w 1424034"/>
                  <a:gd name="connsiteY5" fmla="*/ 130232 h 1067020"/>
                  <a:gd name="connsiteX6" fmla="*/ 1244 w 1424034"/>
                  <a:gd name="connsiteY6" fmla="*/ 248966 h 1067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4034" h="1067020">
                    <a:moveTo>
                      <a:pt x="1244" y="248966"/>
                    </a:moveTo>
                    <a:cubicBezTo>
                      <a:pt x="51555" y="118829"/>
                      <a:pt x="194437" y="60468"/>
                      <a:pt x="279630" y="166456"/>
                    </a:cubicBezTo>
                    <a:cubicBezTo>
                      <a:pt x="418152" y="338519"/>
                      <a:pt x="448004" y="929169"/>
                      <a:pt x="477520" y="1067021"/>
                    </a:cubicBezTo>
                    <a:cubicBezTo>
                      <a:pt x="852503" y="1040524"/>
                      <a:pt x="1327438" y="987865"/>
                      <a:pt x="1424035" y="931517"/>
                    </a:cubicBezTo>
                    <a:cubicBezTo>
                      <a:pt x="1362320" y="414656"/>
                      <a:pt x="1300941" y="80257"/>
                      <a:pt x="1152020" y="29946"/>
                    </a:cubicBezTo>
                    <a:cubicBezTo>
                      <a:pt x="1021883" y="-14328"/>
                      <a:pt x="288351" y="-29756"/>
                      <a:pt x="30088" y="130232"/>
                    </a:cubicBezTo>
                    <a:cubicBezTo>
                      <a:pt x="21368" y="177860"/>
                      <a:pt x="-6136" y="268084"/>
                      <a:pt x="1244" y="2489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" name="Hình tự do: Hình 81">
                <a:extLst>
                  <a:ext uri="{FF2B5EF4-FFF2-40B4-BE49-F238E27FC236}">
                    <a16:creationId xmlns:a16="http://schemas.microsoft.com/office/drawing/2014/main" id="{80B6951B-18E1-8B14-0D58-84C0F52DB819}"/>
                  </a:ext>
                </a:extLst>
              </p:cNvPr>
              <p:cNvSpPr/>
              <p:nvPr/>
            </p:nvSpPr>
            <p:spPr>
              <a:xfrm>
                <a:off x="9814265" y="4658581"/>
                <a:ext cx="1523120" cy="980071"/>
              </a:xfrm>
              <a:custGeom>
                <a:avLst/>
                <a:gdLst>
                  <a:gd name="connsiteX0" fmla="*/ 5745 w 1523120"/>
                  <a:gd name="connsiteY0" fmla="*/ 249893 h 980071"/>
                  <a:gd name="connsiteX1" fmla="*/ 372008 w 1523120"/>
                  <a:gd name="connsiteY1" fmla="*/ 214675 h 980071"/>
                  <a:gd name="connsiteX2" fmla="*/ 573922 w 1523120"/>
                  <a:gd name="connsiteY2" fmla="*/ 980072 h 980071"/>
                  <a:gd name="connsiteX3" fmla="*/ 1523120 w 1523120"/>
                  <a:gd name="connsiteY3" fmla="*/ 848592 h 980071"/>
                  <a:gd name="connsiteX4" fmla="*/ 1204485 w 1523120"/>
                  <a:gd name="connsiteY4" fmla="*/ 21146 h 980071"/>
                  <a:gd name="connsiteX5" fmla="*/ 6080 w 1523120"/>
                  <a:gd name="connsiteY5" fmla="*/ 153632 h 980071"/>
                  <a:gd name="connsiteX6" fmla="*/ 5745 w 1523120"/>
                  <a:gd name="connsiteY6" fmla="*/ 249893 h 980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3120" h="980071">
                    <a:moveTo>
                      <a:pt x="5745" y="249893"/>
                    </a:moveTo>
                    <a:cubicBezTo>
                      <a:pt x="56056" y="119756"/>
                      <a:pt x="286815" y="108687"/>
                      <a:pt x="372008" y="214675"/>
                    </a:cubicBezTo>
                    <a:cubicBezTo>
                      <a:pt x="510530" y="386739"/>
                      <a:pt x="544742" y="842220"/>
                      <a:pt x="573922" y="980072"/>
                    </a:cubicBezTo>
                    <a:cubicBezTo>
                      <a:pt x="948906" y="953574"/>
                      <a:pt x="1426523" y="904941"/>
                      <a:pt x="1523120" y="848592"/>
                    </a:cubicBezTo>
                    <a:cubicBezTo>
                      <a:pt x="1491927" y="365943"/>
                      <a:pt x="1353405" y="71793"/>
                      <a:pt x="1204485" y="21146"/>
                    </a:cubicBezTo>
                    <a:cubicBezTo>
                      <a:pt x="1074347" y="-23127"/>
                      <a:pt x="264342" y="-6357"/>
                      <a:pt x="6080" y="153632"/>
                    </a:cubicBezTo>
                    <a:cubicBezTo>
                      <a:pt x="-2306" y="201594"/>
                      <a:pt x="-1634" y="269011"/>
                      <a:pt x="5745" y="249893"/>
                    </a:cubicBezTo>
                    <a:close/>
                  </a:path>
                </a:pathLst>
              </a:custGeom>
              <a:solidFill>
                <a:srgbClr val="62C9D1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3" name="Hình tự do: Hình 82">
                <a:extLst>
                  <a:ext uri="{FF2B5EF4-FFF2-40B4-BE49-F238E27FC236}">
                    <a16:creationId xmlns:a16="http://schemas.microsoft.com/office/drawing/2014/main" id="{6076D6E5-CED3-443D-F574-EA4D862EA94D}"/>
                  </a:ext>
                </a:extLst>
              </p:cNvPr>
              <p:cNvSpPr/>
              <p:nvPr/>
            </p:nvSpPr>
            <p:spPr>
              <a:xfrm>
                <a:off x="9795485" y="4800204"/>
                <a:ext cx="486714" cy="1564799"/>
              </a:xfrm>
              <a:custGeom>
                <a:avLst/>
                <a:gdLst>
                  <a:gd name="connsiteX0" fmla="*/ 15804 w 486714"/>
                  <a:gd name="connsiteY0" fmla="*/ 1495844 h 1564799"/>
                  <a:gd name="connsiteX1" fmla="*/ 486715 w 486714"/>
                  <a:gd name="connsiteY1" fmla="*/ 1563596 h 1564799"/>
                  <a:gd name="connsiteX2" fmla="*/ 296204 w 486714"/>
                  <a:gd name="connsiteY2" fmla="*/ 62319 h 1564799"/>
                  <a:gd name="connsiteX3" fmla="*/ 18824 w 486714"/>
                  <a:gd name="connsiteY3" fmla="*/ 104580 h 1564799"/>
                  <a:gd name="connsiteX4" fmla="*/ 15804 w 486714"/>
                  <a:gd name="connsiteY4" fmla="*/ 1495844 h 1564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714" h="1564799">
                    <a:moveTo>
                      <a:pt x="15804" y="1495844"/>
                    </a:moveTo>
                    <a:cubicBezTo>
                      <a:pt x="57730" y="1517980"/>
                      <a:pt x="384416" y="1573658"/>
                      <a:pt x="486715" y="1563596"/>
                    </a:cubicBezTo>
                    <a:cubicBezTo>
                      <a:pt x="463236" y="1263072"/>
                      <a:pt x="351210" y="182059"/>
                      <a:pt x="296204" y="62319"/>
                    </a:cubicBezTo>
                    <a:cubicBezTo>
                      <a:pt x="247234" y="-44340"/>
                      <a:pt x="35594" y="-3420"/>
                      <a:pt x="18824" y="104580"/>
                    </a:cubicBezTo>
                    <a:cubicBezTo>
                      <a:pt x="-3984" y="255178"/>
                      <a:pt x="-7338" y="1349271"/>
                      <a:pt x="15804" y="1495844"/>
                    </a:cubicBezTo>
                    <a:close/>
                  </a:path>
                </a:pathLst>
              </a:custGeom>
              <a:solidFill>
                <a:srgbClr val="3CA09D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4" name="Hình tự do: Hình 83">
                <a:extLst>
                  <a:ext uri="{FF2B5EF4-FFF2-40B4-BE49-F238E27FC236}">
                    <a16:creationId xmlns:a16="http://schemas.microsoft.com/office/drawing/2014/main" id="{E1167E27-B043-0D51-58EE-D1BE0320BC87}"/>
                  </a:ext>
                </a:extLst>
              </p:cNvPr>
              <p:cNvSpPr/>
              <p:nvPr/>
            </p:nvSpPr>
            <p:spPr>
              <a:xfrm>
                <a:off x="9815650" y="5774156"/>
                <a:ext cx="1501947" cy="589978"/>
              </a:xfrm>
              <a:custGeom>
                <a:avLst/>
                <a:gdLst>
                  <a:gd name="connsiteX0" fmla="*/ 1464717 w 1501947"/>
                  <a:gd name="connsiteY0" fmla="*/ 0 h 589978"/>
                  <a:gd name="connsiteX1" fmla="*/ 1501947 w 1501947"/>
                  <a:gd name="connsiteY1" fmla="*/ 366934 h 589978"/>
                  <a:gd name="connsiteX2" fmla="*/ 466885 w 1501947"/>
                  <a:gd name="connsiteY2" fmla="*/ 589979 h 589978"/>
                  <a:gd name="connsiteX3" fmla="*/ 17106 w 1501947"/>
                  <a:gd name="connsiteY3" fmla="*/ 522227 h 589978"/>
                  <a:gd name="connsiteX4" fmla="*/ 0 w 1501947"/>
                  <a:gd name="connsiteY4" fmla="*/ 178771 h 589978"/>
                  <a:gd name="connsiteX5" fmla="*/ 1464717 w 1501947"/>
                  <a:gd name="connsiteY5" fmla="*/ 0 h 589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1947" h="589978">
                    <a:moveTo>
                      <a:pt x="1464717" y="0"/>
                    </a:moveTo>
                    <a:cubicBezTo>
                      <a:pt x="1483164" y="149591"/>
                      <a:pt x="1498593" y="281741"/>
                      <a:pt x="1501947" y="366934"/>
                    </a:cubicBezTo>
                    <a:cubicBezTo>
                      <a:pt x="1403673" y="454475"/>
                      <a:pt x="859980" y="568849"/>
                      <a:pt x="466885" y="589979"/>
                    </a:cubicBezTo>
                    <a:cubicBezTo>
                      <a:pt x="363915" y="579581"/>
                      <a:pt x="62386" y="532625"/>
                      <a:pt x="17106" y="522227"/>
                    </a:cubicBezTo>
                    <a:cubicBezTo>
                      <a:pt x="11403" y="473593"/>
                      <a:pt x="5031" y="343456"/>
                      <a:pt x="0" y="178771"/>
                    </a:cubicBezTo>
                    <a:cubicBezTo>
                      <a:pt x="166026" y="175082"/>
                      <a:pt x="527928" y="166362"/>
                      <a:pt x="1464717" y="0"/>
                    </a:cubicBezTo>
                    <a:close/>
                  </a:path>
                </a:pathLst>
              </a:custGeom>
              <a:solidFill>
                <a:srgbClr val="8E89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5" name="Hình tự do: Hình 84">
                <a:extLst>
                  <a:ext uri="{FF2B5EF4-FFF2-40B4-BE49-F238E27FC236}">
                    <a16:creationId xmlns:a16="http://schemas.microsoft.com/office/drawing/2014/main" id="{B7690EC0-A787-3AB2-34BE-B317F08AD561}"/>
                  </a:ext>
                </a:extLst>
              </p:cNvPr>
              <p:cNvSpPr/>
              <p:nvPr/>
            </p:nvSpPr>
            <p:spPr>
              <a:xfrm>
                <a:off x="9796867" y="5924753"/>
                <a:ext cx="485332" cy="440511"/>
              </a:xfrm>
              <a:custGeom>
                <a:avLst/>
                <a:gdLst>
                  <a:gd name="connsiteX0" fmla="*/ 14423 w 485332"/>
                  <a:gd name="connsiteY0" fmla="*/ 371294 h 440511"/>
                  <a:gd name="connsiteX1" fmla="*/ 0 w 485332"/>
                  <a:gd name="connsiteY1" fmla="*/ 10062 h 440511"/>
                  <a:gd name="connsiteX2" fmla="*/ 443407 w 485332"/>
                  <a:gd name="connsiteY2" fmla="*/ 0 h 440511"/>
                  <a:gd name="connsiteX3" fmla="*/ 485333 w 485332"/>
                  <a:gd name="connsiteY3" fmla="*/ 439382 h 440511"/>
                  <a:gd name="connsiteX4" fmla="*/ 14423 w 485332"/>
                  <a:gd name="connsiteY4" fmla="*/ 371294 h 44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332" h="440511">
                    <a:moveTo>
                      <a:pt x="14423" y="371294"/>
                    </a:moveTo>
                    <a:cubicBezTo>
                      <a:pt x="7044" y="325008"/>
                      <a:pt x="2348" y="184809"/>
                      <a:pt x="0" y="10062"/>
                    </a:cubicBezTo>
                    <a:cubicBezTo>
                      <a:pt x="150262" y="6708"/>
                      <a:pt x="304214" y="3019"/>
                      <a:pt x="443407" y="0"/>
                    </a:cubicBezTo>
                    <a:cubicBezTo>
                      <a:pt x="462860" y="185815"/>
                      <a:pt x="477953" y="348487"/>
                      <a:pt x="485333" y="439382"/>
                    </a:cubicBezTo>
                    <a:cubicBezTo>
                      <a:pt x="383034" y="449108"/>
                      <a:pt x="56348" y="393431"/>
                      <a:pt x="14423" y="371294"/>
                    </a:cubicBezTo>
                    <a:close/>
                  </a:path>
                </a:pathLst>
              </a:custGeom>
              <a:solidFill>
                <a:srgbClr val="7C778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6" name="Hình tự do: Hình 85">
                <a:extLst>
                  <a:ext uri="{FF2B5EF4-FFF2-40B4-BE49-F238E27FC236}">
                    <a16:creationId xmlns:a16="http://schemas.microsoft.com/office/drawing/2014/main" id="{BA8470E7-C199-4E4D-ED70-1029A02C9848}"/>
                  </a:ext>
                </a:extLst>
              </p:cNvPr>
              <p:cNvSpPr/>
              <p:nvPr/>
            </p:nvSpPr>
            <p:spPr>
              <a:xfrm>
                <a:off x="10550859" y="5823461"/>
                <a:ext cx="682550" cy="440823"/>
              </a:xfrm>
              <a:custGeom>
                <a:avLst/>
                <a:gdLst>
                  <a:gd name="connsiteX0" fmla="*/ 24149 w 682550"/>
                  <a:gd name="connsiteY0" fmla="*/ 438040 h 440823"/>
                  <a:gd name="connsiteX1" fmla="*/ 0 w 682550"/>
                  <a:gd name="connsiteY1" fmla="*/ 112026 h 440823"/>
                  <a:gd name="connsiteX2" fmla="*/ 649346 w 682550"/>
                  <a:gd name="connsiteY2" fmla="*/ 0 h 440823"/>
                  <a:gd name="connsiteX3" fmla="*/ 682551 w 682550"/>
                  <a:gd name="connsiteY3" fmla="*/ 308238 h 440823"/>
                  <a:gd name="connsiteX4" fmla="*/ 24149 w 682550"/>
                  <a:gd name="connsiteY4" fmla="*/ 438040 h 44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550" h="440823">
                    <a:moveTo>
                      <a:pt x="24149" y="438040"/>
                    </a:moveTo>
                    <a:cubicBezTo>
                      <a:pt x="16770" y="391754"/>
                      <a:pt x="2013" y="287107"/>
                      <a:pt x="0" y="112026"/>
                    </a:cubicBezTo>
                    <a:cubicBezTo>
                      <a:pt x="150262" y="108672"/>
                      <a:pt x="523904" y="16770"/>
                      <a:pt x="649346" y="0"/>
                    </a:cubicBezTo>
                    <a:cubicBezTo>
                      <a:pt x="677520" y="94920"/>
                      <a:pt x="681209" y="233778"/>
                      <a:pt x="682551" y="308238"/>
                    </a:cubicBezTo>
                    <a:cubicBezTo>
                      <a:pt x="576227" y="344126"/>
                      <a:pt x="66075" y="460177"/>
                      <a:pt x="24149" y="438040"/>
                    </a:cubicBezTo>
                    <a:close/>
                  </a:path>
                </a:pathLst>
              </a:custGeom>
              <a:solidFill>
                <a:srgbClr val="4E4E6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7" name="Hình tự do: Hình 86">
                <a:extLst>
                  <a:ext uri="{FF2B5EF4-FFF2-40B4-BE49-F238E27FC236}">
                    <a16:creationId xmlns:a16="http://schemas.microsoft.com/office/drawing/2014/main" id="{5916E950-2E1A-18F8-00E5-A5E3230F7019}"/>
                  </a:ext>
                </a:extLst>
              </p:cNvPr>
              <p:cNvSpPr/>
              <p:nvPr/>
            </p:nvSpPr>
            <p:spPr>
              <a:xfrm>
                <a:off x="10553207" y="5860020"/>
                <a:ext cx="674632" cy="281079"/>
              </a:xfrm>
              <a:custGeom>
                <a:avLst/>
                <a:gdLst>
                  <a:gd name="connsiteX0" fmla="*/ 64733 w 674632"/>
                  <a:gd name="connsiteY0" fmla="*/ 281070 h 281079"/>
                  <a:gd name="connsiteX1" fmla="*/ 0 w 674632"/>
                  <a:gd name="connsiteY1" fmla="*/ 76137 h 281079"/>
                  <a:gd name="connsiteX2" fmla="*/ 623855 w 674632"/>
                  <a:gd name="connsiteY2" fmla="*/ 0 h 281079"/>
                  <a:gd name="connsiteX3" fmla="*/ 674501 w 674632"/>
                  <a:gd name="connsiteY3" fmla="*/ 162336 h 281079"/>
                  <a:gd name="connsiteX4" fmla="*/ 64733 w 674632"/>
                  <a:gd name="connsiteY4" fmla="*/ 281070 h 281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632" h="281079">
                    <a:moveTo>
                      <a:pt x="64733" y="281070"/>
                    </a:moveTo>
                    <a:cubicBezTo>
                      <a:pt x="56684" y="222709"/>
                      <a:pt x="57690" y="149591"/>
                      <a:pt x="0" y="76137"/>
                    </a:cubicBezTo>
                    <a:cubicBezTo>
                      <a:pt x="149927" y="69094"/>
                      <a:pt x="498413" y="15093"/>
                      <a:pt x="623855" y="0"/>
                    </a:cubicBezTo>
                    <a:cubicBezTo>
                      <a:pt x="667458" y="50311"/>
                      <a:pt x="675843" y="112696"/>
                      <a:pt x="674501" y="162336"/>
                    </a:cubicBezTo>
                    <a:cubicBezTo>
                      <a:pt x="566501" y="207616"/>
                      <a:pt x="339431" y="282076"/>
                      <a:pt x="64733" y="2810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8" name="Hình tự do: Hình 87">
                <a:extLst>
                  <a:ext uri="{FF2B5EF4-FFF2-40B4-BE49-F238E27FC236}">
                    <a16:creationId xmlns:a16="http://schemas.microsoft.com/office/drawing/2014/main" id="{A81CCE93-7F47-A95A-7FFC-CFF9D11CC686}"/>
                  </a:ext>
                </a:extLst>
              </p:cNvPr>
              <p:cNvSpPr/>
              <p:nvPr/>
            </p:nvSpPr>
            <p:spPr>
              <a:xfrm>
                <a:off x="10550188" y="5820442"/>
                <a:ext cx="702572" cy="280206"/>
              </a:xfrm>
              <a:custGeom>
                <a:avLst/>
                <a:gdLst>
                  <a:gd name="connsiteX0" fmla="*/ 75131 w 702572"/>
                  <a:gd name="connsiteY0" fmla="*/ 260946 h 280206"/>
                  <a:gd name="connsiteX1" fmla="*/ 0 w 702572"/>
                  <a:gd name="connsiteY1" fmla="*/ 113703 h 280206"/>
                  <a:gd name="connsiteX2" fmla="*/ 659408 w 702572"/>
                  <a:gd name="connsiteY2" fmla="*/ 0 h 280206"/>
                  <a:gd name="connsiteX3" fmla="*/ 702339 w 702572"/>
                  <a:gd name="connsiteY3" fmla="*/ 145231 h 280206"/>
                  <a:gd name="connsiteX4" fmla="*/ 75131 w 702572"/>
                  <a:gd name="connsiteY4" fmla="*/ 260946 h 280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2572" h="280206">
                    <a:moveTo>
                      <a:pt x="75131" y="260946"/>
                    </a:moveTo>
                    <a:cubicBezTo>
                      <a:pt x="64398" y="196212"/>
                      <a:pt x="50311" y="153616"/>
                      <a:pt x="0" y="113703"/>
                    </a:cubicBezTo>
                    <a:cubicBezTo>
                      <a:pt x="149926" y="106659"/>
                      <a:pt x="533966" y="15429"/>
                      <a:pt x="659408" y="0"/>
                    </a:cubicBezTo>
                    <a:cubicBezTo>
                      <a:pt x="703011" y="50311"/>
                      <a:pt x="703346" y="95591"/>
                      <a:pt x="702339" y="145231"/>
                    </a:cubicBezTo>
                    <a:cubicBezTo>
                      <a:pt x="695967" y="187827"/>
                      <a:pt x="96261" y="331716"/>
                      <a:pt x="75131" y="260946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9" name="Hình tự do: Hình 88">
                <a:extLst>
                  <a:ext uri="{FF2B5EF4-FFF2-40B4-BE49-F238E27FC236}">
                    <a16:creationId xmlns:a16="http://schemas.microsoft.com/office/drawing/2014/main" id="{269F4F1B-9E93-6EF0-0DC6-67B80FBEC6FA}"/>
                  </a:ext>
                </a:extLst>
              </p:cNvPr>
              <p:cNvSpPr/>
              <p:nvPr/>
            </p:nvSpPr>
            <p:spPr>
              <a:xfrm>
                <a:off x="10807762" y="4657255"/>
                <a:ext cx="420304" cy="1083717"/>
              </a:xfrm>
              <a:custGeom>
                <a:avLst/>
                <a:gdLst>
                  <a:gd name="connsiteX0" fmla="*/ 120428 w 420304"/>
                  <a:gd name="connsiteY0" fmla="*/ 2683 h 1083717"/>
                  <a:gd name="connsiteX1" fmla="*/ 184156 w 420304"/>
                  <a:gd name="connsiteY1" fmla="*/ 45616 h 1083717"/>
                  <a:gd name="connsiteX2" fmla="*/ 420282 w 420304"/>
                  <a:gd name="connsiteY2" fmla="*/ 1046466 h 1083717"/>
                  <a:gd name="connsiteX3" fmla="*/ 387747 w 420304"/>
                  <a:gd name="connsiteY3" fmla="*/ 1083696 h 1083717"/>
                  <a:gd name="connsiteX4" fmla="*/ 385399 w 420304"/>
                  <a:gd name="connsiteY4" fmla="*/ 1083696 h 1083717"/>
                  <a:gd name="connsiteX5" fmla="*/ 348170 w 420304"/>
                  <a:gd name="connsiteY5" fmla="*/ 1048814 h 1083717"/>
                  <a:gd name="connsiteX6" fmla="*/ 689 w 420304"/>
                  <a:gd name="connsiteY6" fmla="*/ 0 h 1083717"/>
                  <a:gd name="connsiteX7" fmla="*/ 120428 w 420304"/>
                  <a:gd name="connsiteY7" fmla="*/ 2683 h 108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0304" h="1083717">
                    <a:moveTo>
                      <a:pt x="120428" y="2683"/>
                    </a:moveTo>
                    <a:cubicBezTo>
                      <a:pt x="148267" y="6708"/>
                      <a:pt x="177447" y="36895"/>
                      <a:pt x="184156" y="45616"/>
                    </a:cubicBezTo>
                    <a:cubicBezTo>
                      <a:pt x="395126" y="319642"/>
                      <a:pt x="419946" y="1037410"/>
                      <a:pt x="420282" y="1046466"/>
                    </a:cubicBezTo>
                    <a:cubicBezTo>
                      <a:pt x="420952" y="1065584"/>
                      <a:pt x="406530" y="1082019"/>
                      <a:pt x="387747" y="1083696"/>
                    </a:cubicBezTo>
                    <a:lnTo>
                      <a:pt x="385399" y="1083696"/>
                    </a:lnTo>
                    <a:cubicBezTo>
                      <a:pt x="365275" y="1084367"/>
                      <a:pt x="348840" y="1068939"/>
                      <a:pt x="348170" y="1048814"/>
                    </a:cubicBezTo>
                    <a:cubicBezTo>
                      <a:pt x="338778" y="782167"/>
                      <a:pt x="235473" y="6037"/>
                      <a:pt x="689" y="0"/>
                    </a:cubicBezTo>
                    <a:cubicBezTo>
                      <a:pt x="-10044" y="336"/>
                      <a:pt x="108019" y="1006"/>
                      <a:pt x="120428" y="2683"/>
                    </a:cubicBezTo>
                    <a:close/>
                  </a:path>
                </a:pathLst>
              </a:custGeom>
              <a:solidFill>
                <a:srgbClr val="44312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0" name="Hình tự do: Hình 89">
                <a:extLst>
                  <a:ext uri="{FF2B5EF4-FFF2-40B4-BE49-F238E27FC236}">
                    <a16:creationId xmlns:a16="http://schemas.microsoft.com/office/drawing/2014/main" id="{D0221B55-5195-7C35-3BBB-5519D9CD8C4B}"/>
                  </a:ext>
                </a:extLst>
              </p:cNvPr>
              <p:cNvSpPr/>
              <p:nvPr/>
            </p:nvSpPr>
            <p:spPr>
              <a:xfrm>
                <a:off x="10287230" y="4668174"/>
                <a:ext cx="407701" cy="1169222"/>
              </a:xfrm>
              <a:custGeom>
                <a:avLst/>
                <a:gdLst>
                  <a:gd name="connsiteX0" fmla="*/ 0 w 407701"/>
                  <a:gd name="connsiteY0" fmla="*/ 13231 h 1169222"/>
                  <a:gd name="connsiteX1" fmla="*/ 98273 w 407701"/>
                  <a:gd name="connsiteY1" fmla="*/ 1156 h 1169222"/>
                  <a:gd name="connsiteX2" fmla="*/ 159988 w 407701"/>
                  <a:gd name="connsiteY2" fmla="*/ 53815 h 1169222"/>
                  <a:gd name="connsiteX3" fmla="*/ 407518 w 407701"/>
                  <a:gd name="connsiteY3" fmla="*/ 1129797 h 1169222"/>
                  <a:gd name="connsiteX4" fmla="*/ 374983 w 407701"/>
                  <a:gd name="connsiteY4" fmla="*/ 1169039 h 1169222"/>
                  <a:gd name="connsiteX5" fmla="*/ 335406 w 407701"/>
                  <a:gd name="connsiteY5" fmla="*/ 1136505 h 1169222"/>
                  <a:gd name="connsiteX6" fmla="*/ 0 w 407701"/>
                  <a:gd name="connsiteY6" fmla="*/ 13231 h 1169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7701" h="1169222">
                    <a:moveTo>
                      <a:pt x="0" y="13231"/>
                    </a:moveTo>
                    <a:cubicBezTo>
                      <a:pt x="36223" y="7193"/>
                      <a:pt x="73789" y="-3540"/>
                      <a:pt x="98273" y="1156"/>
                    </a:cubicBezTo>
                    <a:cubicBezTo>
                      <a:pt x="124771" y="11218"/>
                      <a:pt x="145902" y="32684"/>
                      <a:pt x="159988" y="53815"/>
                    </a:cubicBezTo>
                    <a:cubicBezTo>
                      <a:pt x="273691" y="223865"/>
                      <a:pt x="356536" y="583756"/>
                      <a:pt x="407518" y="1129797"/>
                    </a:cubicBezTo>
                    <a:cubicBezTo>
                      <a:pt x="409530" y="1149585"/>
                      <a:pt x="394772" y="1167362"/>
                      <a:pt x="374983" y="1169039"/>
                    </a:cubicBezTo>
                    <a:cubicBezTo>
                      <a:pt x="355194" y="1171051"/>
                      <a:pt x="337418" y="1156293"/>
                      <a:pt x="335406" y="1136505"/>
                    </a:cubicBezTo>
                    <a:cubicBezTo>
                      <a:pt x="271007" y="448923"/>
                      <a:pt x="146236" y="31343"/>
                      <a:pt x="0" y="13231"/>
                    </a:cubicBezTo>
                    <a:close/>
                  </a:path>
                </a:pathLst>
              </a:custGeom>
              <a:solidFill>
                <a:srgbClr val="44312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" name="Hình tự do: Hình 90">
                <a:extLst>
                  <a:ext uri="{FF2B5EF4-FFF2-40B4-BE49-F238E27FC236}">
                    <a16:creationId xmlns:a16="http://schemas.microsoft.com/office/drawing/2014/main" id="{DE6DFE6E-AC10-7406-1750-F9FF98862201}"/>
                  </a:ext>
                </a:extLst>
              </p:cNvPr>
              <p:cNvSpPr/>
              <p:nvPr/>
            </p:nvSpPr>
            <p:spPr>
              <a:xfrm>
                <a:off x="10549597" y="5411897"/>
                <a:ext cx="131599" cy="159034"/>
              </a:xfrm>
              <a:custGeom>
                <a:avLst/>
                <a:gdLst>
                  <a:gd name="connsiteX0" fmla="*/ 25747 w 131599"/>
                  <a:gd name="connsiteY0" fmla="*/ 157327 h 159034"/>
                  <a:gd name="connsiteX1" fmla="*/ 17026 w 131599"/>
                  <a:gd name="connsiteY1" fmla="*/ 145252 h 159034"/>
                  <a:gd name="connsiteX2" fmla="*/ 592 w 131599"/>
                  <a:gd name="connsiteY2" fmla="*/ 27525 h 159034"/>
                  <a:gd name="connsiteX3" fmla="*/ 2939 w 131599"/>
                  <a:gd name="connsiteY3" fmla="*/ 15450 h 159034"/>
                  <a:gd name="connsiteX4" fmla="*/ 14008 w 131599"/>
                  <a:gd name="connsiteY4" fmla="*/ 10083 h 159034"/>
                  <a:gd name="connsiteX5" fmla="*/ 100207 w 131599"/>
                  <a:gd name="connsiteY5" fmla="*/ 21 h 159034"/>
                  <a:gd name="connsiteX6" fmla="*/ 113959 w 131599"/>
                  <a:gd name="connsiteY6" fmla="*/ 9077 h 159034"/>
                  <a:gd name="connsiteX7" fmla="*/ 131400 w 131599"/>
                  <a:gd name="connsiteY7" fmla="*/ 134854 h 159034"/>
                  <a:gd name="connsiteX8" fmla="*/ 123685 w 131599"/>
                  <a:gd name="connsiteY8" fmla="*/ 145923 h 159034"/>
                  <a:gd name="connsiteX9" fmla="*/ 74717 w 131599"/>
                  <a:gd name="connsiteY9" fmla="*/ 156656 h 159034"/>
                  <a:gd name="connsiteX10" fmla="*/ 25747 w 131599"/>
                  <a:gd name="connsiteY10" fmla="*/ 157327 h 159034"/>
                  <a:gd name="connsiteX11" fmla="*/ 101549 w 131599"/>
                  <a:gd name="connsiteY11" fmla="*/ 26854 h 159034"/>
                  <a:gd name="connsiteX12" fmla="*/ 30778 w 131599"/>
                  <a:gd name="connsiteY12" fmla="*/ 35910 h 159034"/>
                  <a:gd name="connsiteX13" fmla="*/ 43524 w 131599"/>
                  <a:gd name="connsiteY13" fmla="*/ 132171 h 159034"/>
                  <a:gd name="connsiteX14" fmla="*/ 114965 w 131599"/>
                  <a:gd name="connsiteY14" fmla="*/ 124121 h 159034"/>
                  <a:gd name="connsiteX15" fmla="*/ 101549 w 131599"/>
                  <a:gd name="connsiteY15" fmla="*/ 26854 h 159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1599" h="159034">
                    <a:moveTo>
                      <a:pt x="25747" y="157327"/>
                    </a:moveTo>
                    <a:cubicBezTo>
                      <a:pt x="20716" y="155314"/>
                      <a:pt x="17362" y="150618"/>
                      <a:pt x="17026" y="145252"/>
                    </a:cubicBezTo>
                    <a:cubicBezTo>
                      <a:pt x="16021" y="125463"/>
                      <a:pt x="10318" y="58046"/>
                      <a:pt x="592" y="27525"/>
                    </a:cubicBezTo>
                    <a:cubicBezTo>
                      <a:pt x="-750" y="23500"/>
                      <a:pt x="256" y="18804"/>
                      <a:pt x="2939" y="15450"/>
                    </a:cubicBezTo>
                    <a:cubicBezTo>
                      <a:pt x="5623" y="12096"/>
                      <a:pt x="9647" y="10754"/>
                      <a:pt x="14008" y="10083"/>
                    </a:cubicBezTo>
                    <a:cubicBezTo>
                      <a:pt x="19039" y="9413"/>
                      <a:pt x="96518" y="357"/>
                      <a:pt x="100207" y="21"/>
                    </a:cubicBezTo>
                    <a:cubicBezTo>
                      <a:pt x="106244" y="-314"/>
                      <a:pt x="111946" y="3375"/>
                      <a:pt x="113959" y="9077"/>
                    </a:cubicBezTo>
                    <a:cubicBezTo>
                      <a:pt x="119661" y="26183"/>
                      <a:pt x="133413" y="108693"/>
                      <a:pt x="131400" y="134854"/>
                    </a:cubicBezTo>
                    <a:cubicBezTo>
                      <a:pt x="131064" y="139550"/>
                      <a:pt x="128046" y="143910"/>
                      <a:pt x="123685" y="145923"/>
                    </a:cubicBezTo>
                    <a:cubicBezTo>
                      <a:pt x="114630" y="150283"/>
                      <a:pt x="98866" y="154308"/>
                      <a:pt x="74717" y="156656"/>
                    </a:cubicBezTo>
                    <a:cubicBezTo>
                      <a:pt x="52915" y="159339"/>
                      <a:pt x="31784" y="160010"/>
                      <a:pt x="25747" y="157327"/>
                    </a:cubicBezTo>
                    <a:close/>
                    <a:moveTo>
                      <a:pt x="101549" y="26854"/>
                    </a:moveTo>
                    <a:cubicBezTo>
                      <a:pt x="95847" y="27525"/>
                      <a:pt x="41847" y="34568"/>
                      <a:pt x="30778" y="35910"/>
                    </a:cubicBezTo>
                    <a:cubicBezTo>
                      <a:pt x="37486" y="66767"/>
                      <a:pt x="41847" y="110034"/>
                      <a:pt x="43524" y="132171"/>
                    </a:cubicBezTo>
                    <a:cubicBezTo>
                      <a:pt x="61635" y="131836"/>
                      <a:pt x="97859" y="128146"/>
                      <a:pt x="114965" y="124121"/>
                    </a:cubicBezTo>
                    <a:cubicBezTo>
                      <a:pt x="113959" y="99972"/>
                      <a:pt x="106580" y="50668"/>
                      <a:pt x="101549" y="26854"/>
                    </a:cubicBezTo>
                    <a:close/>
                  </a:path>
                </a:pathLst>
              </a:custGeom>
              <a:solidFill>
                <a:srgbClr val="B2796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2" name="Hình tự do: Hình 91">
                <a:extLst>
                  <a:ext uri="{FF2B5EF4-FFF2-40B4-BE49-F238E27FC236}">
                    <a16:creationId xmlns:a16="http://schemas.microsoft.com/office/drawing/2014/main" id="{5D517A80-BA80-44FA-118F-11747FE97FC8}"/>
                  </a:ext>
                </a:extLst>
              </p:cNvPr>
              <p:cNvSpPr/>
              <p:nvPr/>
            </p:nvSpPr>
            <p:spPr>
              <a:xfrm>
                <a:off x="11091948" y="5328381"/>
                <a:ext cx="131599" cy="159034"/>
              </a:xfrm>
              <a:custGeom>
                <a:avLst/>
                <a:gdLst>
                  <a:gd name="connsiteX0" fmla="*/ 25747 w 131599"/>
                  <a:gd name="connsiteY0" fmla="*/ 157326 h 159034"/>
                  <a:gd name="connsiteX1" fmla="*/ 17027 w 131599"/>
                  <a:gd name="connsiteY1" fmla="*/ 145252 h 159034"/>
                  <a:gd name="connsiteX2" fmla="*/ 591 w 131599"/>
                  <a:gd name="connsiteY2" fmla="*/ 27524 h 159034"/>
                  <a:gd name="connsiteX3" fmla="*/ 2939 w 131599"/>
                  <a:gd name="connsiteY3" fmla="*/ 15450 h 159034"/>
                  <a:gd name="connsiteX4" fmla="*/ 14008 w 131599"/>
                  <a:gd name="connsiteY4" fmla="*/ 10083 h 159034"/>
                  <a:gd name="connsiteX5" fmla="*/ 100207 w 131599"/>
                  <a:gd name="connsiteY5" fmla="*/ 21 h 159034"/>
                  <a:gd name="connsiteX6" fmla="*/ 113959 w 131599"/>
                  <a:gd name="connsiteY6" fmla="*/ 9077 h 159034"/>
                  <a:gd name="connsiteX7" fmla="*/ 131400 w 131599"/>
                  <a:gd name="connsiteY7" fmla="*/ 134854 h 159034"/>
                  <a:gd name="connsiteX8" fmla="*/ 123685 w 131599"/>
                  <a:gd name="connsiteY8" fmla="*/ 145923 h 159034"/>
                  <a:gd name="connsiteX9" fmla="*/ 74716 w 131599"/>
                  <a:gd name="connsiteY9" fmla="*/ 156655 h 159034"/>
                  <a:gd name="connsiteX10" fmla="*/ 25747 w 131599"/>
                  <a:gd name="connsiteY10" fmla="*/ 157326 h 159034"/>
                  <a:gd name="connsiteX11" fmla="*/ 101549 w 131599"/>
                  <a:gd name="connsiteY11" fmla="*/ 26854 h 159034"/>
                  <a:gd name="connsiteX12" fmla="*/ 30778 w 131599"/>
                  <a:gd name="connsiteY12" fmla="*/ 35909 h 159034"/>
                  <a:gd name="connsiteX13" fmla="*/ 43524 w 131599"/>
                  <a:gd name="connsiteY13" fmla="*/ 132171 h 159034"/>
                  <a:gd name="connsiteX14" fmla="*/ 114965 w 131599"/>
                  <a:gd name="connsiteY14" fmla="*/ 124121 h 159034"/>
                  <a:gd name="connsiteX15" fmla="*/ 101549 w 131599"/>
                  <a:gd name="connsiteY15" fmla="*/ 26854 h 159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1599" h="159034">
                    <a:moveTo>
                      <a:pt x="25747" y="157326"/>
                    </a:moveTo>
                    <a:cubicBezTo>
                      <a:pt x="20716" y="155314"/>
                      <a:pt x="17362" y="150618"/>
                      <a:pt x="17027" y="145252"/>
                    </a:cubicBezTo>
                    <a:cubicBezTo>
                      <a:pt x="16020" y="125463"/>
                      <a:pt x="10319" y="58046"/>
                      <a:pt x="591" y="27524"/>
                    </a:cubicBezTo>
                    <a:cubicBezTo>
                      <a:pt x="-750" y="23500"/>
                      <a:pt x="257" y="18804"/>
                      <a:pt x="2939" y="15450"/>
                    </a:cubicBezTo>
                    <a:cubicBezTo>
                      <a:pt x="5623" y="11760"/>
                      <a:pt x="9647" y="10754"/>
                      <a:pt x="14008" y="10083"/>
                    </a:cubicBezTo>
                    <a:cubicBezTo>
                      <a:pt x="19039" y="9412"/>
                      <a:pt x="96518" y="356"/>
                      <a:pt x="100207" y="21"/>
                    </a:cubicBezTo>
                    <a:cubicBezTo>
                      <a:pt x="106244" y="-315"/>
                      <a:pt x="111946" y="3375"/>
                      <a:pt x="113959" y="9077"/>
                    </a:cubicBezTo>
                    <a:cubicBezTo>
                      <a:pt x="119660" y="26183"/>
                      <a:pt x="133412" y="108692"/>
                      <a:pt x="131400" y="134854"/>
                    </a:cubicBezTo>
                    <a:cubicBezTo>
                      <a:pt x="131065" y="139550"/>
                      <a:pt x="128046" y="143910"/>
                      <a:pt x="123685" y="145923"/>
                    </a:cubicBezTo>
                    <a:cubicBezTo>
                      <a:pt x="114629" y="150283"/>
                      <a:pt x="98865" y="154308"/>
                      <a:pt x="74716" y="156655"/>
                    </a:cubicBezTo>
                    <a:cubicBezTo>
                      <a:pt x="52915" y="159339"/>
                      <a:pt x="32120" y="160010"/>
                      <a:pt x="25747" y="157326"/>
                    </a:cubicBezTo>
                    <a:close/>
                    <a:moveTo>
                      <a:pt x="101549" y="26854"/>
                    </a:moveTo>
                    <a:cubicBezTo>
                      <a:pt x="95847" y="27524"/>
                      <a:pt x="41847" y="34568"/>
                      <a:pt x="30778" y="35909"/>
                    </a:cubicBezTo>
                    <a:cubicBezTo>
                      <a:pt x="37486" y="66767"/>
                      <a:pt x="41847" y="110034"/>
                      <a:pt x="43524" y="132171"/>
                    </a:cubicBezTo>
                    <a:cubicBezTo>
                      <a:pt x="61635" y="131835"/>
                      <a:pt x="97859" y="128146"/>
                      <a:pt x="114965" y="124121"/>
                    </a:cubicBezTo>
                    <a:cubicBezTo>
                      <a:pt x="113959" y="99972"/>
                      <a:pt x="106580" y="50667"/>
                      <a:pt x="101549" y="26854"/>
                    </a:cubicBezTo>
                    <a:close/>
                  </a:path>
                </a:pathLst>
              </a:custGeom>
              <a:solidFill>
                <a:srgbClr val="B2796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3" name="Hình tự do: Hình 92">
                <a:extLst>
                  <a:ext uri="{FF2B5EF4-FFF2-40B4-BE49-F238E27FC236}">
                    <a16:creationId xmlns:a16="http://schemas.microsoft.com/office/drawing/2014/main" id="{408B4A87-07FD-145A-25E2-F309215D9C16}"/>
                  </a:ext>
                </a:extLst>
              </p:cNvPr>
              <p:cNvSpPr/>
              <p:nvPr/>
            </p:nvSpPr>
            <p:spPr>
              <a:xfrm>
                <a:off x="9826061" y="5677559"/>
                <a:ext cx="400124" cy="612082"/>
              </a:xfrm>
              <a:custGeom>
                <a:avLst/>
                <a:gdLst>
                  <a:gd name="connsiteX0" fmla="*/ 43589 w 400124"/>
                  <a:gd name="connsiteY0" fmla="*/ 570525 h 612082"/>
                  <a:gd name="connsiteX1" fmla="*/ 9377 w 400124"/>
                  <a:gd name="connsiteY1" fmla="*/ 21130 h 612082"/>
                  <a:gd name="connsiteX2" fmla="*/ 354174 w 400124"/>
                  <a:gd name="connsiteY2" fmla="*/ 0 h 612082"/>
                  <a:gd name="connsiteX3" fmla="*/ 400125 w 400124"/>
                  <a:gd name="connsiteY3" fmla="*/ 610439 h 612082"/>
                  <a:gd name="connsiteX4" fmla="*/ 43589 w 400124"/>
                  <a:gd name="connsiteY4" fmla="*/ 570525 h 6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0124" h="612082">
                    <a:moveTo>
                      <a:pt x="43589" y="570525"/>
                    </a:moveTo>
                    <a:cubicBezTo>
                      <a:pt x="-29530" y="525581"/>
                      <a:pt x="12060" y="207952"/>
                      <a:pt x="9377" y="21130"/>
                    </a:cubicBezTo>
                    <a:cubicBezTo>
                      <a:pt x="86520" y="20460"/>
                      <a:pt x="293466" y="10397"/>
                      <a:pt x="354174" y="0"/>
                    </a:cubicBezTo>
                    <a:cubicBezTo>
                      <a:pt x="372622" y="95926"/>
                      <a:pt x="395765" y="535978"/>
                      <a:pt x="400125" y="610439"/>
                    </a:cubicBezTo>
                    <a:cubicBezTo>
                      <a:pt x="337740" y="619830"/>
                      <a:pt x="86856" y="586625"/>
                      <a:pt x="43589" y="570525"/>
                    </a:cubicBezTo>
                    <a:close/>
                  </a:path>
                </a:pathLst>
              </a:custGeom>
              <a:solidFill>
                <a:srgbClr val="4E4E6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" name="Hình tự do: Hình 93">
                <a:extLst>
                  <a:ext uri="{FF2B5EF4-FFF2-40B4-BE49-F238E27FC236}">
                    <a16:creationId xmlns:a16="http://schemas.microsoft.com/office/drawing/2014/main" id="{F6AF89D9-8039-FBFD-9181-846B1670507E}"/>
                  </a:ext>
                </a:extLst>
              </p:cNvPr>
              <p:cNvSpPr/>
              <p:nvPr/>
            </p:nvSpPr>
            <p:spPr>
              <a:xfrm>
                <a:off x="9830743" y="5682926"/>
                <a:ext cx="342449" cy="207035"/>
              </a:xfrm>
              <a:custGeom>
                <a:avLst/>
                <a:gdLst>
                  <a:gd name="connsiteX0" fmla="*/ 0 w 342449"/>
                  <a:gd name="connsiteY0" fmla="*/ 189840 h 207035"/>
                  <a:gd name="connsiteX1" fmla="*/ 17777 w 342449"/>
                  <a:gd name="connsiteY1" fmla="*/ 37565 h 207035"/>
                  <a:gd name="connsiteX2" fmla="*/ 342450 w 342449"/>
                  <a:gd name="connsiteY2" fmla="*/ 0 h 207035"/>
                  <a:gd name="connsiteX3" fmla="*/ 315952 w 342449"/>
                  <a:gd name="connsiteY3" fmla="*/ 195206 h 207035"/>
                  <a:gd name="connsiteX4" fmla="*/ 0 w 342449"/>
                  <a:gd name="connsiteY4" fmla="*/ 189840 h 20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449" h="207035">
                    <a:moveTo>
                      <a:pt x="0" y="189840"/>
                    </a:moveTo>
                    <a:cubicBezTo>
                      <a:pt x="1341" y="134833"/>
                      <a:pt x="1677" y="98945"/>
                      <a:pt x="17777" y="37565"/>
                    </a:cubicBezTo>
                    <a:cubicBezTo>
                      <a:pt x="90895" y="37901"/>
                      <a:pt x="281741" y="8720"/>
                      <a:pt x="342450" y="0"/>
                    </a:cubicBezTo>
                    <a:cubicBezTo>
                      <a:pt x="325008" y="39578"/>
                      <a:pt x="313940" y="145902"/>
                      <a:pt x="315952" y="195206"/>
                    </a:cubicBezTo>
                    <a:cubicBezTo>
                      <a:pt x="264635" y="216672"/>
                      <a:pt x="20795" y="205268"/>
                      <a:pt x="0" y="1898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5" name="Hình tự do: Hình 94">
                <a:extLst>
                  <a:ext uri="{FF2B5EF4-FFF2-40B4-BE49-F238E27FC236}">
                    <a16:creationId xmlns:a16="http://schemas.microsoft.com/office/drawing/2014/main" id="{19AD7FCA-09DA-940C-336A-900DD1D68804}"/>
                  </a:ext>
                </a:extLst>
              </p:cNvPr>
              <p:cNvSpPr/>
              <p:nvPr/>
            </p:nvSpPr>
            <p:spPr>
              <a:xfrm>
                <a:off x="9795414" y="5676888"/>
                <a:ext cx="385827" cy="167538"/>
              </a:xfrm>
              <a:custGeom>
                <a:avLst/>
                <a:gdLst>
                  <a:gd name="connsiteX0" fmla="*/ 331492 w 385827"/>
                  <a:gd name="connsiteY0" fmla="*/ 163678 h 167538"/>
                  <a:gd name="connsiteX1" fmla="*/ 385828 w 385827"/>
                  <a:gd name="connsiteY1" fmla="*/ 0 h 167538"/>
                  <a:gd name="connsiteX2" fmla="*/ 42707 w 385827"/>
                  <a:gd name="connsiteY2" fmla="*/ 19454 h 167538"/>
                  <a:gd name="connsiteX3" fmla="*/ 782 w 385827"/>
                  <a:gd name="connsiteY3" fmla="*/ 160324 h 167538"/>
                  <a:gd name="connsiteX4" fmla="*/ 331492 w 385827"/>
                  <a:gd name="connsiteY4" fmla="*/ 163678 h 167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827" h="167538">
                    <a:moveTo>
                      <a:pt x="331492" y="163678"/>
                    </a:moveTo>
                    <a:cubicBezTo>
                      <a:pt x="338871" y="84187"/>
                      <a:pt x="351951" y="23478"/>
                      <a:pt x="385828" y="0"/>
                    </a:cubicBezTo>
                    <a:cubicBezTo>
                      <a:pt x="290237" y="14423"/>
                      <a:pt x="104087" y="16435"/>
                      <a:pt x="42707" y="19454"/>
                    </a:cubicBezTo>
                    <a:cubicBezTo>
                      <a:pt x="12857" y="38236"/>
                      <a:pt x="-3914" y="88883"/>
                      <a:pt x="782" y="160324"/>
                    </a:cubicBezTo>
                    <a:cubicBezTo>
                      <a:pt x="55117" y="171393"/>
                      <a:pt x="260050" y="167368"/>
                      <a:pt x="331492" y="163678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6" name="Đồ họa 6">
              <a:extLst>
                <a:ext uri="{FF2B5EF4-FFF2-40B4-BE49-F238E27FC236}">
                  <a16:creationId xmlns:a16="http://schemas.microsoft.com/office/drawing/2014/main" id="{BB72E8B8-923E-8476-A6B1-220D129C7A03}"/>
                </a:ext>
              </a:extLst>
            </p:cNvPr>
            <p:cNvGrpSpPr/>
            <p:nvPr/>
          </p:nvGrpSpPr>
          <p:grpSpPr>
            <a:xfrm>
              <a:off x="-31" y="4426807"/>
              <a:ext cx="1838816" cy="1979880"/>
              <a:chOff x="-31" y="4426807"/>
              <a:chExt cx="1838816" cy="1979880"/>
            </a:xfrm>
          </p:grpSpPr>
          <p:sp>
            <p:nvSpPr>
              <p:cNvPr id="47" name="Hình tự do: Hình 46">
                <a:extLst>
                  <a:ext uri="{FF2B5EF4-FFF2-40B4-BE49-F238E27FC236}">
                    <a16:creationId xmlns:a16="http://schemas.microsoft.com/office/drawing/2014/main" id="{6162A373-5E3A-4466-B8C2-CDA6C775402C}"/>
                  </a:ext>
                </a:extLst>
              </p:cNvPr>
              <p:cNvSpPr/>
              <p:nvPr/>
            </p:nvSpPr>
            <p:spPr>
              <a:xfrm>
                <a:off x="155574" y="6077713"/>
                <a:ext cx="1683211" cy="328974"/>
              </a:xfrm>
              <a:custGeom>
                <a:avLst/>
                <a:gdLst>
                  <a:gd name="connsiteX0" fmla="*/ 1683120 w 1683211"/>
                  <a:gd name="connsiteY0" fmla="*/ 196198 h 328974"/>
                  <a:gd name="connsiteX1" fmla="*/ 987824 w 1683211"/>
                  <a:gd name="connsiteY1" fmla="*/ 328348 h 328974"/>
                  <a:gd name="connsiteX2" fmla="*/ 54 w 1683211"/>
                  <a:gd name="connsiteY2" fmla="*/ 38222 h 328974"/>
                  <a:gd name="connsiteX3" fmla="*/ 856345 w 1683211"/>
                  <a:gd name="connsiteY3" fmla="*/ 45265 h 328974"/>
                  <a:gd name="connsiteX4" fmla="*/ 1683120 w 1683211"/>
                  <a:gd name="connsiteY4" fmla="*/ 196198 h 328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3211" h="328974">
                    <a:moveTo>
                      <a:pt x="1683120" y="196198"/>
                    </a:moveTo>
                    <a:cubicBezTo>
                      <a:pt x="1676077" y="252881"/>
                      <a:pt x="1046520" y="337068"/>
                      <a:pt x="987824" y="328348"/>
                    </a:cubicBezTo>
                    <a:cubicBezTo>
                      <a:pt x="676903" y="282062"/>
                      <a:pt x="-6990" y="95241"/>
                      <a:pt x="54" y="38222"/>
                    </a:cubicBezTo>
                    <a:cubicBezTo>
                      <a:pt x="7098" y="-18462"/>
                      <a:pt x="426690" y="-8735"/>
                      <a:pt x="856345" y="45265"/>
                    </a:cubicBezTo>
                    <a:cubicBezTo>
                      <a:pt x="1286335" y="99266"/>
                      <a:pt x="1690164" y="139515"/>
                      <a:pt x="1683120" y="1961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48" name="Đồ họa 6">
                <a:extLst>
                  <a:ext uri="{FF2B5EF4-FFF2-40B4-BE49-F238E27FC236}">
                    <a16:creationId xmlns:a16="http://schemas.microsoft.com/office/drawing/2014/main" id="{DED76204-8441-1226-7301-77E88D40DBD0}"/>
                  </a:ext>
                </a:extLst>
              </p:cNvPr>
              <p:cNvGrpSpPr/>
              <p:nvPr/>
            </p:nvGrpSpPr>
            <p:grpSpPr>
              <a:xfrm>
                <a:off x="-31" y="4426807"/>
                <a:ext cx="1810175" cy="1896343"/>
                <a:chOff x="-31" y="4426807"/>
                <a:chExt cx="1810175" cy="1896343"/>
              </a:xfrm>
            </p:grpSpPr>
            <p:sp>
              <p:nvSpPr>
                <p:cNvPr id="49" name="Hình tự do: Hình 48">
                  <a:extLst>
                    <a:ext uri="{FF2B5EF4-FFF2-40B4-BE49-F238E27FC236}">
                      <a16:creationId xmlns:a16="http://schemas.microsoft.com/office/drawing/2014/main" id="{54106A3D-3537-8C03-7C07-ABEB5883431D}"/>
                    </a:ext>
                  </a:extLst>
                </p:cNvPr>
                <p:cNvSpPr/>
                <p:nvPr/>
              </p:nvSpPr>
              <p:spPr>
                <a:xfrm>
                  <a:off x="-31" y="5410912"/>
                  <a:ext cx="565557" cy="645320"/>
                </a:xfrm>
                <a:custGeom>
                  <a:avLst/>
                  <a:gdLst>
                    <a:gd name="connsiteX0" fmla="*/ 79522 w 565557"/>
                    <a:gd name="connsiteY0" fmla="*/ 531954 h 645320"/>
                    <a:gd name="connsiteX1" fmla="*/ 155324 w 565557"/>
                    <a:gd name="connsiteY1" fmla="*/ 0 h 645320"/>
                    <a:gd name="connsiteX2" fmla="*/ 565525 w 565557"/>
                    <a:gd name="connsiteY2" fmla="*/ 52659 h 645320"/>
                    <a:gd name="connsiteX3" fmla="*/ 491065 w 565557"/>
                    <a:gd name="connsiteY3" fmla="*/ 645321 h 645320"/>
                    <a:gd name="connsiteX4" fmla="*/ 79522 w 565557"/>
                    <a:gd name="connsiteY4" fmla="*/ 531954 h 645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5557" h="645320">
                      <a:moveTo>
                        <a:pt x="79522" y="531954"/>
                      </a:moveTo>
                      <a:cubicBezTo>
                        <a:pt x="-119709" y="454140"/>
                        <a:pt x="113063" y="183802"/>
                        <a:pt x="155324" y="0"/>
                      </a:cubicBezTo>
                      <a:cubicBezTo>
                        <a:pt x="246219" y="15429"/>
                        <a:pt x="491736" y="49976"/>
                        <a:pt x="565525" y="52659"/>
                      </a:cubicBezTo>
                      <a:cubicBezTo>
                        <a:pt x="567202" y="147914"/>
                        <a:pt x="501798" y="573544"/>
                        <a:pt x="491065" y="645321"/>
                      </a:cubicBezTo>
                      <a:cubicBezTo>
                        <a:pt x="415264" y="641296"/>
                        <a:pt x="127485" y="556438"/>
                        <a:pt x="79522" y="531954"/>
                      </a:cubicBezTo>
                      <a:close/>
                    </a:path>
                  </a:pathLst>
                </a:custGeom>
                <a:solidFill>
                  <a:srgbClr val="844C4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Hình tự do: Hình 49">
                  <a:extLst>
                    <a:ext uri="{FF2B5EF4-FFF2-40B4-BE49-F238E27FC236}">
                      <a16:creationId xmlns:a16="http://schemas.microsoft.com/office/drawing/2014/main" id="{48A5F06D-5366-FEE4-6612-8272C26C3CEC}"/>
                    </a:ext>
                  </a:extLst>
                </p:cNvPr>
                <p:cNvSpPr/>
                <p:nvPr/>
              </p:nvSpPr>
              <p:spPr>
                <a:xfrm>
                  <a:off x="460718" y="4426807"/>
                  <a:ext cx="346603" cy="604051"/>
                </a:xfrm>
                <a:custGeom>
                  <a:avLst/>
                  <a:gdLst>
                    <a:gd name="connsiteX0" fmla="*/ 247994 w 346603"/>
                    <a:gd name="connsiteY0" fmla="*/ 594028 h 604051"/>
                    <a:gd name="connsiteX1" fmla="*/ 8515 w 346603"/>
                    <a:gd name="connsiteY1" fmla="*/ 600065 h 604051"/>
                    <a:gd name="connsiteX2" fmla="*/ 77944 w 346603"/>
                    <a:gd name="connsiteY2" fmla="*/ 36248 h 604051"/>
                    <a:gd name="connsiteX3" fmla="*/ 346604 w 346603"/>
                    <a:gd name="connsiteY3" fmla="*/ 11093 h 604051"/>
                    <a:gd name="connsiteX4" fmla="*/ 247994 w 346603"/>
                    <a:gd name="connsiteY4" fmla="*/ 594028 h 604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6603" h="604051">
                      <a:moveTo>
                        <a:pt x="247994" y="594028"/>
                      </a:moveTo>
                      <a:cubicBezTo>
                        <a:pt x="214118" y="604090"/>
                        <a:pt x="67546" y="607444"/>
                        <a:pt x="8515" y="600065"/>
                      </a:cubicBezTo>
                      <a:cubicBezTo>
                        <a:pt x="4490" y="552773"/>
                        <a:pt x="-30392" y="209653"/>
                        <a:pt x="77944" y="36248"/>
                      </a:cubicBezTo>
                      <a:cubicBezTo>
                        <a:pt x="112155" y="-18423"/>
                        <a:pt x="323125" y="2708"/>
                        <a:pt x="346604" y="11093"/>
                      </a:cubicBezTo>
                      <a:cubicBezTo>
                        <a:pt x="278181" y="33565"/>
                        <a:pt x="243299" y="457853"/>
                        <a:pt x="247994" y="594028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Hình tự do: Hình 50">
                  <a:extLst>
                    <a:ext uri="{FF2B5EF4-FFF2-40B4-BE49-F238E27FC236}">
                      <a16:creationId xmlns:a16="http://schemas.microsoft.com/office/drawing/2014/main" id="{2B49A0F3-3EA3-A0BD-F0CE-D8FC0EDB6A21}"/>
                    </a:ext>
                  </a:extLst>
                </p:cNvPr>
                <p:cNvSpPr/>
                <p:nvPr/>
              </p:nvSpPr>
              <p:spPr>
                <a:xfrm>
                  <a:off x="702290" y="4436786"/>
                  <a:ext cx="274746" cy="426072"/>
                </a:xfrm>
                <a:custGeom>
                  <a:avLst/>
                  <a:gdLst>
                    <a:gd name="connsiteX0" fmla="*/ 274746 w 274746"/>
                    <a:gd name="connsiteY0" fmla="*/ 402594 h 426072"/>
                    <a:gd name="connsiteX1" fmla="*/ 2397 w 274746"/>
                    <a:gd name="connsiteY1" fmla="*/ 426072 h 426072"/>
                    <a:gd name="connsiteX2" fmla="*/ 25540 w 274746"/>
                    <a:gd name="connsiteY2" fmla="*/ 50418 h 426072"/>
                    <a:gd name="connsiteX3" fmla="*/ 179491 w 274746"/>
                    <a:gd name="connsiteY3" fmla="*/ 56455 h 426072"/>
                    <a:gd name="connsiteX4" fmla="*/ 274746 w 274746"/>
                    <a:gd name="connsiteY4" fmla="*/ 402594 h 426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746" h="426072">
                      <a:moveTo>
                        <a:pt x="274746" y="402594"/>
                      </a:moveTo>
                      <a:cubicBezTo>
                        <a:pt x="256299" y="423725"/>
                        <a:pt x="54049" y="422048"/>
                        <a:pt x="2397" y="426072"/>
                      </a:cubicBezTo>
                      <a:cubicBezTo>
                        <a:pt x="6086" y="349600"/>
                        <a:pt x="-15380" y="136953"/>
                        <a:pt x="25540" y="50418"/>
                      </a:cubicBezTo>
                      <a:cubicBezTo>
                        <a:pt x="59081" y="-21024"/>
                        <a:pt x="137901" y="-14316"/>
                        <a:pt x="179491" y="56455"/>
                      </a:cubicBezTo>
                      <a:cubicBezTo>
                        <a:pt x="248585" y="173847"/>
                        <a:pt x="264014" y="327798"/>
                        <a:pt x="274746" y="402594"/>
                      </a:cubicBezTo>
                      <a:close/>
                    </a:path>
                  </a:pathLst>
                </a:custGeom>
                <a:solidFill>
                  <a:srgbClr val="995C4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Hình tự do: Hình 51">
                  <a:extLst>
                    <a:ext uri="{FF2B5EF4-FFF2-40B4-BE49-F238E27FC236}">
                      <a16:creationId xmlns:a16="http://schemas.microsoft.com/office/drawing/2014/main" id="{574F4489-E6F4-3157-50A5-117513138E23}"/>
                    </a:ext>
                  </a:extLst>
                </p:cNvPr>
                <p:cNvSpPr/>
                <p:nvPr/>
              </p:nvSpPr>
              <p:spPr>
                <a:xfrm>
                  <a:off x="729501" y="4459812"/>
                  <a:ext cx="186155" cy="370512"/>
                </a:xfrm>
                <a:custGeom>
                  <a:avLst/>
                  <a:gdLst>
                    <a:gd name="connsiteX0" fmla="*/ 186156 w 186155"/>
                    <a:gd name="connsiteY0" fmla="*/ 357767 h 370512"/>
                    <a:gd name="connsiteX1" fmla="*/ 2689 w 186155"/>
                    <a:gd name="connsiteY1" fmla="*/ 370512 h 370512"/>
                    <a:gd name="connsiteX2" fmla="*/ 19459 w 186155"/>
                    <a:gd name="connsiteY2" fmla="*/ 45169 h 370512"/>
                    <a:gd name="connsiteX3" fmla="*/ 126118 w 186155"/>
                    <a:gd name="connsiteY3" fmla="*/ 47181 h 370512"/>
                    <a:gd name="connsiteX4" fmla="*/ 186156 w 186155"/>
                    <a:gd name="connsiteY4" fmla="*/ 357767 h 370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155" h="370512">
                      <a:moveTo>
                        <a:pt x="186156" y="357767"/>
                      </a:moveTo>
                      <a:cubicBezTo>
                        <a:pt x="171733" y="375879"/>
                        <a:pt x="43944" y="367158"/>
                        <a:pt x="2689" y="370512"/>
                      </a:cubicBezTo>
                      <a:cubicBezTo>
                        <a:pt x="5372" y="304102"/>
                        <a:pt x="-12740" y="119964"/>
                        <a:pt x="19459" y="45169"/>
                      </a:cubicBezTo>
                      <a:cubicBezTo>
                        <a:pt x="45956" y="-16546"/>
                        <a:pt x="92578" y="-14198"/>
                        <a:pt x="126118" y="47181"/>
                      </a:cubicBezTo>
                      <a:cubicBezTo>
                        <a:pt x="181460" y="149144"/>
                        <a:pt x="185485" y="302760"/>
                        <a:pt x="186156" y="357767"/>
                      </a:cubicBezTo>
                      <a:close/>
                    </a:path>
                  </a:pathLst>
                </a:custGeom>
                <a:solidFill>
                  <a:srgbClr val="59322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Hình tự do: Hình 52">
                  <a:extLst>
                    <a:ext uri="{FF2B5EF4-FFF2-40B4-BE49-F238E27FC236}">
                      <a16:creationId xmlns:a16="http://schemas.microsoft.com/office/drawing/2014/main" id="{548AC05E-5893-6827-E4E3-C1F19E529B94}"/>
                    </a:ext>
                  </a:extLst>
                </p:cNvPr>
                <p:cNvSpPr/>
                <p:nvPr/>
              </p:nvSpPr>
              <p:spPr>
                <a:xfrm>
                  <a:off x="1070279" y="4480864"/>
                  <a:ext cx="461518" cy="598392"/>
                </a:xfrm>
                <a:custGeom>
                  <a:avLst/>
                  <a:gdLst>
                    <a:gd name="connsiteX0" fmla="*/ 254238 w 461518"/>
                    <a:gd name="connsiteY0" fmla="*/ 597996 h 598392"/>
                    <a:gd name="connsiteX1" fmla="*/ 0 w 461518"/>
                    <a:gd name="connsiteY1" fmla="*/ 561101 h 598392"/>
                    <a:gd name="connsiteX2" fmla="*/ 173069 w 461518"/>
                    <a:gd name="connsiteY2" fmla="*/ 18414 h 598392"/>
                    <a:gd name="connsiteX3" fmla="*/ 461518 w 461518"/>
                    <a:gd name="connsiteY3" fmla="*/ 41558 h 598392"/>
                    <a:gd name="connsiteX4" fmla="*/ 254238 w 461518"/>
                    <a:gd name="connsiteY4" fmla="*/ 597996 h 598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1518" h="598392">
                      <a:moveTo>
                        <a:pt x="254238" y="597996"/>
                      </a:moveTo>
                      <a:cubicBezTo>
                        <a:pt x="216672" y="601685"/>
                        <a:pt x="61044" y="578877"/>
                        <a:pt x="0" y="561101"/>
                      </a:cubicBezTo>
                      <a:cubicBezTo>
                        <a:pt x="4025" y="513809"/>
                        <a:pt x="28174" y="169682"/>
                        <a:pt x="173069" y="18414"/>
                      </a:cubicBezTo>
                      <a:cubicBezTo>
                        <a:pt x="218685" y="-29213"/>
                        <a:pt x="438040" y="29148"/>
                        <a:pt x="461518" y="41558"/>
                      </a:cubicBezTo>
                      <a:cubicBezTo>
                        <a:pt x="385717" y="51620"/>
                        <a:pt x="273691" y="463162"/>
                        <a:pt x="254238" y="597996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Hình tự do: Hình 53">
                  <a:extLst>
                    <a:ext uri="{FF2B5EF4-FFF2-40B4-BE49-F238E27FC236}">
                      <a16:creationId xmlns:a16="http://schemas.microsoft.com/office/drawing/2014/main" id="{E50B4F4F-3863-30C8-4D2F-2FCFB921580D}"/>
                    </a:ext>
                  </a:extLst>
                </p:cNvPr>
                <p:cNvSpPr/>
                <p:nvPr/>
              </p:nvSpPr>
              <p:spPr>
                <a:xfrm>
                  <a:off x="1348666" y="4518395"/>
                  <a:ext cx="294263" cy="434546"/>
                </a:xfrm>
                <a:custGeom>
                  <a:avLst/>
                  <a:gdLst>
                    <a:gd name="connsiteX0" fmla="*/ 292138 w 294263"/>
                    <a:gd name="connsiteY0" fmla="*/ 429992 h 434546"/>
                    <a:gd name="connsiteX1" fmla="*/ 0 w 294263"/>
                    <a:gd name="connsiteY1" fmla="*/ 404166 h 434546"/>
                    <a:gd name="connsiteX2" fmla="*/ 91230 w 294263"/>
                    <a:gd name="connsiteY2" fmla="*/ 38238 h 434546"/>
                    <a:gd name="connsiteX3" fmla="*/ 252896 w 294263"/>
                    <a:gd name="connsiteY3" fmla="*/ 71779 h 434546"/>
                    <a:gd name="connsiteX4" fmla="*/ 292138 w 294263"/>
                    <a:gd name="connsiteY4" fmla="*/ 429992 h 43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4263" h="434546">
                      <a:moveTo>
                        <a:pt x="292138" y="429992"/>
                      </a:moveTo>
                      <a:cubicBezTo>
                        <a:pt x="268995" y="447433"/>
                        <a:pt x="55677" y="409533"/>
                        <a:pt x="0" y="404166"/>
                      </a:cubicBezTo>
                      <a:cubicBezTo>
                        <a:pt x="17441" y="329371"/>
                        <a:pt x="32534" y="116388"/>
                        <a:pt x="91230" y="38238"/>
                      </a:cubicBezTo>
                      <a:cubicBezTo>
                        <a:pt x="139529" y="-26159"/>
                        <a:pt x="221368" y="-5364"/>
                        <a:pt x="252896" y="71779"/>
                      </a:cubicBezTo>
                      <a:cubicBezTo>
                        <a:pt x="304884" y="199904"/>
                        <a:pt x="293815" y="354191"/>
                        <a:pt x="292138" y="429992"/>
                      </a:cubicBezTo>
                      <a:close/>
                    </a:path>
                  </a:pathLst>
                </a:custGeom>
                <a:solidFill>
                  <a:srgbClr val="995C4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Hình tự do: Hình 54">
                  <a:extLst>
                    <a:ext uri="{FF2B5EF4-FFF2-40B4-BE49-F238E27FC236}">
                      <a16:creationId xmlns:a16="http://schemas.microsoft.com/office/drawing/2014/main" id="{2E0BF005-D882-4CFF-36DE-DA083401C00E}"/>
                    </a:ext>
                  </a:extLst>
                </p:cNvPr>
                <p:cNvSpPr/>
                <p:nvPr/>
              </p:nvSpPr>
              <p:spPr>
                <a:xfrm>
                  <a:off x="1383548" y="4541981"/>
                  <a:ext cx="210710" cy="378090"/>
                </a:xfrm>
                <a:custGeom>
                  <a:avLst/>
                  <a:gdLst>
                    <a:gd name="connsiteX0" fmla="*/ 196212 w 210710"/>
                    <a:gd name="connsiteY0" fmla="*/ 373872 h 378090"/>
                    <a:gd name="connsiteX1" fmla="*/ 0 w 210710"/>
                    <a:gd name="connsiteY1" fmla="*/ 353412 h 378090"/>
                    <a:gd name="connsiteX2" fmla="*/ 75131 w 210710"/>
                    <a:gd name="connsiteY2" fmla="*/ 36118 h 378090"/>
                    <a:gd name="connsiteX3" fmla="*/ 187492 w 210710"/>
                    <a:gd name="connsiteY3" fmla="*/ 57249 h 378090"/>
                    <a:gd name="connsiteX4" fmla="*/ 196212 w 210710"/>
                    <a:gd name="connsiteY4" fmla="*/ 373872 h 378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0710" h="378090">
                      <a:moveTo>
                        <a:pt x="196212" y="373872"/>
                      </a:moveTo>
                      <a:cubicBezTo>
                        <a:pt x="177430" y="389300"/>
                        <a:pt x="44274" y="357772"/>
                        <a:pt x="0" y="353412"/>
                      </a:cubicBezTo>
                      <a:cubicBezTo>
                        <a:pt x="14422" y="288679"/>
                        <a:pt x="27839" y="103870"/>
                        <a:pt x="75131" y="36118"/>
                      </a:cubicBezTo>
                      <a:cubicBezTo>
                        <a:pt x="114038" y="-19895"/>
                        <a:pt x="163007" y="-9162"/>
                        <a:pt x="187492" y="57249"/>
                      </a:cubicBezTo>
                      <a:cubicBezTo>
                        <a:pt x="228076" y="167597"/>
                        <a:pt x="204933" y="319536"/>
                        <a:pt x="196212" y="373872"/>
                      </a:cubicBezTo>
                      <a:close/>
                    </a:path>
                  </a:pathLst>
                </a:custGeom>
                <a:solidFill>
                  <a:srgbClr val="59322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Hình tự do: Hình 55">
                  <a:extLst>
                    <a:ext uri="{FF2B5EF4-FFF2-40B4-BE49-F238E27FC236}">
                      <a16:creationId xmlns:a16="http://schemas.microsoft.com/office/drawing/2014/main" id="{B99914C5-01B2-8F42-C752-92DC3CC50C30}"/>
                    </a:ext>
                  </a:extLst>
                </p:cNvPr>
                <p:cNvSpPr/>
                <p:nvPr/>
              </p:nvSpPr>
              <p:spPr>
                <a:xfrm>
                  <a:off x="109677" y="4543066"/>
                  <a:ext cx="1566776" cy="1778808"/>
                </a:xfrm>
                <a:custGeom>
                  <a:avLst/>
                  <a:gdLst>
                    <a:gd name="connsiteX0" fmla="*/ 1541190 w 1566776"/>
                    <a:gd name="connsiteY0" fmla="*/ 1708709 h 1778808"/>
                    <a:gd name="connsiteX1" fmla="*/ 1073969 w 1566776"/>
                    <a:gd name="connsiteY1" fmla="*/ 1778808 h 1778808"/>
                    <a:gd name="connsiteX2" fmla="*/ 0 w 1566776"/>
                    <a:gd name="connsiteY2" fmla="*/ 1433341 h 1778808"/>
                    <a:gd name="connsiteX3" fmla="*/ 313269 w 1566776"/>
                    <a:gd name="connsiteY3" fmla="*/ 69245 h 1778808"/>
                    <a:gd name="connsiteX4" fmla="*/ 1528444 w 1566776"/>
                    <a:gd name="connsiteY4" fmla="*/ 171208 h 1778808"/>
                    <a:gd name="connsiteX5" fmla="*/ 1541190 w 1566776"/>
                    <a:gd name="connsiteY5" fmla="*/ 1708709 h 177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66776" h="1778808">
                      <a:moveTo>
                        <a:pt x="1541190" y="1708709"/>
                      </a:moveTo>
                      <a:cubicBezTo>
                        <a:pt x="1494233" y="1719442"/>
                        <a:pt x="1181299" y="1768076"/>
                        <a:pt x="1073969" y="1778808"/>
                      </a:cubicBezTo>
                      <a:cubicBezTo>
                        <a:pt x="665780" y="1756672"/>
                        <a:pt x="101963" y="1524235"/>
                        <a:pt x="0" y="1433341"/>
                      </a:cubicBezTo>
                      <a:cubicBezTo>
                        <a:pt x="49975" y="1059698"/>
                        <a:pt x="214660" y="237283"/>
                        <a:pt x="313269" y="69245"/>
                      </a:cubicBezTo>
                      <a:cubicBezTo>
                        <a:pt x="402822" y="-83364"/>
                        <a:pt x="1450630" y="46102"/>
                        <a:pt x="1528444" y="171208"/>
                      </a:cubicBezTo>
                      <a:cubicBezTo>
                        <a:pt x="1592842" y="394253"/>
                        <a:pt x="1560979" y="1537987"/>
                        <a:pt x="1541190" y="1708709"/>
                      </a:cubicBezTo>
                      <a:close/>
                    </a:path>
                  </a:pathLst>
                </a:custGeom>
                <a:solidFill>
                  <a:srgbClr val="F7C00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Hình tự do: Hình 56">
                  <a:extLst>
                    <a:ext uri="{FF2B5EF4-FFF2-40B4-BE49-F238E27FC236}">
                      <a16:creationId xmlns:a16="http://schemas.microsoft.com/office/drawing/2014/main" id="{A51D9B06-0F3D-24C5-8A38-38D7EC06CAD6}"/>
                    </a:ext>
                  </a:extLst>
                </p:cNvPr>
                <p:cNvSpPr/>
                <p:nvPr/>
              </p:nvSpPr>
              <p:spPr>
                <a:xfrm>
                  <a:off x="220361" y="4582484"/>
                  <a:ext cx="1428460" cy="793101"/>
                </a:xfrm>
                <a:custGeom>
                  <a:avLst/>
                  <a:gdLst>
                    <a:gd name="connsiteX0" fmla="*/ 1427152 w 1428460"/>
                    <a:gd name="connsiteY0" fmla="*/ 259244 h 793101"/>
                    <a:gd name="connsiteX1" fmla="*/ 1138032 w 1428460"/>
                    <a:gd name="connsiteY1" fmla="*/ 173380 h 793101"/>
                    <a:gd name="connsiteX2" fmla="*/ 974354 w 1428460"/>
                    <a:gd name="connsiteY2" fmla="*/ 576203 h 793101"/>
                    <a:gd name="connsiteX3" fmla="*/ 0 w 1428460"/>
                    <a:gd name="connsiteY3" fmla="*/ 645967 h 793101"/>
                    <a:gd name="connsiteX4" fmla="*/ 232436 w 1428460"/>
                    <a:gd name="connsiteY4" fmla="*/ 30833 h 793101"/>
                    <a:gd name="connsiteX5" fmla="*/ 1397300 w 1428460"/>
                    <a:gd name="connsiteY5" fmla="*/ 135480 h 793101"/>
                    <a:gd name="connsiteX6" fmla="*/ 1427152 w 1428460"/>
                    <a:gd name="connsiteY6" fmla="*/ 259244 h 793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28460" h="793101">
                      <a:moveTo>
                        <a:pt x="1427152" y="259244"/>
                      </a:moveTo>
                      <a:cubicBezTo>
                        <a:pt x="1375164" y="124076"/>
                        <a:pt x="1234293" y="70076"/>
                        <a:pt x="1138032" y="173380"/>
                      </a:cubicBezTo>
                      <a:cubicBezTo>
                        <a:pt x="1035062" y="284064"/>
                        <a:pt x="984751" y="472898"/>
                        <a:pt x="974354" y="576203"/>
                      </a:cubicBezTo>
                      <a:cubicBezTo>
                        <a:pt x="615805" y="962255"/>
                        <a:pt x="105317" y="732837"/>
                        <a:pt x="0" y="645967"/>
                      </a:cubicBezTo>
                      <a:cubicBezTo>
                        <a:pt x="25826" y="344773"/>
                        <a:pt x="77814" y="83492"/>
                        <a:pt x="232436" y="30833"/>
                      </a:cubicBezTo>
                      <a:cubicBezTo>
                        <a:pt x="367605" y="-14782"/>
                        <a:pt x="1129311" y="-30882"/>
                        <a:pt x="1397300" y="135480"/>
                      </a:cubicBezTo>
                      <a:cubicBezTo>
                        <a:pt x="1406356" y="185791"/>
                        <a:pt x="1434866" y="279369"/>
                        <a:pt x="1427152" y="2592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Hình tự do: Hình 57">
                  <a:extLst>
                    <a:ext uri="{FF2B5EF4-FFF2-40B4-BE49-F238E27FC236}">
                      <a16:creationId xmlns:a16="http://schemas.microsoft.com/office/drawing/2014/main" id="{C06D19F6-9C52-CD60-F16A-780D656EEFD5}"/>
                    </a:ext>
                  </a:extLst>
                </p:cNvPr>
                <p:cNvSpPr/>
                <p:nvPr/>
              </p:nvSpPr>
              <p:spPr>
                <a:xfrm>
                  <a:off x="144224" y="4550678"/>
                  <a:ext cx="1526012" cy="755653"/>
                </a:xfrm>
                <a:custGeom>
                  <a:avLst/>
                  <a:gdLst>
                    <a:gd name="connsiteX0" fmla="*/ 1520059 w 1526012"/>
                    <a:gd name="connsiteY0" fmla="*/ 259857 h 755653"/>
                    <a:gd name="connsiteX1" fmla="*/ 1139709 w 1526012"/>
                    <a:gd name="connsiteY1" fmla="*/ 222963 h 755653"/>
                    <a:gd name="connsiteX2" fmla="*/ 991124 w 1526012"/>
                    <a:gd name="connsiteY2" fmla="*/ 582853 h 755653"/>
                    <a:gd name="connsiteX3" fmla="*/ 0 w 1526012"/>
                    <a:gd name="connsiteY3" fmla="*/ 475188 h 755653"/>
                    <a:gd name="connsiteX4" fmla="*/ 275033 w 1526012"/>
                    <a:gd name="connsiteY4" fmla="*/ 21719 h 755653"/>
                    <a:gd name="connsiteX5" fmla="*/ 1519388 w 1526012"/>
                    <a:gd name="connsiteY5" fmla="*/ 159571 h 755653"/>
                    <a:gd name="connsiteX6" fmla="*/ 1520059 w 1526012"/>
                    <a:gd name="connsiteY6" fmla="*/ 259857 h 755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6012" h="755653">
                      <a:moveTo>
                        <a:pt x="1520059" y="259857"/>
                      </a:moveTo>
                      <a:cubicBezTo>
                        <a:pt x="1467736" y="124689"/>
                        <a:pt x="1226914" y="112279"/>
                        <a:pt x="1139709" y="222963"/>
                      </a:cubicBezTo>
                      <a:cubicBezTo>
                        <a:pt x="1060218" y="323584"/>
                        <a:pt x="1022317" y="482231"/>
                        <a:pt x="991124" y="582853"/>
                      </a:cubicBezTo>
                      <a:cubicBezTo>
                        <a:pt x="785856" y="838432"/>
                        <a:pt x="2348" y="816966"/>
                        <a:pt x="0" y="475188"/>
                      </a:cubicBezTo>
                      <a:cubicBezTo>
                        <a:pt x="19789" y="248453"/>
                        <a:pt x="120411" y="74042"/>
                        <a:pt x="275033" y="21719"/>
                      </a:cubicBezTo>
                      <a:cubicBezTo>
                        <a:pt x="410201" y="-23896"/>
                        <a:pt x="1251399" y="-6455"/>
                        <a:pt x="1519388" y="159571"/>
                      </a:cubicBezTo>
                      <a:cubicBezTo>
                        <a:pt x="1528444" y="209882"/>
                        <a:pt x="1527773" y="279646"/>
                        <a:pt x="1520059" y="259857"/>
                      </a:cubicBezTo>
                      <a:close/>
                    </a:path>
                  </a:pathLst>
                </a:custGeom>
                <a:solidFill>
                  <a:srgbClr val="FCC83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Hình tự do: Hình 58">
                  <a:extLst>
                    <a:ext uri="{FF2B5EF4-FFF2-40B4-BE49-F238E27FC236}">
                      <a16:creationId xmlns:a16="http://schemas.microsoft.com/office/drawing/2014/main" id="{981AABD4-836F-FCB0-D0D0-60346D85EDBA}"/>
                    </a:ext>
                  </a:extLst>
                </p:cNvPr>
                <p:cNvSpPr/>
                <p:nvPr/>
              </p:nvSpPr>
              <p:spPr>
                <a:xfrm>
                  <a:off x="1183982" y="4700321"/>
                  <a:ext cx="549576" cy="1622829"/>
                </a:xfrm>
                <a:custGeom>
                  <a:avLst/>
                  <a:gdLst>
                    <a:gd name="connsiteX0" fmla="*/ 543693 w 549576"/>
                    <a:gd name="connsiteY0" fmla="*/ 1535689 h 1622829"/>
                    <a:gd name="connsiteX1" fmla="*/ 0 w 549576"/>
                    <a:gd name="connsiteY1" fmla="*/ 1621888 h 1622829"/>
                    <a:gd name="connsiteX2" fmla="*/ 176759 w 549576"/>
                    <a:gd name="connsiteY2" fmla="*/ 65605 h 1622829"/>
                    <a:gd name="connsiteX3" fmla="*/ 486338 w 549576"/>
                    <a:gd name="connsiteY3" fmla="*/ 106860 h 1622829"/>
                    <a:gd name="connsiteX4" fmla="*/ 543693 w 549576"/>
                    <a:gd name="connsiteY4" fmla="*/ 1535689 h 1622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9576" h="1622829">
                      <a:moveTo>
                        <a:pt x="543693" y="1535689"/>
                      </a:moveTo>
                      <a:cubicBezTo>
                        <a:pt x="500090" y="1558496"/>
                        <a:pt x="106324" y="1631950"/>
                        <a:pt x="0" y="1621888"/>
                      </a:cubicBezTo>
                      <a:cubicBezTo>
                        <a:pt x="24485" y="1309961"/>
                        <a:pt x="119404" y="190041"/>
                        <a:pt x="176759" y="65605"/>
                      </a:cubicBezTo>
                      <a:cubicBezTo>
                        <a:pt x="227741" y="-45079"/>
                        <a:pt x="469233" y="-5165"/>
                        <a:pt x="486338" y="106860"/>
                      </a:cubicBezTo>
                      <a:cubicBezTo>
                        <a:pt x="509817" y="262824"/>
                        <a:pt x="568177" y="1383415"/>
                        <a:pt x="543693" y="1535689"/>
                      </a:cubicBezTo>
                      <a:close/>
                    </a:path>
                  </a:pathLst>
                </a:custGeom>
                <a:solidFill>
                  <a:srgbClr val="E0A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Hình tự do: Hình 59">
                  <a:extLst>
                    <a:ext uri="{FF2B5EF4-FFF2-40B4-BE49-F238E27FC236}">
                      <a16:creationId xmlns:a16="http://schemas.microsoft.com/office/drawing/2014/main" id="{C34E8F12-8CCD-4847-2C5C-FB7AE06A869D}"/>
                    </a:ext>
                  </a:extLst>
                </p:cNvPr>
                <p:cNvSpPr/>
                <p:nvPr/>
              </p:nvSpPr>
              <p:spPr>
                <a:xfrm>
                  <a:off x="96061" y="5709088"/>
                  <a:ext cx="1572917" cy="613121"/>
                </a:xfrm>
                <a:custGeom>
                  <a:avLst/>
                  <a:gdLst>
                    <a:gd name="connsiteX0" fmla="*/ 51853 w 1572917"/>
                    <a:gd name="connsiteY0" fmla="*/ 0 h 613121"/>
                    <a:gd name="connsiteX1" fmla="*/ 38101 w 1572917"/>
                    <a:gd name="connsiteY1" fmla="*/ 398462 h 613121"/>
                    <a:gd name="connsiteX2" fmla="*/ 1087921 w 1572917"/>
                    <a:gd name="connsiteY2" fmla="*/ 613122 h 613121"/>
                    <a:gd name="connsiteX3" fmla="*/ 1555141 w 1572917"/>
                    <a:gd name="connsiteY3" fmla="*/ 543022 h 613121"/>
                    <a:gd name="connsiteX4" fmla="*/ 1572918 w 1572917"/>
                    <a:gd name="connsiteY4" fmla="*/ 186150 h 613121"/>
                    <a:gd name="connsiteX5" fmla="*/ 51853 w 1572917"/>
                    <a:gd name="connsiteY5" fmla="*/ 0 h 613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2917" h="613121">
                      <a:moveTo>
                        <a:pt x="51853" y="0"/>
                      </a:moveTo>
                      <a:cubicBezTo>
                        <a:pt x="13281" y="159318"/>
                        <a:pt x="-35353" y="310921"/>
                        <a:pt x="38101" y="398462"/>
                      </a:cubicBezTo>
                      <a:cubicBezTo>
                        <a:pt x="140064" y="489357"/>
                        <a:pt x="679732" y="590650"/>
                        <a:pt x="1087921" y="613122"/>
                      </a:cubicBezTo>
                      <a:cubicBezTo>
                        <a:pt x="1194916" y="602389"/>
                        <a:pt x="1507849" y="553755"/>
                        <a:pt x="1555141" y="543022"/>
                      </a:cubicBezTo>
                      <a:cubicBezTo>
                        <a:pt x="1560843" y="492711"/>
                        <a:pt x="1567887" y="357207"/>
                        <a:pt x="1572918" y="186150"/>
                      </a:cubicBezTo>
                      <a:cubicBezTo>
                        <a:pt x="1400184" y="182125"/>
                        <a:pt x="1024529" y="173069"/>
                        <a:pt x="51853" y="0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Hình tự do: Hình 60">
                  <a:extLst>
                    <a:ext uri="{FF2B5EF4-FFF2-40B4-BE49-F238E27FC236}">
                      <a16:creationId xmlns:a16="http://schemas.microsoft.com/office/drawing/2014/main" id="{8E08560F-9E91-7F4F-1FEB-07D6C428FC37}"/>
                    </a:ext>
                  </a:extLst>
                </p:cNvPr>
                <p:cNvSpPr/>
                <p:nvPr/>
              </p:nvSpPr>
              <p:spPr>
                <a:xfrm>
                  <a:off x="1183646" y="5421980"/>
                  <a:ext cx="626497" cy="900980"/>
                </a:xfrm>
                <a:custGeom>
                  <a:avLst/>
                  <a:gdLst>
                    <a:gd name="connsiteX0" fmla="*/ 545705 w 626497"/>
                    <a:gd name="connsiteY0" fmla="*/ 820403 h 900980"/>
                    <a:gd name="connsiteX1" fmla="*/ 529941 w 626497"/>
                    <a:gd name="connsiteY1" fmla="*/ 0 h 900980"/>
                    <a:gd name="connsiteX2" fmla="*/ 83181 w 626497"/>
                    <a:gd name="connsiteY2" fmla="*/ 10398 h 900980"/>
                    <a:gd name="connsiteX3" fmla="*/ 0 w 626497"/>
                    <a:gd name="connsiteY3" fmla="*/ 899894 h 900980"/>
                    <a:gd name="connsiteX4" fmla="*/ 545705 w 626497"/>
                    <a:gd name="connsiteY4" fmla="*/ 820403 h 900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6497" h="900980">
                      <a:moveTo>
                        <a:pt x="545705" y="820403"/>
                      </a:moveTo>
                      <a:cubicBezTo>
                        <a:pt x="699321" y="662091"/>
                        <a:pt x="599035" y="169045"/>
                        <a:pt x="529941" y="0"/>
                      </a:cubicBezTo>
                      <a:cubicBezTo>
                        <a:pt x="493382" y="19789"/>
                        <a:pt x="114038" y="18112"/>
                        <a:pt x="83181" y="10398"/>
                      </a:cubicBezTo>
                      <a:cubicBezTo>
                        <a:pt x="63056" y="203256"/>
                        <a:pt x="7714" y="805645"/>
                        <a:pt x="0" y="899894"/>
                      </a:cubicBezTo>
                      <a:cubicBezTo>
                        <a:pt x="106659" y="910291"/>
                        <a:pt x="502438" y="843210"/>
                        <a:pt x="545705" y="820403"/>
                      </a:cubicBezTo>
                      <a:close/>
                    </a:path>
                  </a:pathLst>
                </a:custGeom>
                <a:solidFill>
                  <a:srgbClr val="A56D5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62" name="Đồ họa 6">
                  <a:extLst>
                    <a:ext uri="{FF2B5EF4-FFF2-40B4-BE49-F238E27FC236}">
                      <a16:creationId xmlns:a16="http://schemas.microsoft.com/office/drawing/2014/main" id="{E347BD31-6549-36C2-5487-78FF1EA843CD}"/>
                    </a:ext>
                  </a:extLst>
                </p:cNvPr>
                <p:cNvGrpSpPr/>
                <p:nvPr/>
              </p:nvGrpSpPr>
              <p:grpSpPr>
                <a:xfrm>
                  <a:off x="164050" y="5590019"/>
                  <a:ext cx="788501" cy="632357"/>
                  <a:chOff x="164050" y="5590019"/>
                  <a:chExt cx="788501" cy="632357"/>
                </a:xfrm>
              </p:grpSpPr>
              <p:sp>
                <p:nvSpPr>
                  <p:cNvPr id="69" name="Hình tự do: Hình 68">
                    <a:extLst>
                      <a:ext uri="{FF2B5EF4-FFF2-40B4-BE49-F238E27FC236}">
                        <a16:creationId xmlns:a16="http://schemas.microsoft.com/office/drawing/2014/main" id="{82013751-56CA-637D-5A8D-0D42A2207907}"/>
                      </a:ext>
                    </a:extLst>
                  </p:cNvPr>
                  <p:cNvSpPr/>
                  <p:nvPr/>
                </p:nvSpPr>
                <p:spPr>
                  <a:xfrm>
                    <a:off x="164050" y="5591360"/>
                    <a:ext cx="787830" cy="631016"/>
                  </a:xfrm>
                  <a:custGeom>
                    <a:avLst/>
                    <a:gdLst>
                      <a:gd name="connsiteX0" fmla="*/ 747582 w 787830"/>
                      <a:gd name="connsiteY0" fmla="*/ 589979 h 631016"/>
                      <a:gd name="connsiteX1" fmla="*/ 787831 w 787830"/>
                      <a:gd name="connsiteY1" fmla="*/ 116386 h 631016"/>
                      <a:gd name="connsiteX2" fmla="*/ 113665 w 787830"/>
                      <a:gd name="connsiteY2" fmla="*/ 0 h 631016"/>
                      <a:gd name="connsiteX3" fmla="*/ 62348 w 787830"/>
                      <a:gd name="connsiteY3" fmla="*/ 511494 h 631016"/>
                      <a:gd name="connsiteX4" fmla="*/ 747582 w 787830"/>
                      <a:gd name="connsiteY4" fmla="*/ 589979 h 631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7830" h="631016">
                        <a:moveTo>
                          <a:pt x="747582" y="589979"/>
                        </a:moveTo>
                        <a:cubicBezTo>
                          <a:pt x="755297" y="542016"/>
                          <a:pt x="785483" y="298176"/>
                          <a:pt x="787831" y="116386"/>
                        </a:cubicBezTo>
                        <a:cubicBezTo>
                          <a:pt x="631532" y="112697"/>
                          <a:pt x="243803" y="17441"/>
                          <a:pt x="113665" y="0"/>
                        </a:cubicBezTo>
                        <a:cubicBezTo>
                          <a:pt x="62348" y="216001"/>
                          <a:pt x="-81876" y="368276"/>
                          <a:pt x="62348" y="511494"/>
                        </a:cubicBezTo>
                        <a:cubicBezTo>
                          <a:pt x="172697" y="548053"/>
                          <a:pt x="553718" y="704017"/>
                          <a:pt x="747582" y="589979"/>
                        </a:cubicBezTo>
                        <a:close/>
                      </a:path>
                    </a:pathLst>
                  </a:custGeom>
                  <a:solidFill>
                    <a:srgbClr val="8E574D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" name="Hình tự do: Hình 69">
                    <a:extLst>
                      <a:ext uri="{FF2B5EF4-FFF2-40B4-BE49-F238E27FC236}">
                        <a16:creationId xmlns:a16="http://schemas.microsoft.com/office/drawing/2014/main" id="{FF096153-8F48-1343-F3AA-5C570EE17A00}"/>
                      </a:ext>
                    </a:extLst>
                  </p:cNvPr>
                  <p:cNvSpPr/>
                  <p:nvPr/>
                </p:nvSpPr>
                <p:spPr>
                  <a:xfrm>
                    <a:off x="220594" y="5620876"/>
                    <a:ext cx="728938" cy="279232"/>
                  </a:xfrm>
                  <a:custGeom>
                    <a:avLst/>
                    <a:gdLst>
                      <a:gd name="connsiteX0" fmla="*/ 599137 w 728938"/>
                      <a:gd name="connsiteY0" fmla="*/ 269666 h 279232"/>
                      <a:gd name="connsiteX1" fmla="*/ 728939 w 728938"/>
                      <a:gd name="connsiteY1" fmla="*/ 87541 h 279232"/>
                      <a:gd name="connsiteX2" fmla="*/ 71208 w 728938"/>
                      <a:gd name="connsiteY2" fmla="*/ 0 h 279232"/>
                      <a:gd name="connsiteX3" fmla="*/ 102 w 728938"/>
                      <a:gd name="connsiteY3" fmla="*/ 159318 h 279232"/>
                      <a:gd name="connsiteX4" fmla="*/ 599137 w 728938"/>
                      <a:gd name="connsiteY4" fmla="*/ 269666 h 279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8938" h="279232">
                        <a:moveTo>
                          <a:pt x="599137" y="269666"/>
                        </a:moveTo>
                        <a:cubicBezTo>
                          <a:pt x="619932" y="197219"/>
                          <a:pt x="675274" y="128125"/>
                          <a:pt x="728939" y="87541"/>
                        </a:cubicBezTo>
                        <a:cubicBezTo>
                          <a:pt x="573311" y="80162"/>
                          <a:pt x="201681" y="16100"/>
                          <a:pt x="71208" y="0"/>
                        </a:cubicBezTo>
                        <a:cubicBezTo>
                          <a:pt x="25928" y="51988"/>
                          <a:pt x="-1910" y="115715"/>
                          <a:pt x="102" y="159318"/>
                        </a:cubicBezTo>
                        <a:cubicBezTo>
                          <a:pt x="112128" y="206610"/>
                          <a:pt x="531385" y="311257"/>
                          <a:pt x="599137" y="269666"/>
                        </a:cubicBezTo>
                        <a:close/>
                      </a:path>
                    </a:pathLst>
                  </a:custGeom>
                  <a:solidFill>
                    <a:srgbClr val="000D29">
                      <a:alpha val="20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Hình tự do: Hình 70">
                    <a:extLst>
                      <a:ext uri="{FF2B5EF4-FFF2-40B4-BE49-F238E27FC236}">
                        <a16:creationId xmlns:a16="http://schemas.microsoft.com/office/drawing/2014/main" id="{3CE662BD-38E0-D9AF-20CA-9D4F54CB8039}"/>
                      </a:ext>
                    </a:extLst>
                  </p:cNvPr>
                  <p:cNvSpPr/>
                  <p:nvPr/>
                </p:nvSpPr>
                <p:spPr>
                  <a:xfrm>
                    <a:off x="208957" y="5590019"/>
                    <a:ext cx="743594" cy="280433"/>
                  </a:xfrm>
                  <a:custGeom>
                    <a:avLst/>
                    <a:gdLst>
                      <a:gd name="connsiteX0" fmla="*/ 594004 w 743594"/>
                      <a:gd name="connsiteY0" fmla="*/ 274026 h 280433"/>
                      <a:gd name="connsiteX1" fmla="*/ 743595 w 743594"/>
                      <a:gd name="connsiteY1" fmla="*/ 116050 h 280433"/>
                      <a:gd name="connsiteX2" fmla="*/ 63392 w 743594"/>
                      <a:gd name="connsiteY2" fmla="*/ 0 h 280433"/>
                      <a:gd name="connsiteX3" fmla="*/ 0 w 743594"/>
                      <a:gd name="connsiteY3" fmla="*/ 145230 h 280433"/>
                      <a:gd name="connsiteX4" fmla="*/ 594004 w 743594"/>
                      <a:gd name="connsiteY4" fmla="*/ 274026 h 280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3594" h="280433">
                        <a:moveTo>
                          <a:pt x="594004" y="274026"/>
                        </a:moveTo>
                        <a:cubicBezTo>
                          <a:pt x="612116" y="229753"/>
                          <a:pt x="655718" y="145902"/>
                          <a:pt x="743595" y="116050"/>
                        </a:cubicBezTo>
                        <a:cubicBezTo>
                          <a:pt x="587966" y="108671"/>
                          <a:pt x="193865" y="16099"/>
                          <a:pt x="63392" y="0"/>
                        </a:cubicBezTo>
                        <a:cubicBezTo>
                          <a:pt x="37230" y="22807"/>
                          <a:pt x="4025" y="89553"/>
                          <a:pt x="0" y="145230"/>
                        </a:cubicBezTo>
                        <a:cubicBezTo>
                          <a:pt x="6373" y="189840"/>
                          <a:pt x="547047" y="309244"/>
                          <a:pt x="594004" y="274026"/>
                        </a:cubicBezTo>
                        <a:close/>
                      </a:path>
                    </a:pathLst>
                  </a:custGeom>
                  <a:solidFill>
                    <a:srgbClr val="9B615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3" name="Hình tự do: Hình 62">
                  <a:extLst>
                    <a:ext uri="{FF2B5EF4-FFF2-40B4-BE49-F238E27FC236}">
                      <a16:creationId xmlns:a16="http://schemas.microsoft.com/office/drawing/2014/main" id="{30B451D5-4D11-BAAE-6880-9D32526B7403}"/>
                    </a:ext>
                  </a:extLst>
                </p:cNvPr>
                <p:cNvSpPr/>
                <p:nvPr/>
              </p:nvSpPr>
              <p:spPr>
                <a:xfrm>
                  <a:off x="534950" y="4548777"/>
                  <a:ext cx="456413" cy="979546"/>
                </a:xfrm>
                <a:custGeom>
                  <a:avLst/>
                  <a:gdLst>
                    <a:gd name="connsiteX0" fmla="*/ 319664 w 456413"/>
                    <a:gd name="connsiteY0" fmla="*/ 142 h 979546"/>
                    <a:gd name="connsiteX1" fmla="*/ 253589 w 456413"/>
                    <a:gd name="connsiteY1" fmla="*/ 44751 h 979546"/>
                    <a:gd name="connsiteX2" fmla="*/ 22 w 456413"/>
                    <a:gd name="connsiteY2" fmla="*/ 940955 h 979546"/>
                    <a:gd name="connsiteX3" fmla="*/ 33898 w 456413"/>
                    <a:gd name="connsiteY3" fmla="*/ 979527 h 979546"/>
                    <a:gd name="connsiteX4" fmla="*/ 36246 w 456413"/>
                    <a:gd name="connsiteY4" fmla="*/ 979527 h 979546"/>
                    <a:gd name="connsiteX5" fmla="*/ 75153 w 456413"/>
                    <a:gd name="connsiteY5" fmla="*/ 943303 h 979546"/>
                    <a:gd name="connsiteX6" fmla="*/ 455838 w 456413"/>
                    <a:gd name="connsiteY6" fmla="*/ 11881 h 979546"/>
                    <a:gd name="connsiteX7" fmla="*/ 319664 w 456413"/>
                    <a:gd name="connsiteY7" fmla="*/ 142 h 979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6413" h="979546">
                      <a:moveTo>
                        <a:pt x="319664" y="142"/>
                      </a:moveTo>
                      <a:cubicBezTo>
                        <a:pt x="290819" y="4502"/>
                        <a:pt x="260632" y="35695"/>
                        <a:pt x="253589" y="44751"/>
                      </a:cubicBezTo>
                      <a:cubicBezTo>
                        <a:pt x="34569" y="329175"/>
                        <a:pt x="357" y="931564"/>
                        <a:pt x="22" y="940955"/>
                      </a:cubicBezTo>
                      <a:cubicBezTo>
                        <a:pt x="-649" y="960744"/>
                        <a:pt x="14109" y="977850"/>
                        <a:pt x="33898" y="979527"/>
                      </a:cubicBezTo>
                      <a:lnTo>
                        <a:pt x="36246" y="979527"/>
                      </a:lnTo>
                      <a:cubicBezTo>
                        <a:pt x="57041" y="980197"/>
                        <a:pt x="74482" y="964098"/>
                        <a:pt x="75153" y="943303"/>
                      </a:cubicBezTo>
                      <a:cubicBezTo>
                        <a:pt x="84880" y="666258"/>
                        <a:pt x="211998" y="17918"/>
                        <a:pt x="455838" y="11881"/>
                      </a:cubicBezTo>
                      <a:cubicBezTo>
                        <a:pt x="466236" y="12216"/>
                        <a:pt x="332409" y="-1535"/>
                        <a:pt x="319664" y="142"/>
                      </a:cubicBezTo>
                      <a:close/>
                    </a:path>
                  </a:pathLst>
                </a:custGeom>
                <a:solidFill>
                  <a:srgbClr val="4431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Hình tự do: Hình 63">
                  <a:extLst>
                    <a:ext uri="{FF2B5EF4-FFF2-40B4-BE49-F238E27FC236}">
                      <a16:creationId xmlns:a16="http://schemas.microsoft.com/office/drawing/2014/main" id="{355ABAD7-5944-A03C-2004-2650EC0AA49F}"/>
                    </a:ext>
                  </a:extLst>
                </p:cNvPr>
                <p:cNvSpPr/>
                <p:nvPr/>
              </p:nvSpPr>
              <p:spPr>
                <a:xfrm>
                  <a:off x="547262" y="5101925"/>
                  <a:ext cx="139648" cy="166395"/>
                </a:xfrm>
                <a:custGeom>
                  <a:avLst/>
                  <a:gdLst>
                    <a:gd name="connsiteX0" fmla="*/ 58480 w 139648"/>
                    <a:gd name="connsiteY0" fmla="*/ 163421 h 166395"/>
                    <a:gd name="connsiteX1" fmla="*/ 7834 w 139648"/>
                    <a:gd name="connsiteY1" fmla="*/ 151011 h 166395"/>
                    <a:gd name="connsiteX2" fmla="*/ 119 w 139648"/>
                    <a:gd name="connsiteY2" fmla="*/ 139272 h 166395"/>
                    <a:gd name="connsiteX3" fmla="*/ 21585 w 139648"/>
                    <a:gd name="connsiteY3" fmla="*/ 9134 h 166395"/>
                    <a:gd name="connsiteX4" fmla="*/ 36343 w 139648"/>
                    <a:gd name="connsiteY4" fmla="*/ 78 h 166395"/>
                    <a:gd name="connsiteX5" fmla="*/ 125561 w 139648"/>
                    <a:gd name="connsiteY5" fmla="*/ 12488 h 166395"/>
                    <a:gd name="connsiteX6" fmla="*/ 136965 w 139648"/>
                    <a:gd name="connsiteY6" fmla="*/ 18526 h 166395"/>
                    <a:gd name="connsiteX7" fmla="*/ 138977 w 139648"/>
                    <a:gd name="connsiteY7" fmla="*/ 31271 h 166395"/>
                    <a:gd name="connsiteX8" fmla="*/ 118853 w 139648"/>
                    <a:gd name="connsiteY8" fmla="*/ 153023 h 166395"/>
                    <a:gd name="connsiteX9" fmla="*/ 109797 w 139648"/>
                    <a:gd name="connsiteY9" fmla="*/ 165098 h 166395"/>
                    <a:gd name="connsiteX10" fmla="*/ 58480 w 139648"/>
                    <a:gd name="connsiteY10" fmla="*/ 163421 h 166395"/>
                    <a:gd name="connsiteX11" fmla="*/ 18231 w 139648"/>
                    <a:gd name="connsiteY11" fmla="*/ 128203 h 166395"/>
                    <a:gd name="connsiteX12" fmla="*/ 92021 w 139648"/>
                    <a:gd name="connsiteY12" fmla="*/ 138265 h 166395"/>
                    <a:gd name="connsiteX13" fmla="*/ 107449 w 139648"/>
                    <a:gd name="connsiteY13" fmla="*/ 38650 h 166395"/>
                    <a:gd name="connsiteX14" fmla="*/ 34331 w 139648"/>
                    <a:gd name="connsiteY14" fmla="*/ 27582 h 166395"/>
                    <a:gd name="connsiteX15" fmla="*/ 18231 w 139648"/>
                    <a:gd name="connsiteY15" fmla="*/ 128203 h 16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9648" h="166395">
                      <a:moveTo>
                        <a:pt x="58480" y="163421"/>
                      </a:moveTo>
                      <a:cubicBezTo>
                        <a:pt x="33325" y="160402"/>
                        <a:pt x="17225" y="155706"/>
                        <a:pt x="7834" y="151011"/>
                      </a:cubicBezTo>
                      <a:cubicBezTo>
                        <a:pt x="3473" y="148663"/>
                        <a:pt x="455" y="144303"/>
                        <a:pt x="119" y="139272"/>
                      </a:cubicBezTo>
                      <a:cubicBezTo>
                        <a:pt x="-1558" y="112104"/>
                        <a:pt x="14877" y="26575"/>
                        <a:pt x="21585" y="9134"/>
                      </a:cubicBezTo>
                      <a:cubicBezTo>
                        <a:pt x="23933" y="3097"/>
                        <a:pt x="29635" y="-593"/>
                        <a:pt x="36343" y="78"/>
                      </a:cubicBezTo>
                      <a:cubicBezTo>
                        <a:pt x="40033" y="414"/>
                        <a:pt x="120195" y="11818"/>
                        <a:pt x="125561" y="12488"/>
                      </a:cubicBezTo>
                      <a:cubicBezTo>
                        <a:pt x="129921" y="13159"/>
                        <a:pt x="134282" y="14836"/>
                        <a:pt x="136965" y="18526"/>
                      </a:cubicBezTo>
                      <a:cubicBezTo>
                        <a:pt x="139648" y="22215"/>
                        <a:pt x="140319" y="26911"/>
                        <a:pt x="138977" y="31271"/>
                      </a:cubicBezTo>
                      <a:cubicBezTo>
                        <a:pt x="128244" y="62464"/>
                        <a:pt x="120530" y="132564"/>
                        <a:pt x="118853" y="153023"/>
                      </a:cubicBezTo>
                      <a:cubicBezTo>
                        <a:pt x="118518" y="158390"/>
                        <a:pt x="114828" y="163421"/>
                        <a:pt x="109797" y="165098"/>
                      </a:cubicBezTo>
                      <a:cubicBezTo>
                        <a:pt x="103089" y="167446"/>
                        <a:pt x="81288" y="166440"/>
                        <a:pt x="58480" y="163421"/>
                      </a:cubicBezTo>
                      <a:close/>
                      <a:moveTo>
                        <a:pt x="18231" y="128203"/>
                      </a:moveTo>
                      <a:cubicBezTo>
                        <a:pt x="35672" y="132899"/>
                        <a:pt x="73238" y="137595"/>
                        <a:pt x="92021" y="138265"/>
                      </a:cubicBezTo>
                      <a:cubicBezTo>
                        <a:pt x="94368" y="115458"/>
                        <a:pt x="99735" y="70514"/>
                        <a:pt x="107449" y="38650"/>
                      </a:cubicBezTo>
                      <a:cubicBezTo>
                        <a:pt x="96045" y="36973"/>
                        <a:pt x="40033" y="28588"/>
                        <a:pt x="34331" y="27582"/>
                      </a:cubicBezTo>
                      <a:cubicBezTo>
                        <a:pt x="28293" y="52066"/>
                        <a:pt x="19573" y="103048"/>
                        <a:pt x="18231" y="128203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65" name="Đồ họa 6">
                  <a:extLst>
                    <a:ext uri="{FF2B5EF4-FFF2-40B4-BE49-F238E27FC236}">
                      <a16:creationId xmlns:a16="http://schemas.microsoft.com/office/drawing/2014/main" id="{4AD2D67B-ED29-25E9-EBE1-9B4981A70DB3}"/>
                    </a:ext>
                  </a:extLst>
                </p:cNvPr>
                <p:cNvGrpSpPr/>
                <p:nvPr/>
              </p:nvGrpSpPr>
              <p:grpSpPr>
                <a:xfrm>
                  <a:off x="1324181" y="5578950"/>
                  <a:ext cx="445309" cy="646861"/>
                  <a:chOff x="1324181" y="5578950"/>
                  <a:chExt cx="445309" cy="646861"/>
                </a:xfrm>
              </p:grpSpPr>
              <p:sp>
                <p:nvSpPr>
                  <p:cNvPr id="66" name="Hình tự do: Hình 65">
                    <a:extLst>
                      <a:ext uri="{FF2B5EF4-FFF2-40B4-BE49-F238E27FC236}">
                        <a16:creationId xmlns:a16="http://schemas.microsoft.com/office/drawing/2014/main" id="{C6008CCB-479F-39FA-C529-9C06C633BCBF}"/>
                      </a:ext>
                    </a:extLst>
                  </p:cNvPr>
                  <p:cNvSpPr/>
                  <p:nvPr/>
                </p:nvSpPr>
                <p:spPr>
                  <a:xfrm>
                    <a:off x="1324181" y="5581298"/>
                    <a:ext cx="414346" cy="644514"/>
                  </a:xfrm>
                  <a:custGeom>
                    <a:avLst/>
                    <a:gdLst>
                      <a:gd name="connsiteX0" fmla="*/ 372300 w 414346"/>
                      <a:gd name="connsiteY0" fmla="*/ 605407 h 644514"/>
                      <a:gd name="connsiteX1" fmla="*/ 400139 w 414346"/>
                      <a:gd name="connsiteY1" fmla="*/ 14423 h 644514"/>
                      <a:gd name="connsiteX2" fmla="*/ 41926 w 414346"/>
                      <a:gd name="connsiteY2" fmla="*/ 0 h 644514"/>
                      <a:gd name="connsiteX3" fmla="*/ 0 w 414346"/>
                      <a:gd name="connsiteY3" fmla="*/ 573880 h 644514"/>
                      <a:gd name="connsiteX4" fmla="*/ 372300 w 414346"/>
                      <a:gd name="connsiteY4" fmla="*/ 605407 h 6445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346" h="644514">
                        <a:moveTo>
                          <a:pt x="372300" y="605407"/>
                        </a:moveTo>
                        <a:cubicBezTo>
                          <a:pt x="448102" y="558786"/>
                          <a:pt x="397791" y="208287"/>
                          <a:pt x="400139" y="14423"/>
                        </a:cubicBezTo>
                        <a:cubicBezTo>
                          <a:pt x="319977" y="13752"/>
                          <a:pt x="104982" y="11069"/>
                          <a:pt x="41926" y="0"/>
                        </a:cubicBezTo>
                        <a:cubicBezTo>
                          <a:pt x="70435" y="263965"/>
                          <a:pt x="22808" y="507804"/>
                          <a:pt x="0" y="573880"/>
                        </a:cubicBezTo>
                        <a:cubicBezTo>
                          <a:pt x="95926" y="699992"/>
                          <a:pt x="327021" y="622178"/>
                          <a:pt x="372300" y="605407"/>
                        </a:cubicBezTo>
                        <a:close/>
                      </a:path>
                    </a:pathLst>
                  </a:custGeom>
                  <a:solidFill>
                    <a:srgbClr val="844C4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Hình tự do: Hình 66">
                    <a:extLst>
                      <a:ext uri="{FF2B5EF4-FFF2-40B4-BE49-F238E27FC236}">
                        <a16:creationId xmlns:a16="http://schemas.microsoft.com/office/drawing/2014/main" id="{8411FDF5-8993-ED4C-C1B6-774C6A429291}"/>
                      </a:ext>
                    </a:extLst>
                  </p:cNvPr>
                  <p:cNvSpPr/>
                  <p:nvPr/>
                </p:nvSpPr>
                <p:spPr>
                  <a:xfrm>
                    <a:off x="1373822" y="5579621"/>
                    <a:ext cx="355194" cy="212821"/>
                  </a:xfrm>
                  <a:custGeom>
                    <a:avLst/>
                    <a:gdLst>
                      <a:gd name="connsiteX0" fmla="*/ 355195 w 355194"/>
                      <a:gd name="connsiteY0" fmla="*/ 197219 h 212821"/>
                      <a:gd name="connsiteX1" fmla="*/ 337083 w 355194"/>
                      <a:gd name="connsiteY1" fmla="*/ 39243 h 212821"/>
                      <a:gd name="connsiteX2" fmla="*/ 0 w 355194"/>
                      <a:gd name="connsiteY2" fmla="*/ 0 h 212821"/>
                      <a:gd name="connsiteX3" fmla="*/ 70435 w 355194"/>
                      <a:gd name="connsiteY3" fmla="*/ 199902 h 212821"/>
                      <a:gd name="connsiteX4" fmla="*/ 355195 w 355194"/>
                      <a:gd name="connsiteY4" fmla="*/ 197219 h 212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5194" h="212821">
                        <a:moveTo>
                          <a:pt x="355195" y="197219"/>
                        </a:moveTo>
                        <a:cubicBezTo>
                          <a:pt x="353853" y="140200"/>
                          <a:pt x="353518" y="102635"/>
                          <a:pt x="337083" y="39243"/>
                        </a:cubicBezTo>
                        <a:cubicBezTo>
                          <a:pt x="261281" y="39578"/>
                          <a:pt x="63056" y="9392"/>
                          <a:pt x="0" y="0"/>
                        </a:cubicBezTo>
                        <a:cubicBezTo>
                          <a:pt x="48634" y="48970"/>
                          <a:pt x="44609" y="189169"/>
                          <a:pt x="70435" y="199902"/>
                        </a:cubicBezTo>
                        <a:cubicBezTo>
                          <a:pt x="123765" y="221368"/>
                          <a:pt x="333729" y="212983"/>
                          <a:pt x="355195" y="197219"/>
                        </a:cubicBezTo>
                        <a:close/>
                      </a:path>
                    </a:pathLst>
                  </a:custGeom>
                  <a:solidFill>
                    <a:srgbClr val="000D29">
                      <a:alpha val="20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Hình tự do: Hình 67">
                    <a:extLst>
                      <a:ext uri="{FF2B5EF4-FFF2-40B4-BE49-F238E27FC236}">
                        <a16:creationId xmlns:a16="http://schemas.microsoft.com/office/drawing/2014/main" id="{0389D2B6-1B18-A21E-D208-37F1BB534231}"/>
                      </a:ext>
                    </a:extLst>
                  </p:cNvPr>
                  <p:cNvSpPr/>
                  <p:nvPr/>
                </p:nvSpPr>
                <p:spPr>
                  <a:xfrm>
                    <a:off x="1362418" y="5578950"/>
                    <a:ext cx="407073" cy="165305"/>
                  </a:xfrm>
                  <a:custGeom>
                    <a:avLst/>
                    <a:gdLst>
                      <a:gd name="connsiteX0" fmla="*/ 115380 w 407073"/>
                      <a:gd name="connsiteY0" fmla="*/ 164349 h 165305"/>
                      <a:gd name="connsiteX1" fmla="*/ 0 w 407073"/>
                      <a:gd name="connsiteY1" fmla="*/ 0 h 165305"/>
                      <a:gd name="connsiteX2" fmla="*/ 356536 w 407073"/>
                      <a:gd name="connsiteY2" fmla="*/ 9056 h 165305"/>
                      <a:gd name="connsiteX3" fmla="*/ 406847 w 407073"/>
                      <a:gd name="connsiteY3" fmla="*/ 153616 h 165305"/>
                      <a:gd name="connsiteX4" fmla="*/ 115380 w 407073"/>
                      <a:gd name="connsiteY4" fmla="*/ 164349 h 16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7073" h="165305">
                        <a:moveTo>
                          <a:pt x="115380" y="164349"/>
                        </a:moveTo>
                        <a:cubicBezTo>
                          <a:pt x="76808" y="155628"/>
                          <a:pt x="93914" y="25491"/>
                          <a:pt x="0" y="0"/>
                        </a:cubicBezTo>
                        <a:cubicBezTo>
                          <a:pt x="99615" y="12075"/>
                          <a:pt x="292809" y="8050"/>
                          <a:pt x="356536" y="9056"/>
                        </a:cubicBezTo>
                        <a:cubicBezTo>
                          <a:pt x="388065" y="27503"/>
                          <a:pt x="409530" y="92572"/>
                          <a:pt x="406847" y="153616"/>
                        </a:cubicBezTo>
                        <a:cubicBezTo>
                          <a:pt x="351170" y="167032"/>
                          <a:pt x="189840" y="166026"/>
                          <a:pt x="115380" y="164349"/>
                        </a:cubicBezTo>
                        <a:close/>
                      </a:path>
                    </a:pathLst>
                  </a:custGeom>
                  <a:solidFill>
                    <a:srgbClr val="9B615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pic>
        <p:nvPicPr>
          <p:cNvPr id="473" name="Hình ảnh 472">
            <a:extLst>
              <a:ext uri="{FF2B5EF4-FFF2-40B4-BE49-F238E27FC236}">
                <a16:creationId xmlns:a16="http://schemas.microsoft.com/office/drawing/2014/main" id="{245E185E-9146-A1EA-4894-AB10E7941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110" y="-527454"/>
            <a:ext cx="9285013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2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674" cy="6858000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68826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15941" y="580679"/>
            <a:ext cx="9941169" cy="2326716"/>
            <a:chOff x="1594337" y="1602154"/>
            <a:chExt cx="9003323" cy="3477846"/>
          </a:xfrm>
        </p:grpSpPr>
        <p:sp>
          <p:nvSpPr>
            <p:cNvPr id="9" name="Rounded Rectangle 8"/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Trong nhà vệ sinh như vậy em thấy đã sạch chưa? Nếu chưa sạch thì cần phải làm gì?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 thấy các bạn đã bỏ rác đúng nơi quy định chưa?</a:t>
              </a:r>
            </a:p>
          </p:txBody>
        </p:sp>
      </p:grpSp>
      <p:pic>
        <p:nvPicPr>
          <p:cNvPr id="6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39506" y="3147094"/>
            <a:ext cx="3545178" cy="378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5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2026/4/14</a:t>
            </a:fld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70422" y="1278861"/>
            <a:ext cx="3990945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1A53F9-DEC3-48EC-A5E0-7BC27C3E75C7}"/>
              </a:ext>
            </a:extLst>
          </p:cNvPr>
          <p:cNvSpPr/>
          <p:nvPr/>
        </p:nvSpPr>
        <p:spPr>
          <a:xfrm>
            <a:off x="5180188" y="1266972"/>
            <a:ext cx="6558156" cy="4708526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7E4362-CDBC-406C-A691-4A2A1850D1D6}"/>
              </a:ext>
            </a:extLst>
          </p:cNvPr>
          <p:cNvSpPr txBox="1"/>
          <p:nvPr/>
        </p:nvSpPr>
        <p:spPr>
          <a:xfrm>
            <a:off x="7598111" y="1360173"/>
            <a:ext cx="2371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luận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5B5AF2-4FDC-4EA7-9AFD-E8909AF44730}"/>
              </a:ext>
            </a:extLst>
          </p:cNvPr>
          <p:cNvSpPr txBox="1"/>
          <p:nvPr/>
        </p:nvSpPr>
        <p:spPr>
          <a:xfrm>
            <a:off x="5288456" y="2041876"/>
            <a:ext cx="632229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Chúng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ta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cần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vứt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rác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đúng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nơi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định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Vệ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sinh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ghế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phòng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sạch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sẽ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giữ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vệ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sinh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trường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lớp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just"/>
            <a:endParaRPr lang="en-US" sz="40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674" cy="6858000"/>
          </a:xfrm>
          <a:prstGeom prst="rect">
            <a:avLst/>
          </a:prstGeom>
        </p:spPr>
      </p:pic>
      <p:sp>
        <p:nvSpPr>
          <p:cNvPr id="18" name="Hộp Văn bản 11">
            <a:extLst>
              <a:ext uri="{FF2B5EF4-FFF2-40B4-BE49-F238E27FC236}">
                <a16:creationId xmlns:a16="http://schemas.microsoft.com/office/drawing/2014/main" id="{008AF084-4877-9BF3-B81E-314A9172DFFE}"/>
              </a:ext>
            </a:extLst>
          </p:cNvPr>
          <p:cNvSpPr txBox="1"/>
          <p:nvPr/>
        </p:nvSpPr>
        <p:spPr>
          <a:xfrm>
            <a:off x="2156692" y="682569"/>
            <a:ext cx="8317575" cy="1940957"/>
          </a:xfrm>
          <a:custGeom>
            <a:avLst/>
            <a:gdLst>
              <a:gd name="csX0" fmla="*/ 0 w 8317575"/>
              <a:gd name="csY0" fmla="*/ 323499 h 1940957"/>
              <a:gd name="csX1" fmla="*/ 323499 w 8317575"/>
              <a:gd name="csY1" fmla="*/ 0 h 1940957"/>
              <a:gd name="csX2" fmla="*/ 7994076 w 8317575"/>
              <a:gd name="csY2" fmla="*/ 0 h 1940957"/>
              <a:gd name="csX3" fmla="*/ 8317575 w 8317575"/>
              <a:gd name="csY3" fmla="*/ 323499 h 1940957"/>
              <a:gd name="csX4" fmla="*/ 8317575 w 8317575"/>
              <a:gd name="csY4" fmla="*/ 1617458 h 1940957"/>
              <a:gd name="csX5" fmla="*/ 7994076 w 8317575"/>
              <a:gd name="csY5" fmla="*/ 1940957 h 1940957"/>
              <a:gd name="csX6" fmla="*/ 323499 w 8317575"/>
              <a:gd name="csY6" fmla="*/ 1940957 h 1940957"/>
              <a:gd name="csX7" fmla="*/ 0 w 8317575"/>
              <a:gd name="csY7" fmla="*/ 1617458 h 1940957"/>
              <a:gd name="csX8" fmla="*/ 0 w 8317575"/>
              <a:gd name="csY8" fmla="*/ 323499 h 194095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8317575" h="1940957" fill="none" extrusionOk="0">
                <a:moveTo>
                  <a:pt x="0" y="323499"/>
                </a:moveTo>
                <a:cubicBezTo>
                  <a:pt x="-409" y="158227"/>
                  <a:pt x="158117" y="-26797"/>
                  <a:pt x="323499" y="0"/>
                </a:cubicBezTo>
                <a:cubicBezTo>
                  <a:pt x="2706001" y="29483"/>
                  <a:pt x="4963609" y="4220"/>
                  <a:pt x="7994076" y="0"/>
                </a:cubicBezTo>
                <a:cubicBezTo>
                  <a:pt x="8199959" y="10254"/>
                  <a:pt x="8309178" y="155731"/>
                  <a:pt x="8317575" y="323499"/>
                </a:cubicBezTo>
                <a:cubicBezTo>
                  <a:pt x="8277794" y="915598"/>
                  <a:pt x="8233411" y="1226069"/>
                  <a:pt x="8317575" y="1617458"/>
                </a:cubicBezTo>
                <a:cubicBezTo>
                  <a:pt x="8323200" y="1799149"/>
                  <a:pt x="8194057" y="1960147"/>
                  <a:pt x="7994076" y="1940957"/>
                </a:cubicBezTo>
                <a:cubicBezTo>
                  <a:pt x="5500484" y="1975085"/>
                  <a:pt x="3836602" y="1818165"/>
                  <a:pt x="323499" y="1940957"/>
                </a:cubicBezTo>
                <a:cubicBezTo>
                  <a:pt x="136653" y="1957260"/>
                  <a:pt x="-18187" y="1826434"/>
                  <a:pt x="0" y="1617458"/>
                </a:cubicBezTo>
                <a:cubicBezTo>
                  <a:pt x="-43773" y="1310014"/>
                  <a:pt x="-112019" y="519568"/>
                  <a:pt x="0" y="323499"/>
                </a:cubicBezTo>
                <a:close/>
              </a:path>
              <a:path w="8317575" h="1940957" stroke="0" extrusionOk="0">
                <a:moveTo>
                  <a:pt x="0" y="323499"/>
                </a:moveTo>
                <a:cubicBezTo>
                  <a:pt x="-8404" y="159140"/>
                  <a:pt x="157497" y="6841"/>
                  <a:pt x="323499" y="0"/>
                </a:cubicBezTo>
                <a:cubicBezTo>
                  <a:pt x="2210374" y="-40312"/>
                  <a:pt x="6637720" y="-70188"/>
                  <a:pt x="7994076" y="0"/>
                </a:cubicBezTo>
                <a:cubicBezTo>
                  <a:pt x="8165373" y="-693"/>
                  <a:pt x="8318667" y="142715"/>
                  <a:pt x="8317575" y="323499"/>
                </a:cubicBezTo>
                <a:cubicBezTo>
                  <a:pt x="8413565" y="622302"/>
                  <a:pt x="8219640" y="1211575"/>
                  <a:pt x="8317575" y="1617458"/>
                </a:cubicBezTo>
                <a:cubicBezTo>
                  <a:pt x="8315264" y="1823715"/>
                  <a:pt x="8144078" y="1941378"/>
                  <a:pt x="7994076" y="1940957"/>
                </a:cubicBezTo>
                <a:cubicBezTo>
                  <a:pt x="5767533" y="1958308"/>
                  <a:pt x="2493627" y="2064303"/>
                  <a:pt x="323499" y="1940957"/>
                </a:cubicBezTo>
                <a:cubicBezTo>
                  <a:pt x="150708" y="1916232"/>
                  <a:pt x="1586" y="1798103"/>
                  <a:pt x="0" y="1617458"/>
                </a:cubicBezTo>
                <a:cubicBezTo>
                  <a:pt x="20434" y="1416566"/>
                  <a:pt x="-54008" y="750893"/>
                  <a:pt x="0" y="323499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17378430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ề 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ùng bố mẹ tìm hiểu thực trạng vệ sinh môi trường ở xung quanh nơi mình ở.</a:t>
            </a:r>
          </a:p>
        </p:txBody>
      </p:sp>
      <p:pic>
        <p:nvPicPr>
          <p:cNvPr id="14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4221" y="2902684"/>
            <a:ext cx="3545178" cy="378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7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168</Words>
  <Application>Microsoft Office PowerPoint</Application>
  <PresentationFormat>Widescreen</PresentationFormat>
  <Paragraphs>28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等线</vt:lpstr>
      <vt:lpstr>Arial</vt:lpstr>
      <vt:lpstr>Calibri</vt:lpstr>
      <vt:lpstr>Calibri Light</vt:lpstr>
      <vt:lpstr>Cambria</vt:lpstr>
      <vt:lpstr>iCiel Pony</vt:lpstr>
      <vt:lpstr>Times New Roman</vt:lpstr>
      <vt:lpstr>字魂105号-简雅黑</vt:lpstr>
      <vt:lpstr>Office 主题</vt:lpstr>
      <vt:lpstr>Office Theme</vt:lpstr>
      <vt:lpstr>1_Office Theme</vt:lpstr>
      <vt:lpstr>2_Office Theme</vt:lpstr>
      <vt:lpstr>4_Office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68</cp:revision>
  <dcterms:created xsi:type="dcterms:W3CDTF">2021-06-12T03:03:09Z</dcterms:created>
  <dcterms:modified xsi:type="dcterms:W3CDTF">2026-04-14T14:40:55Z</dcterms:modified>
</cp:coreProperties>
</file>