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14" r:id="rId3"/>
    <p:sldMasterId id="2147483726" r:id="rId4"/>
    <p:sldMasterId id="2147483738" r:id="rId5"/>
    <p:sldMasterId id="2147483750" r:id="rId6"/>
    <p:sldMasterId id="2147483762" r:id="rId7"/>
  </p:sldMasterIdLst>
  <p:notesMasterIdLst>
    <p:notesMasterId r:id="rId22"/>
  </p:notesMasterIdLst>
  <p:sldIdLst>
    <p:sldId id="257" r:id="rId8"/>
    <p:sldId id="260" r:id="rId9"/>
    <p:sldId id="265" r:id="rId10"/>
    <p:sldId id="256" r:id="rId11"/>
    <p:sldId id="263" r:id="rId12"/>
    <p:sldId id="2651" r:id="rId13"/>
    <p:sldId id="2652" r:id="rId14"/>
    <p:sldId id="2653" r:id="rId15"/>
    <p:sldId id="2654" r:id="rId16"/>
    <p:sldId id="2656" r:id="rId17"/>
    <p:sldId id="2658" r:id="rId18"/>
    <p:sldId id="2657" r:id="rId19"/>
    <p:sldId id="2659" r:id="rId20"/>
    <p:sldId id="26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C86C0-B4F2-4751-A027-1786CC022112}"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3A774-06D6-4444-8256-34A7FFCB80F3}" type="slidenum">
              <a:rPr lang="en-US" smtClean="0"/>
              <a:t>‹#›</a:t>
            </a:fld>
            <a:endParaRPr lang="en-US"/>
          </a:p>
        </p:txBody>
      </p:sp>
    </p:spTree>
    <p:extLst>
      <p:ext uri="{BB962C8B-B14F-4D97-AF65-F5344CB8AC3E}">
        <p14:creationId xmlns:p14="http://schemas.microsoft.com/office/powerpoint/2010/main" val="405925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7.jpeg"/><Relationship Id="rId1" Type="http://schemas.openxmlformats.org/officeDocument/2006/relationships/slideMaster" Target="../slideMasters/slideMaster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7.jpeg"/><Relationship Id="rId1" Type="http://schemas.openxmlformats.org/officeDocument/2006/relationships/slideMaster" Target="../slideMasters/slideMaster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57FA-98A0-2221-C0B6-F58A343B97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3D503F-C4FB-91F6-F099-D5AA5CC6870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BC2D43-9772-90B1-8491-DEBE6EC1FC80}"/>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7B8EB690-79F4-6F8C-9050-C1CA2144AA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CFC80E-51BB-334E-12F7-1AF2605C2B95}"/>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Picture 6">
            <a:extLst>
              <a:ext uri="{FF2B5EF4-FFF2-40B4-BE49-F238E27FC236}">
                <a16:creationId xmlns:a16="http://schemas.microsoft.com/office/drawing/2014/main" id="{33562C59-FA5F-7F5E-4462-3E1475EBFA30}"/>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14872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FC23-BB70-B439-F343-72EFF09666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C1FAE9-B5BA-C83A-6229-8F7335E7B9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7303-5221-7643-90FA-4A9BD0AC16AB}"/>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986E9158-22C7-5A21-7C4F-A507853A17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1AE0B-37FE-E124-5C3D-E97C52907B8E}"/>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570211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9D8B1-2B57-65FC-A8AC-82B71532D92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CA17B-53AB-7CA6-5A5C-2AC06D83845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82264-7135-A113-A672-20D49CB2C9A3}"/>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1C318B87-1505-A254-ADB0-6018048FEC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93C87-3F67-34EA-AB79-9E4AC6BE52F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42340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57FA-98A0-2221-C0B6-F58A343B97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3D503F-C4FB-91F6-F099-D5AA5CC6870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BC2D43-9772-90B1-8491-DEBE6EC1FC80}"/>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7B8EB690-79F4-6F8C-9050-C1CA2144AA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CFC80E-51BB-334E-12F7-1AF2605C2B95}"/>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Picture 6">
            <a:extLst>
              <a:ext uri="{FF2B5EF4-FFF2-40B4-BE49-F238E27FC236}">
                <a16:creationId xmlns:a16="http://schemas.microsoft.com/office/drawing/2014/main" id="{33562C59-FA5F-7F5E-4462-3E1475EBFA30}"/>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EE69FCB-5DC5-5720-A94C-E5F70065A9D8}"/>
              </a:ext>
            </a:extLst>
          </p:cNvPr>
          <p:cNvPicPr>
            <a:picLocks noChangeAspect="1"/>
          </p:cNvPicPr>
          <p:nvPr userDrawn="1"/>
        </p:nvPicPr>
        <p:blipFill>
          <a:blip r:embed="rId3"/>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3843242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EC53-37DD-B6CE-64E6-71E3E9E72C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0662763-7D57-685F-4C25-1C304D659F8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D340D-BEE0-43E1-B5C1-000BAA78F407}"/>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5D2468E5-D936-03A7-28E5-3F34002FA5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276B08-9E37-8BE0-16EC-00EFCBE0FF9B}"/>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Graphic 6">
            <a:extLst>
              <a:ext uri="{FF2B5EF4-FFF2-40B4-BE49-F238E27FC236}">
                <a16:creationId xmlns:a16="http://schemas.microsoft.com/office/drawing/2014/main" id="{D21D159F-F864-F437-131A-FBB5894E62D5}"/>
              </a:ext>
            </a:extLst>
          </p:cNvPr>
          <p:cNvPicPr>
            <a:picLocks noChangeAspect="1"/>
          </p:cNvPicPr>
          <p:nvPr userDrawn="1"/>
        </p:nvPicPr>
        <p:blipFill>
          <a:blip>
            <a:extLst>
              <a:ext uri="{96DAC541-7B7A-43D3-8B79-37D633B846F1}">
                <asvg:svgBlip xmlns:asvg="http://schemas.microsoft.com/office/drawing/2016/SVG/main" r:embed="rId2"/>
              </a:ext>
            </a:extLst>
          </a:blip>
          <a:srcRect l="12288" r="8199" b="18852"/>
          <a:stretch/>
        </p:blipFill>
        <p:spPr>
          <a:xfrm>
            <a:off x="0" y="-1"/>
            <a:ext cx="12192000" cy="6858001"/>
          </a:xfrm>
          <a:prstGeom prst="rect">
            <a:avLst/>
          </a:prstGeom>
        </p:spPr>
      </p:pic>
      <p:grpSp>
        <p:nvGrpSpPr>
          <p:cNvPr id="8" name="Graphic 6">
            <a:extLst>
              <a:ext uri="{FF2B5EF4-FFF2-40B4-BE49-F238E27FC236}">
                <a16:creationId xmlns:a16="http://schemas.microsoft.com/office/drawing/2014/main" id="{097C4866-1058-66FD-9E36-952884F217AA}"/>
              </a:ext>
            </a:extLst>
          </p:cNvPr>
          <p:cNvGrpSpPr/>
          <p:nvPr userDrawn="1"/>
        </p:nvGrpSpPr>
        <p:grpSpPr>
          <a:xfrm>
            <a:off x="5070764" y="1136072"/>
            <a:ext cx="9033164" cy="8319889"/>
            <a:chOff x="8387645" y="4405726"/>
            <a:chExt cx="7360786" cy="6830546"/>
          </a:xfrm>
        </p:grpSpPr>
        <p:grpSp>
          <p:nvGrpSpPr>
            <p:cNvPr id="9" name="Graphic 6">
              <a:extLst>
                <a:ext uri="{FF2B5EF4-FFF2-40B4-BE49-F238E27FC236}">
                  <a16:creationId xmlns:a16="http://schemas.microsoft.com/office/drawing/2014/main" id="{5F9594D5-D2B4-2898-CAA4-3D353CD7AFDF}"/>
                </a:ext>
              </a:extLst>
            </p:cNvPr>
            <p:cNvGrpSpPr/>
            <p:nvPr/>
          </p:nvGrpSpPr>
          <p:grpSpPr>
            <a:xfrm>
              <a:off x="8387645" y="4405726"/>
              <a:ext cx="5963323" cy="4721575"/>
              <a:chOff x="8387645" y="4405726"/>
              <a:chExt cx="5963323" cy="4721575"/>
            </a:xfrm>
          </p:grpSpPr>
          <p:grpSp>
            <p:nvGrpSpPr>
              <p:cNvPr id="10" name="Graphic 6">
                <a:extLst>
                  <a:ext uri="{FF2B5EF4-FFF2-40B4-BE49-F238E27FC236}">
                    <a16:creationId xmlns:a16="http://schemas.microsoft.com/office/drawing/2014/main" id="{BE2F5331-16EB-6C32-C2A5-100CC591A60F}"/>
                  </a:ext>
                </a:extLst>
              </p:cNvPr>
              <p:cNvGrpSpPr/>
              <p:nvPr/>
            </p:nvGrpSpPr>
            <p:grpSpPr>
              <a:xfrm>
                <a:off x="9932970" y="7581687"/>
                <a:ext cx="1813859" cy="1545614"/>
                <a:chOff x="9932970" y="7581687"/>
                <a:chExt cx="1813859" cy="1545614"/>
              </a:xfrm>
            </p:grpSpPr>
            <p:grpSp>
              <p:nvGrpSpPr>
                <p:cNvPr id="11" name="Graphic 6">
                  <a:extLst>
                    <a:ext uri="{FF2B5EF4-FFF2-40B4-BE49-F238E27FC236}">
                      <a16:creationId xmlns:a16="http://schemas.microsoft.com/office/drawing/2014/main" id="{384B301A-981A-068C-3134-F9080BF4308D}"/>
                    </a:ext>
                  </a:extLst>
                </p:cNvPr>
                <p:cNvGrpSpPr/>
                <p:nvPr/>
              </p:nvGrpSpPr>
              <p:grpSpPr>
                <a:xfrm>
                  <a:off x="9973200" y="8564892"/>
                  <a:ext cx="1773629" cy="562410"/>
                  <a:chOff x="9973200" y="8564892"/>
                  <a:chExt cx="1773629" cy="562410"/>
                </a:xfrm>
              </p:grpSpPr>
              <p:sp>
                <p:nvSpPr>
                  <p:cNvPr id="12" name="Freeform: Shape 11">
                    <a:extLst>
                      <a:ext uri="{FF2B5EF4-FFF2-40B4-BE49-F238E27FC236}">
                        <a16:creationId xmlns:a16="http://schemas.microsoft.com/office/drawing/2014/main" id="{471DAF75-C530-52C6-1D4A-1E1F254024C0}"/>
                      </a:ext>
                    </a:extLst>
                  </p:cNvPr>
                  <p:cNvSpPr/>
                  <p:nvPr/>
                </p:nvSpPr>
                <p:spPr>
                  <a:xfrm>
                    <a:off x="10050352" y="8642044"/>
                    <a:ext cx="1624657" cy="408105"/>
                  </a:xfrm>
                  <a:custGeom>
                    <a:avLst/>
                    <a:gdLst>
                      <a:gd name="connsiteX0" fmla="*/ 1611022 w 1624657"/>
                      <a:gd name="connsiteY0" fmla="*/ 0 h 408105"/>
                      <a:gd name="connsiteX1" fmla="*/ 1563772 w 1624657"/>
                      <a:gd name="connsiteY1" fmla="*/ 192510 h 408105"/>
                      <a:gd name="connsiteX2" fmla="*/ 1624658 w 1624657"/>
                      <a:gd name="connsiteY2" fmla="*/ 408105 h 408105"/>
                      <a:gd name="connsiteX3" fmla="*/ 203783 w 1624657"/>
                      <a:gd name="connsiteY3" fmla="*/ 408105 h 408105"/>
                      <a:gd name="connsiteX4" fmla="*/ 59737 w 1624657"/>
                      <a:gd name="connsiteY4" fmla="*/ 348300 h 408105"/>
                      <a:gd name="connsiteX5" fmla="*/ 0 w 1624657"/>
                      <a:gd name="connsiteY5" fmla="*/ 204255 h 408105"/>
                      <a:gd name="connsiteX6" fmla="*/ 59737 w 1624657"/>
                      <a:gd name="connsiteY6" fmla="*/ 60143 h 408105"/>
                      <a:gd name="connsiteX7" fmla="*/ 203783 w 1624657"/>
                      <a:gd name="connsiteY7" fmla="*/ 0 h 408105"/>
                      <a:gd name="connsiteX8" fmla="*/ 1611022 w 1624657"/>
                      <a:gd name="connsiteY8" fmla="*/ 0 h 4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57" h="408105">
                        <a:moveTo>
                          <a:pt x="1611022" y="0"/>
                        </a:moveTo>
                        <a:cubicBezTo>
                          <a:pt x="1581120" y="56363"/>
                          <a:pt x="1563772" y="122108"/>
                          <a:pt x="1563772" y="192510"/>
                        </a:cubicBezTo>
                        <a:cubicBezTo>
                          <a:pt x="1563772" y="272700"/>
                          <a:pt x="1586452" y="346815"/>
                          <a:pt x="1624658" y="408105"/>
                        </a:cubicBezTo>
                        <a:lnTo>
                          <a:pt x="203783" y="408105"/>
                        </a:lnTo>
                        <a:cubicBezTo>
                          <a:pt x="147825" y="408105"/>
                          <a:pt x="96795" y="385020"/>
                          <a:pt x="59737" y="348300"/>
                        </a:cubicBezTo>
                        <a:cubicBezTo>
                          <a:pt x="22680" y="311243"/>
                          <a:pt x="0" y="260213"/>
                          <a:pt x="0" y="204255"/>
                        </a:cubicBezTo>
                        <a:cubicBezTo>
                          <a:pt x="0" y="147893"/>
                          <a:pt x="22680" y="96863"/>
                          <a:pt x="59737" y="60143"/>
                        </a:cubicBezTo>
                        <a:cubicBezTo>
                          <a:pt x="96795" y="23085"/>
                          <a:pt x="147825" y="0"/>
                          <a:pt x="203783" y="0"/>
                        </a:cubicBezTo>
                        <a:lnTo>
                          <a:pt x="1611022" y="0"/>
                        </a:lnTo>
                        <a:close/>
                      </a:path>
                    </a:pathLst>
                  </a:custGeom>
                  <a:solidFill>
                    <a:srgbClr val="FFFFFF"/>
                  </a:solidFill>
                  <a:ln w="674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F696677-9F4C-E0C4-16A8-DA705D44F103}"/>
                      </a:ext>
                    </a:extLst>
                  </p:cNvPr>
                  <p:cNvSpPr/>
                  <p:nvPr/>
                </p:nvSpPr>
                <p:spPr>
                  <a:xfrm>
                    <a:off x="9973200" y="8564892"/>
                    <a:ext cx="1773629" cy="562410"/>
                  </a:xfrm>
                  <a:custGeom>
                    <a:avLst/>
                    <a:gdLst>
                      <a:gd name="connsiteX0" fmla="*/ 280935 w 1773629"/>
                      <a:gd name="connsiteY0" fmla="*/ 0 h 562410"/>
                      <a:gd name="connsiteX1" fmla="*/ 1773630 w 1773629"/>
                      <a:gd name="connsiteY1" fmla="*/ 0 h 562410"/>
                      <a:gd name="connsiteX2" fmla="*/ 1773630 w 1773629"/>
                      <a:gd name="connsiteY2" fmla="*/ 77152 h 562410"/>
                      <a:gd name="connsiteX3" fmla="*/ 280935 w 1773629"/>
                      <a:gd name="connsiteY3" fmla="*/ 77152 h 562410"/>
                      <a:gd name="connsiteX4" fmla="*/ 136890 w 1773629"/>
                      <a:gd name="connsiteY4" fmla="*/ 137295 h 562410"/>
                      <a:gd name="connsiteX5" fmla="*/ 77152 w 1773629"/>
                      <a:gd name="connsiteY5" fmla="*/ 281408 h 562410"/>
                      <a:gd name="connsiteX6" fmla="*/ 136890 w 1773629"/>
                      <a:gd name="connsiteY6" fmla="*/ 425453 h 562410"/>
                      <a:gd name="connsiteX7" fmla="*/ 280935 w 1773629"/>
                      <a:gd name="connsiteY7" fmla="*/ 485258 h 562410"/>
                      <a:gd name="connsiteX8" fmla="*/ 1773630 w 1773629"/>
                      <a:gd name="connsiteY8" fmla="*/ 485258 h 562410"/>
                      <a:gd name="connsiteX9" fmla="*/ 1773630 w 1773629"/>
                      <a:gd name="connsiteY9" fmla="*/ 562410 h 562410"/>
                      <a:gd name="connsiteX10" fmla="*/ 280935 w 1773629"/>
                      <a:gd name="connsiteY10" fmla="*/ 562410 h 562410"/>
                      <a:gd name="connsiteX11" fmla="*/ 82417 w 1773629"/>
                      <a:gd name="connsiteY11" fmla="*/ 479587 h 562410"/>
                      <a:gd name="connsiteX12" fmla="*/ 0 w 1773629"/>
                      <a:gd name="connsiteY12" fmla="*/ 281475 h 562410"/>
                      <a:gd name="connsiteX13" fmla="*/ 82417 w 1773629"/>
                      <a:gd name="connsiteY13" fmla="*/ 82890 h 562410"/>
                      <a:gd name="connsiteX14" fmla="*/ 280935 w 1773629"/>
                      <a:gd name="connsiteY14" fmla="*/ 0 h 562410"/>
                      <a:gd name="connsiteX15" fmla="*/ 280935 w 1773629"/>
                      <a:gd name="connsiteY15" fmla="*/ 0 h 5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629" h="562410">
                        <a:moveTo>
                          <a:pt x="280935" y="0"/>
                        </a:moveTo>
                        <a:lnTo>
                          <a:pt x="1773630" y="0"/>
                        </a:lnTo>
                        <a:lnTo>
                          <a:pt x="1773630" y="77152"/>
                        </a:lnTo>
                        <a:lnTo>
                          <a:pt x="280935" y="77152"/>
                        </a:lnTo>
                        <a:cubicBezTo>
                          <a:pt x="224977" y="77152"/>
                          <a:pt x="173947" y="100238"/>
                          <a:pt x="136890" y="137295"/>
                        </a:cubicBezTo>
                        <a:cubicBezTo>
                          <a:pt x="99832" y="174015"/>
                          <a:pt x="77152" y="225045"/>
                          <a:pt x="77152" y="281408"/>
                        </a:cubicBezTo>
                        <a:cubicBezTo>
                          <a:pt x="77152" y="337365"/>
                          <a:pt x="99832" y="388395"/>
                          <a:pt x="136890" y="425453"/>
                        </a:cubicBezTo>
                        <a:cubicBezTo>
                          <a:pt x="173947" y="462105"/>
                          <a:pt x="224977" y="485258"/>
                          <a:pt x="280935" y="485258"/>
                        </a:cubicBezTo>
                        <a:lnTo>
                          <a:pt x="1773630" y="485258"/>
                        </a:lnTo>
                        <a:lnTo>
                          <a:pt x="1773630" y="562410"/>
                        </a:lnTo>
                        <a:lnTo>
                          <a:pt x="280935" y="562410"/>
                        </a:lnTo>
                        <a:cubicBezTo>
                          <a:pt x="203783" y="562410"/>
                          <a:pt x="133447" y="530685"/>
                          <a:pt x="82417" y="479587"/>
                        </a:cubicBezTo>
                        <a:cubicBezTo>
                          <a:pt x="31725" y="428895"/>
                          <a:pt x="0" y="358560"/>
                          <a:pt x="0" y="281475"/>
                        </a:cubicBezTo>
                        <a:cubicBezTo>
                          <a:pt x="0" y="203985"/>
                          <a:pt x="31792" y="133583"/>
                          <a:pt x="82417" y="82890"/>
                        </a:cubicBezTo>
                        <a:cubicBezTo>
                          <a:pt x="133447" y="31793"/>
                          <a:pt x="203783" y="0"/>
                          <a:pt x="280935" y="0"/>
                        </a:cubicBezTo>
                        <a:lnTo>
                          <a:pt x="280935" y="0"/>
                        </a:lnTo>
                        <a:close/>
                      </a:path>
                    </a:pathLst>
                  </a:custGeom>
                  <a:solidFill>
                    <a:srgbClr val="FFC473"/>
                  </a:solidFill>
                  <a:ln w="674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2D3D200-DEF9-5B6B-E450-CD4DDAC9A311}"/>
                      </a:ext>
                    </a:extLst>
                  </p:cNvPr>
                  <p:cNvSpPr/>
                  <p:nvPr/>
                </p:nvSpPr>
                <p:spPr>
                  <a:xfrm>
                    <a:off x="10262505" y="8938235"/>
                    <a:ext cx="1102342" cy="15457"/>
                  </a:xfrm>
                  <a:custGeom>
                    <a:avLst/>
                    <a:gdLst>
                      <a:gd name="connsiteX0" fmla="*/ 0 w 1102342"/>
                      <a:gd name="connsiteY0" fmla="*/ 0 h 15457"/>
                      <a:gd name="connsiteX1" fmla="*/ 1102343 w 1102342"/>
                      <a:gd name="connsiteY1" fmla="*/ 0 h 15457"/>
                      <a:gd name="connsiteX2" fmla="*/ 1102343 w 1102342"/>
                      <a:gd name="connsiteY2" fmla="*/ 15457 h 15457"/>
                      <a:gd name="connsiteX3" fmla="*/ 0 w 1102342"/>
                      <a:gd name="connsiteY3" fmla="*/ 15457 h 15457"/>
                    </a:gdLst>
                    <a:ahLst/>
                    <a:cxnLst>
                      <a:cxn ang="0">
                        <a:pos x="connsiteX0" y="connsiteY0"/>
                      </a:cxn>
                      <a:cxn ang="0">
                        <a:pos x="connsiteX1" y="connsiteY1"/>
                      </a:cxn>
                      <a:cxn ang="0">
                        <a:pos x="connsiteX2" y="connsiteY2"/>
                      </a:cxn>
                      <a:cxn ang="0">
                        <a:pos x="connsiteX3" y="connsiteY3"/>
                      </a:cxn>
                    </a:cxnLst>
                    <a:rect l="l" t="t" r="r" b="b"/>
                    <a:pathLst>
                      <a:path w="1102342" h="15457">
                        <a:moveTo>
                          <a:pt x="0" y="0"/>
                        </a:moveTo>
                        <a:lnTo>
                          <a:pt x="1102343" y="0"/>
                        </a:lnTo>
                        <a:lnTo>
                          <a:pt x="1102343" y="15457"/>
                        </a:lnTo>
                        <a:lnTo>
                          <a:pt x="0" y="15457"/>
                        </a:lnTo>
                        <a:close/>
                      </a:path>
                    </a:pathLst>
                  </a:custGeom>
                  <a:solidFill>
                    <a:srgbClr val="114866"/>
                  </a:solidFill>
                  <a:ln w="674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9996609-9D6E-6268-AAF4-A97FE0A38B0E}"/>
                      </a:ext>
                    </a:extLst>
                  </p:cNvPr>
                  <p:cNvSpPr/>
                  <p:nvPr/>
                </p:nvSpPr>
                <p:spPr>
                  <a:xfrm>
                    <a:off x="10409992" y="8843262"/>
                    <a:ext cx="1102342" cy="15524"/>
                  </a:xfrm>
                  <a:custGeom>
                    <a:avLst/>
                    <a:gdLst>
                      <a:gd name="connsiteX0" fmla="*/ 0 w 1102342"/>
                      <a:gd name="connsiteY0" fmla="*/ 0 h 15524"/>
                      <a:gd name="connsiteX1" fmla="*/ 1102342 w 1102342"/>
                      <a:gd name="connsiteY1" fmla="*/ 0 h 15524"/>
                      <a:gd name="connsiteX2" fmla="*/ 1102342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2" y="0"/>
                        </a:lnTo>
                        <a:lnTo>
                          <a:pt x="1102342" y="15525"/>
                        </a:lnTo>
                        <a:lnTo>
                          <a:pt x="0" y="15525"/>
                        </a:lnTo>
                        <a:close/>
                      </a:path>
                    </a:pathLst>
                  </a:custGeom>
                  <a:solidFill>
                    <a:srgbClr val="114866"/>
                  </a:solidFill>
                  <a:ln w="674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97578FB-236D-3CA7-1F51-CE9CD514860B}"/>
                      </a:ext>
                    </a:extLst>
                  </p:cNvPr>
                  <p:cNvSpPr/>
                  <p:nvPr/>
                </p:nvSpPr>
                <p:spPr>
                  <a:xfrm>
                    <a:off x="10327507" y="8745320"/>
                    <a:ext cx="1102410" cy="15524"/>
                  </a:xfrm>
                  <a:custGeom>
                    <a:avLst/>
                    <a:gdLst>
                      <a:gd name="connsiteX0" fmla="*/ 0 w 1102410"/>
                      <a:gd name="connsiteY0" fmla="*/ 0 h 15524"/>
                      <a:gd name="connsiteX1" fmla="*/ 1102410 w 1102410"/>
                      <a:gd name="connsiteY1" fmla="*/ 0 h 15524"/>
                      <a:gd name="connsiteX2" fmla="*/ 1102410 w 1102410"/>
                      <a:gd name="connsiteY2" fmla="*/ 15525 h 15524"/>
                      <a:gd name="connsiteX3" fmla="*/ 0 w 1102410"/>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410" h="15524">
                        <a:moveTo>
                          <a:pt x="0" y="0"/>
                        </a:moveTo>
                        <a:lnTo>
                          <a:pt x="1102410" y="0"/>
                        </a:lnTo>
                        <a:lnTo>
                          <a:pt x="1102410" y="15525"/>
                        </a:lnTo>
                        <a:lnTo>
                          <a:pt x="0" y="15525"/>
                        </a:lnTo>
                        <a:close/>
                      </a:path>
                    </a:pathLst>
                  </a:custGeom>
                  <a:solidFill>
                    <a:srgbClr val="114866"/>
                  </a:solidFill>
                  <a:ln w="6747" cap="flat">
                    <a:noFill/>
                    <a:prstDash val="solid"/>
                    <a:miter/>
                  </a:ln>
                </p:spPr>
                <p:txBody>
                  <a:bodyPr rtlCol="0" anchor="ctr"/>
                  <a:lstStyle/>
                  <a:p>
                    <a:endParaRPr lang="en-US"/>
                  </a:p>
                </p:txBody>
              </p:sp>
            </p:grpSp>
            <p:grpSp>
              <p:nvGrpSpPr>
                <p:cNvPr id="17" name="Graphic 6">
                  <a:extLst>
                    <a:ext uri="{FF2B5EF4-FFF2-40B4-BE49-F238E27FC236}">
                      <a16:creationId xmlns:a16="http://schemas.microsoft.com/office/drawing/2014/main" id="{645B2DD3-C76F-AEB2-6319-D1EF093F350C}"/>
                    </a:ext>
                  </a:extLst>
                </p:cNvPr>
                <p:cNvGrpSpPr/>
                <p:nvPr/>
              </p:nvGrpSpPr>
              <p:grpSpPr>
                <a:xfrm>
                  <a:off x="9932970" y="8004372"/>
                  <a:ext cx="1773630" cy="562410"/>
                  <a:chOff x="9932970" y="8004372"/>
                  <a:chExt cx="1773630" cy="562410"/>
                </a:xfrm>
              </p:grpSpPr>
              <p:sp>
                <p:nvSpPr>
                  <p:cNvPr id="18" name="Freeform: Shape 17">
                    <a:extLst>
                      <a:ext uri="{FF2B5EF4-FFF2-40B4-BE49-F238E27FC236}">
                        <a16:creationId xmlns:a16="http://schemas.microsoft.com/office/drawing/2014/main" id="{200E5FAC-61BE-ACB2-C8CB-7B02DFC1173B}"/>
                      </a:ext>
                    </a:extLst>
                  </p:cNvPr>
                  <p:cNvSpPr/>
                  <p:nvPr/>
                </p:nvSpPr>
                <p:spPr>
                  <a:xfrm>
                    <a:off x="10010122" y="8081592"/>
                    <a:ext cx="1624589" cy="408105"/>
                  </a:xfrm>
                  <a:custGeom>
                    <a:avLst/>
                    <a:gdLst>
                      <a:gd name="connsiteX0" fmla="*/ 1610955 w 1624589"/>
                      <a:gd name="connsiteY0" fmla="*/ 0 h 408105"/>
                      <a:gd name="connsiteX1" fmla="*/ 1563705 w 1624589"/>
                      <a:gd name="connsiteY1" fmla="*/ 192510 h 408105"/>
                      <a:gd name="connsiteX2" fmla="*/ 1624590 w 1624589"/>
                      <a:gd name="connsiteY2" fmla="*/ 408105 h 408105"/>
                      <a:gd name="connsiteX3" fmla="*/ 203783 w 1624589"/>
                      <a:gd name="connsiteY3" fmla="*/ 408105 h 408105"/>
                      <a:gd name="connsiteX4" fmla="*/ 59737 w 1624589"/>
                      <a:gd name="connsiteY4" fmla="*/ 348300 h 408105"/>
                      <a:gd name="connsiteX5" fmla="*/ 0 w 1624589"/>
                      <a:gd name="connsiteY5" fmla="*/ 204255 h 408105"/>
                      <a:gd name="connsiteX6" fmla="*/ 59737 w 1624589"/>
                      <a:gd name="connsiteY6" fmla="*/ 60142 h 408105"/>
                      <a:gd name="connsiteX7" fmla="*/ 203783 w 1624589"/>
                      <a:gd name="connsiteY7" fmla="*/ 0 h 408105"/>
                      <a:gd name="connsiteX8" fmla="*/ 1610955 w 1624589"/>
                      <a:gd name="connsiteY8" fmla="*/ 0 h 4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589" h="408105">
                        <a:moveTo>
                          <a:pt x="1610955" y="0"/>
                        </a:moveTo>
                        <a:cubicBezTo>
                          <a:pt x="1581052" y="56362"/>
                          <a:pt x="1563705" y="122107"/>
                          <a:pt x="1563705" y="192510"/>
                        </a:cubicBezTo>
                        <a:cubicBezTo>
                          <a:pt x="1563705" y="272700"/>
                          <a:pt x="1586385" y="346815"/>
                          <a:pt x="1624590" y="408105"/>
                        </a:cubicBezTo>
                        <a:lnTo>
                          <a:pt x="203783" y="408105"/>
                        </a:lnTo>
                        <a:cubicBezTo>
                          <a:pt x="147825" y="408105"/>
                          <a:pt x="96795" y="385020"/>
                          <a:pt x="59737" y="348300"/>
                        </a:cubicBezTo>
                        <a:cubicBezTo>
                          <a:pt x="22680" y="311242"/>
                          <a:pt x="0" y="260212"/>
                          <a:pt x="0" y="204255"/>
                        </a:cubicBezTo>
                        <a:cubicBezTo>
                          <a:pt x="0" y="147892"/>
                          <a:pt x="22680" y="96862"/>
                          <a:pt x="59737" y="60142"/>
                        </a:cubicBezTo>
                        <a:cubicBezTo>
                          <a:pt x="96795" y="23085"/>
                          <a:pt x="147825" y="0"/>
                          <a:pt x="203783" y="0"/>
                        </a:cubicBezTo>
                        <a:lnTo>
                          <a:pt x="1610955" y="0"/>
                        </a:lnTo>
                        <a:close/>
                      </a:path>
                    </a:pathLst>
                  </a:custGeom>
                  <a:solidFill>
                    <a:srgbClr val="FFFFFF"/>
                  </a:solidFill>
                  <a:ln w="674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1043AAC-C920-F315-101A-BE85BBB44460}"/>
                      </a:ext>
                    </a:extLst>
                  </p:cNvPr>
                  <p:cNvSpPr/>
                  <p:nvPr/>
                </p:nvSpPr>
                <p:spPr>
                  <a:xfrm>
                    <a:off x="9932970" y="8004372"/>
                    <a:ext cx="1773630" cy="562410"/>
                  </a:xfrm>
                  <a:custGeom>
                    <a:avLst/>
                    <a:gdLst>
                      <a:gd name="connsiteX0" fmla="*/ 280935 w 1773630"/>
                      <a:gd name="connsiteY0" fmla="*/ 0 h 562410"/>
                      <a:gd name="connsiteX1" fmla="*/ 1773630 w 1773630"/>
                      <a:gd name="connsiteY1" fmla="*/ 0 h 562410"/>
                      <a:gd name="connsiteX2" fmla="*/ 1773630 w 1773630"/>
                      <a:gd name="connsiteY2" fmla="*/ 77152 h 562410"/>
                      <a:gd name="connsiteX3" fmla="*/ 280935 w 1773630"/>
                      <a:gd name="connsiteY3" fmla="*/ 77152 h 562410"/>
                      <a:gd name="connsiteX4" fmla="*/ 136890 w 1773630"/>
                      <a:gd name="connsiteY4" fmla="*/ 137295 h 562410"/>
                      <a:gd name="connsiteX5" fmla="*/ 77152 w 1773630"/>
                      <a:gd name="connsiteY5" fmla="*/ 281408 h 562410"/>
                      <a:gd name="connsiteX6" fmla="*/ 136890 w 1773630"/>
                      <a:gd name="connsiteY6" fmla="*/ 425452 h 562410"/>
                      <a:gd name="connsiteX7" fmla="*/ 280935 w 1773630"/>
                      <a:gd name="connsiteY7" fmla="*/ 485258 h 562410"/>
                      <a:gd name="connsiteX8" fmla="*/ 1773630 w 1773630"/>
                      <a:gd name="connsiteY8" fmla="*/ 485258 h 562410"/>
                      <a:gd name="connsiteX9" fmla="*/ 1773630 w 1773630"/>
                      <a:gd name="connsiteY9" fmla="*/ 562410 h 562410"/>
                      <a:gd name="connsiteX10" fmla="*/ 280935 w 1773630"/>
                      <a:gd name="connsiteY10" fmla="*/ 562410 h 562410"/>
                      <a:gd name="connsiteX11" fmla="*/ 82418 w 1773630"/>
                      <a:gd name="connsiteY11" fmla="*/ 479587 h 562410"/>
                      <a:gd name="connsiteX12" fmla="*/ 0 w 1773630"/>
                      <a:gd name="connsiteY12" fmla="*/ 281475 h 562410"/>
                      <a:gd name="connsiteX13" fmla="*/ 82418 w 1773630"/>
                      <a:gd name="connsiteY13" fmla="*/ 82890 h 562410"/>
                      <a:gd name="connsiteX14" fmla="*/ 280935 w 1773630"/>
                      <a:gd name="connsiteY14" fmla="*/ 0 h 562410"/>
                      <a:gd name="connsiteX15" fmla="*/ 280935 w 1773630"/>
                      <a:gd name="connsiteY15" fmla="*/ 0 h 5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630" h="562410">
                        <a:moveTo>
                          <a:pt x="280935" y="0"/>
                        </a:moveTo>
                        <a:lnTo>
                          <a:pt x="1773630" y="0"/>
                        </a:lnTo>
                        <a:lnTo>
                          <a:pt x="1773630" y="77152"/>
                        </a:lnTo>
                        <a:lnTo>
                          <a:pt x="280935" y="77152"/>
                        </a:lnTo>
                        <a:cubicBezTo>
                          <a:pt x="224978" y="77152"/>
                          <a:pt x="173948" y="100237"/>
                          <a:pt x="136890" y="137295"/>
                        </a:cubicBezTo>
                        <a:cubicBezTo>
                          <a:pt x="99832" y="174015"/>
                          <a:pt x="77152" y="225045"/>
                          <a:pt x="77152" y="281408"/>
                        </a:cubicBezTo>
                        <a:cubicBezTo>
                          <a:pt x="77152" y="337365"/>
                          <a:pt x="99832" y="388395"/>
                          <a:pt x="136890" y="425452"/>
                        </a:cubicBezTo>
                        <a:cubicBezTo>
                          <a:pt x="173948" y="462105"/>
                          <a:pt x="224978" y="485258"/>
                          <a:pt x="280935" y="485258"/>
                        </a:cubicBezTo>
                        <a:lnTo>
                          <a:pt x="1773630" y="485258"/>
                        </a:lnTo>
                        <a:lnTo>
                          <a:pt x="1773630" y="562410"/>
                        </a:lnTo>
                        <a:lnTo>
                          <a:pt x="280935" y="562410"/>
                        </a:lnTo>
                        <a:cubicBezTo>
                          <a:pt x="203783" y="562410"/>
                          <a:pt x="133448" y="530685"/>
                          <a:pt x="82418" y="479587"/>
                        </a:cubicBezTo>
                        <a:cubicBezTo>
                          <a:pt x="31725" y="428895"/>
                          <a:pt x="0" y="358628"/>
                          <a:pt x="0" y="281475"/>
                        </a:cubicBezTo>
                        <a:cubicBezTo>
                          <a:pt x="0" y="203985"/>
                          <a:pt x="31793" y="133582"/>
                          <a:pt x="82418" y="82890"/>
                        </a:cubicBezTo>
                        <a:cubicBezTo>
                          <a:pt x="133448" y="31793"/>
                          <a:pt x="203783" y="0"/>
                          <a:pt x="280935" y="0"/>
                        </a:cubicBezTo>
                        <a:lnTo>
                          <a:pt x="280935" y="0"/>
                        </a:lnTo>
                        <a:close/>
                      </a:path>
                    </a:pathLst>
                  </a:custGeom>
                  <a:solidFill>
                    <a:srgbClr val="4387D4"/>
                  </a:solidFill>
                  <a:ln w="674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A34C554-5139-C954-C0DF-60E23C51B0FB}"/>
                      </a:ext>
                    </a:extLst>
                  </p:cNvPr>
                  <p:cNvSpPr/>
                  <p:nvPr/>
                </p:nvSpPr>
                <p:spPr>
                  <a:xfrm>
                    <a:off x="10222275" y="8377715"/>
                    <a:ext cx="1102342" cy="15457"/>
                  </a:xfrm>
                  <a:custGeom>
                    <a:avLst/>
                    <a:gdLst>
                      <a:gd name="connsiteX0" fmla="*/ 0 w 1102342"/>
                      <a:gd name="connsiteY0" fmla="*/ 0 h 15457"/>
                      <a:gd name="connsiteX1" fmla="*/ 1102342 w 1102342"/>
                      <a:gd name="connsiteY1" fmla="*/ 0 h 15457"/>
                      <a:gd name="connsiteX2" fmla="*/ 1102342 w 1102342"/>
                      <a:gd name="connsiteY2" fmla="*/ 15457 h 15457"/>
                      <a:gd name="connsiteX3" fmla="*/ 0 w 1102342"/>
                      <a:gd name="connsiteY3" fmla="*/ 15457 h 15457"/>
                    </a:gdLst>
                    <a:ahLst/>
                    <a:cxnLst>
                      <a:cxn ang="0">
                        <a:pos x="connsiteX0" y="connsiteY0"/>
                      </a:cxn>
                      <a:cxn ang="0">
                        <a:pos x="connsiteX1" y="connsiteY1"/>
                      </a:cxn>
                      <a:cxn ang="0">
                        <a:pos x="connsiteX2" y="connsiteY2"/>
                      </a:cxn>
                      <a:cxn ang="0">
                        <a:pos x="connsiteX3" y="connsiteY3"/>
                      </a:cxn>
                    </a:cxnLst>
                    <a:rect l="l" t="t" r="r" b="b"/>
                    <a:pathLst>
                      <a:path w="1102342" h="15457">
                        <a:moveTo>
                          <a:pt x="0" y="0"/>
                        </a:moveTo>
                        <a:lnTo>
                          <a:pt x="1102342" y="0"/>
                        </a:lnTo>
                        <a:lnTo>
                          <a:pt x="1102342" y="15457"/>
                        </a:lnTo>
                        <a:lnTo>
                          <a:pt x="0" y="15457"/>
                        </a:lnTo>
                        <a:close/>
                      </a:path>
                    </a:pathLst>
                  </a:custGeom>
                  <a:solidFill>
                    <a:srgbClr val="114866"/>
                  </a:solidFill>
                  <a:ln w="674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3BC253-1A6D-F07C-4E5B-F8242FC6AB63}"/>
                      </a:ext>
                    </a:extLst>
                  </p:cNvPr>
                  <p:cNvSpPr/>
                  <p:nvPr/>
                </p:nvSpPr>
                <p:spPr>
                  <a:xfrm>
                    <a:off x="10369762" y="8282742"/>
                    <a:ext cx="1102342" cy="15524"/>
                  </a:xfrm>
                  <a:custGeom>
                    <a:avLst/>
                    <a:gdLst>
                      <a:gd name="connsiteX0" fmla="*/ 0 w 1102342"/>
                      <a:gd name="connsiteY0" fmla="*/ 0 h 15524"/>
                      <a:gd name="connsiteX1" fmla="*/ 1102343 w 1102342"/>
                      <a:gd name="connsiteY1" fmla="*/ 0 h 15524"/>
                      <a:gd name="connsiteX2" fmla="*/ 1102343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3" y="0"/>
                        </a:lnTo>
                        <a:lnTo>
                          <a:pt x="1102343" y="15525"/>
                        </a:lnTo>
                        <a:lnTo>
                          <a:pt x="0" y="15525"/>
                        </a:lnTo>
                        <a:close/>
                      </a:path>
                    </a:pathLst>
                  </a:custGeom>
                  <a:solidFill>
                    <a:srgbClr val="114866"/>
                  </a:solidFill>
                  <a:ln w="674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6CCF5B8-DE74-8F61-B611-9C6EBC6F4653}"/>
                      </a:ext>
                    </a:extLst>
                  </p:cNvPr>
                  <p:cNvSpPr/>
                  <p:nvPr/>
                </p:nvSpPr>
                <p:spPr>
                  <a:xfrm>
                    <a:off x="10287277" y="8184800"/>
                    <a:ext cx="1102342" cy="15524"/>
                  </a:xfrm>
                  <a:custGeom>
                    <a:avLst/>
                    <a:gdLst>
                      <a:gd name="connsiteX0" fmla="*/ 0 w 1102342"/>
                      <a:gd name="connsiteY0" fmla="*/ 0 h 15524"/>
                      <a:gd name="connsiteX1" fmla="*/ 1102342 w 1102342"/>
                      <a:gd name="connsiteY1" fmla="*/ 0 h 15524"/>
                      <a:gd name="connsiteX2" fmla="*/ 1102342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2" y="0"/>
                        </a:lnTo>
                        <a:lnTo>
                          <a:pt x="1102342" y="15525"/>
                        </a:lnTo>
                        <a:lnTo>
                          <a:pt x="0" y="15525"/>
                        </a:lnTo>
                        <a:close/>
                      </a:path>
                    </a:pathLst>
                  </a:custGeom>
                  <a:solidFill>
                    <a:srgbClr val="114866"/>
                  </a:solidFill>
                  <a:ln w="6747" cap="flat">
                    <a:noFill/>
                    <a:prstDash val="solid"/>
                    <a:miter/>
                  </a:ln>
                </p:spPr>
                <p:txBody>
                  <a:bodyPr rtlCol="0" anchor="ctr"/>
                  <a:lstStyle/>
                  <a:p>
                    <a:endParaRPr lang="en-US"/>
                  </a:p>
                </p:txBody>
              </p:sp>
            </p:grpSp>
            <p:grpSp>
              <p:nvGrpSpPr>
                <p:cNvPr id="23" name="Graphic 6">
                  <a:extLst>
                    <a:ext uri="{FF2B5EF4-FFF2-40B4-BE49-F238E27FC236}">
                      <a16:creationId xmlns:a16="http://schemas.microsoft.com/office/drawing/2014/main" id="{B31026CF-8D8B-BEE6-EFD4-EFEE6D6F9585}"/>
                    </a:ext>
                  </a:extLst>
                </p:cNvPr>
                <p:cNvGrpSpPr/>
                <p:nvPr/>
              </p:nvGrpSpPr>
              <p:grpSpPr>
                <a:xfrm>
                  <a:off x="10338577" y="7581687"/>
                  <a:ext cx="1293434" cy="423518"/>
                  <a:chOff x="10338577" y="7581687"/>
                  <a:chExt cx="1293434" cy="423518"/>
                </a:xfrm>
              </p:grpSpPr>
              <p:sp>
                <p:nvSpPr>
                  <p:cNvPr id="24" name="Freeform: Shape 23">
                    <a:extLst>
                      <a:ext uri="{FF2B5EF4-FFF2-40B4-BE49-F238E27FC236}">
                        <a16:creationId xmlns:a16="http://schemas.microsoft.com/office/drawing/2014/main" id="{D592C300-BB57-FAE7-2195-21F13A01277E}"/>
                      </a:ext>
                    </a:extLst>
                  </p:cNvPr>
                  <p:cNvSpPr/>
                  <p:nvPr/>
                </p:nvSpPr>
                <p:spPr>
                  <a:xfrm>
                    <a:off x="10338577" y="7581687"/>
                    <a:ext cx="840104" cy="423518"/>
                  </a:xfrm>
                  <a:custGeom>
                    <a:avLst/>
                    <a:gdLst>
                      <a:gd name="connsiteX0" fmla="*/ 0 w 840104"/>
                      <a:gd name="connsiteY0" fmla="*/ 0 h 423518"/>
                      <a:gd name="connsiteX1" fmla="*/ 517185 w 840104"/>
                      <a:gd name="connsiteY1" fmla="*/ 124335 h 423518"/>
                      <a:gd name="connsiteX2" fmla="*/ 840105 w 840104"/>
                      <a:gd name="connsiteY2" fmla="*/ 416475 h 423518"/>
                      <a:gd name="connsiteX3" fmla="*/ 0 w 840104"/>
                      <a:gd name="connsiteY3" fmla="*/ 0 h 423518"/>
                      <a:gd name="connsiteX4" fmla="*/ 0 w 840104"/>
                      <a:gd name="connsiteY4" fmla="*/ 0 h 42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04" h="423518">
                        <a:moveTo>
                          <a:pt x="0" y="0"/>
                        </a:moveTo>
                        <a:cubicBezTo>
                          <a:pt x="166995" y="86265"/>
                          <a:pt x="361327" y="115897"/>
                          <a:pt x="517185" y="124335"/>
                        </a:cubicBezTo>
                        <a:cubicBezTo>
                          <a:pt x="542227" y="271417"/>
                          <a:pt x="700313" y="411142"/>
                          <a:pt x="840105" y="416475"/>
                        </a:cubicBezTo>
                        <a:cubicBezTo>
                          <a:pt x="636390" y="448133"/>
                          <a:pt x="120082" y="383872"/>
                          <a:pt x="0" y="0"/>
                        </a:cubicBezTo>
                        <a:lnTo>
                          <a:pt x="0" y="0"/>
                        </a:lnTo>
                        <a:close/>
                      </a:path>
                    </a:pathLst>
                  </a:custGeom>
                  <a:solidFill>
                    <a:srgbClr val="D4D4D4"/>
                  </a:solidFill>
                  <a:ln w="674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FADC70-9439-B2A2-98DE-91A09E6D9116}"/>
                      </a:ext>
                    </a:extLst>
                  </p:cNvPr>
                  <p:cNvSpPr/>
                  <p:nvPr/>
                </p:nvSpPr>
                <p:spPr>
                  <a:xfrm>
                    <a:off x="10880737" y="7619352"/>
                    <a:ext cx="751275" cy="385020"/>
                  </a:xfrm>
                  <a:custGeom>
                    <a:avLst/>
                    <a:gdLst>
                      <a:gd name="connsiteX0" fmla="*/ 165645 w 751275"/>
                      <a:gd name="connsiteY0" fmla="*/ 0 h 385020"/>
                      <a:gd name="connsiteX1" fmla="*/ 0 w 751275"/>
                      <a:gd name="connsiteY1" fmla="*/ 163553 h 385020"/>
                      <a:gd name="connsiteX2" fmla="*/ 234293 w 751275"/>
                      <a:gd name="connsiteY2" fmla="*/ 385020 h 385020"/>
                      <a:gd name="connsiteX3" fmla="*/ 751275 w 751275"/>
                      <a:gd name="connsiteY3" fmla="*/ 67365 h 385020"/>
                      <a:gd name="connsiteX4" fmla="*/ 165645 w 751275"/>
                      <a:gd name="connsiteY4" fmla="*/ 0 h 38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275" h="385020">
                        <a:moveTo>
                          <a:pt x="165645" y="0"/>
                        </a:moveTo>
                        <a:cubicBezTo>
                          <a:pt x="115628" y="82080"/>
                          <a:pt x="64125" y="137160"/>
                          <a:pt x="0" y="163553"/>
                        </a:cubicBezTo>
                        <a:cubicBezTo>
                          <a:pt x="73980" y="337905"/>
                          <a:pt x="256905" y="383873"/>
                          <a:pt x="234293" y="385020"/>
                        </a:cubicBezTo>
                        <a:cubicBezTo>
                          <a:pt x="526905" y="379553"/>
                          <a:pt x="667643" y="238072"/>
                          <a:pt x="751275" y="67365"/>
                        </a:cubicBezTo>
                        <a:cubicBezTo>
                          <a:pt x="532238" y="101048"/>
                          <a:pt x="330750" y="87413"/>
                          <a:pt x="165645" y="0"/>
                        </a:cubicBezTo>
                        <a:close/>
                      </a:path>
                    </a:pathLst>
                  </a:custGeom>
                  <a:solidFill>
                    <a:srgbClr val="FFFFFF"/>
                  </a:solidFill>
                  <a:ln w="6747" cap="flat">
                    <a:noFill/>
                    <a:prstDash val="solid"/>
                    <a:miter/>
                  </a:ln>
                </p:spPr>
                <p:txBody>
                  <a:bodyPr rtlCol="0" anchor="ctr"/>
                  <a:lstStyle/>
                  <a:p>
                    <a:endParaRPr lang="en-US"/>
                  </a:p>
                </p:txBody>
              </p:sp>
            </p:grpSp>
          </p:grpSp>
          <p:sp>
            <p:nvSpPr>
              <p:cNvPr id="26" name="Freeform: Shape 25">
                <a:extLst>
                  <a:ext uri="{FF2B5EF4-FFF2-40B4-BE49-F238E27FC236}">
                    <a16:creationId xmlns:a16="http://schemas.microsoft.com/office/drawing/2014/main" id="{65F46AAB-7DEB-B7A4-8F8F-3247117067F2}"/>
                  </a:ext>
                </a:extLst>
              </p:cNvPr>
              <p:cNvSpPr/>
              <p:nvPr/>
            </p:nvSpPr>
            <p:spPr>
              <a:xfrm>
                <a:off x="8582565" y="6680566"/>
                <a:ext cx="881482" cy="1276623"/>
              </a:xfrm>
              <a:custGeom>
                <a:avLst/>
                <a:gdLst>
                  <a:gd name="connsiteX0" fmla="*/ 877973 w 881482"/>
                  <a:gd name="connsiteY0" fmla="*/ 10931 h 1276623"/>
                  <a:gd name="connsiteX1" fmla="*/ 419107 w 881482"/>
                  <a:gd name="connsiteY1" fmla="*/ 16871 h 1276623"/>
                  <a:gd name="connsiteX2" fmla="*/ 0 w 881482"/>
                  <a:gd name="connsiteY2" fmla="*/ 1109898 h 1276623"/>
                  <a:gd name="connsiteX3" fmla="*/ 508275 w 881482"/>
                  <a:gd name="connsiteY3" fmla="*/ 1276623 h 1276623"/>
                  <a:gd name="connsiteX4" fmla="*/ 881483 w 881482"/>
                  <a:gd name="connsiteY4" fmla="*/ 33071 h 1276623"/>
                  <a:gd name="connsiteX5" fmla="*/ 877973 w 881482"/>
                  <a:gd name="connsiteY5" fmla="*/ 10931 h 12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82" h="1276623">
                    <a:moveTo>
                      <a:pt x="877973" y="10931"/>
                    </a:moveTo>
                    <a:cubicBezTo>
                      <a:pt x="755527" y="-2299"/>
                      <a:pt x="559170" y="-6957"/>
                      <a:pt x="419107" y="16871"/>
                    </a:cubicBezTo>
                    <a:cubicBezTo>
                      <a:pt x="214650" y="219168"/>
                      <a:pt x="24165" y="666356"/>
                      <a:pt x="0" y="1109898"/>
                    </a:cubicBezTo>
                    <a:cubicBezTo>
                      <a:pt x="79852" y="1196163"/>
                      <a:pt x="311647" y="1270751"/>
                      <a:pt x="508275" y="1276623"/>
                    </a:cubicBezTo>
                    <a:lnTo>
                      <a:pt x="881483" y="33071"/>
                    </a:lnTo>
                    <a:cubicBezTo>
                      <a:pt x="875272" y="26793"/>
                      <a:pt x="876622" y="13158"/>
                      <a:pt x="877973" y="10931"/>
                    </a:cubicBezTo>
                    <a:close/>
                  </a:path>
                </a:pathLst>
              </a:custGeom>
              <a:solidFill>
                <a:srgbClr val="FFC473"/>
              </a:solidFill>
              <a:ln w="674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F677A90-2553-3A9D-4287-4D0CFE6A0373}"/>
                  </a:ext>
                </a:extLst>
              </p:cNvPr>
              <p:cNvSpPr/>
              <p:nvPr/>
            </p:nvSpPr>
            <p:spPr>
              <a:xfrm>
                <a:off x="8918168" y="8362054"/>
                <a:ext cx="393733" cy="426464"/>
              </a:xfrm>
              <a:custGeom>
                <a:avLst/>
                <a:gdLst>
                  <a:gd name="connsiteX0" fmla="*/ 32406 w 393733"/>
                  <a:gd name="connsiteY0" fmla="*/ 140535 h 426464"/>
                  <a:gd name="connsiteX1" fmla="*/ 92549 w 393733"/>
                  <a:gd name="connsiteY1" fmla="*/ 331830 h 426464"/>
                  <a:gd name="connsiteX2" fmla="*/ 216074 w 393733"/>
                  <a:gd name="connsiteY2" fmla="*/ 332842 h 426464"/>
                  <a:gd name="connsiteX3" fmla="*/ 259341 w 393733"/>
                  <a:gd name="connsiteY3" fmla="*/ 426465 h 426464"/>
                  <a:gd name="connsiteX4" fmla="*/ 393734 w 393733"/>
                  <a:gd name="connsiteY4" fmla="*/ 367470 h 426464"/>
                  <a:gd name="connsiteX5" fmla="*/ 212159 w 393733"/>
                  <a:gd name="connsiteY5" fmla="*/ 0 h 426464"/>
                  <a:gd name="connsiteX6" fmla="*/ 32474 w 393733"/>
                  <a:gd name="connsiteY6" fmla="*/ 94635 h 426464"/>
                  <a:gd name="connsiteX7" fmla="*/ 32406 w 393733"/>
                  <a:gd name="connsiteY7" fmla="*/ 140535 h 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33" h="426464">
                    <a:moveTo>
                      <a:pt x="32406" y="140535"/>
                    </a:moveTo>
                    <a:cubicBezTo>
                      <a:pt x="-37389" y="203445"/>
                      <a:pt x="16206" y="308408"/>
                      <a:pt x="92549" y="331830"/>
                    </a:cubicBezTo>
                    <a:cubicBezTo>
                      <a:pt x="106251" y="280733"/>
                      <a:pt x="168554" y="260550"/>
                      <a:pt x="216074" y="332842"/>
                    </a:cubicBezTo>
                    <a:cubicBezTo>
                      <a:pt x="236459" y="363758"/>
                      <a:pt x="254616" y="397777"/>
                      <a:pt x="259341" y="426465"/>
                    </a:cubicBezTo>
                    <a:lnTo>
                      <a:pt x="393734" y="367470"/>
                    </a:lnTo>
                    <a:lnTo>
                      <a:pt x="212159" y="0"/>
                    </a:lnTo>
                    <a:lnTo>
                      <a:pt x="32474" y="94635"/>
                    </a:lnTo>
                    <a:cubicBezTo>
                      <a:pt x="42666" y="108000"/>
                      <a:pt x="44759" y="129397"/>
                      <a:pt x="32406" y="140535"/>
                    </a:cubicBezTo>
                    <a:close/>
                  </a:path>
                </a:pathLst>
              </a:custGeom>
              <a:solidFill>
                <a:srgbClr val="FFFFFF"/>
              </a:solidFill>
              <a:ln w="674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A59510D-EA27-97C1-AD3A-0AE473D232B9}"/>
                  </a:ext>
                </a:extLst>
              </p:cNvPr>
              <p:cNvSpPr/>
              <p:nvPr/>
            </p:nvSpPr>
            <p:spPr>
              <a:xfrm>
                <a:off x="9069914" y="8362054"/>
                <a:ext cx="242055" cy="468720"/>
              </a:xfrm>
              <a:custGeom>
                <a:avLst/>
                <a:gdLst>
                  <a:gd name="connsiteX0" fmla="*/ 11340 w 242055"/>
                  <a:gd name="connsiteY0" fmla="*/ 468720 h 468720"/>
                  <a:gd name="connsiteX1" fmla="*/ 242055 w 242055"/>
                  <a:gd name="connsiteY1" fmla="*/ 367538 h 468720"/>
                  <a:gd name="connsiteX2" fmla="*/ 60413 w 242055"/>
                  <a:gd name="connsiteY2" fmla="*/ 0 h 468720"/>
                  <a:gd name="connsiteX3" fmla="*/ 0 w 242055"/>
                  <a:gd name="connsiteY3" fmla="*/ 31793 h 468720"/>
                </a:gdLst>
                <a:ahLst/>
                <a:cxnLst>
                  <a:cxn ang="0">
                    <a:pos x="connsiteX0" y="connsiteY0"/>
                  </a:cxn>
                  <a:cxn ang="0">
                    <a:pos x="connsiteX1" y="connsiteY1"/>
                  </a:cxn>
                  <a:cxn ang="0">
                    <a:pos x="connsiteX2" y="connsiteY2"/>
                  </a:cxn>
                  <a:cxn ang="0">
                    <a:pos x="connsiteX3" y="connsiteY3"/>
                  </a:cxn>
                </a:cxnLst>
                <a:rect l="l" t="t" r="r" b="b"/>
                <a:pathLst>
                  <a:path w="242055" h="468720">
                    <a:moveTo>
                      <a:pt x="11340" y="468720"/>
                    </a:moveTo>
                    <a:lnTo>
                      <a:pt x="242055" y="367538"/>
                    </a:lnTo>
                    <a:lnTo>
                      <a:pt x="60413" y="0"/>
                    </a:lnTo>
                    <a:lnTo>
                      <a:pt x="0" y="31793"/>
                    </a:lnTo>
                    <a:close/>
                  </a:path>
                </a:pathLst>
              </a:custGeom>
              <a:solidFill>
                <a:srgbClr val="D4D4D4"/>
              </a:solidFill>
              <a:ln w="674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0FF2B5C-A176-F75D-0125-FA27ACD45477}"/>
                  </a:ext>
                </a:extLst>
              </p:cNvPr>
              <p:cNvSpPr/>
              <p:nvPr/>
            </p:nvSpPr>
            <p:spPr>
              <a:xfrm>
                <a:off x="9036907" y="8385544"/>
                <a:ext cx="228824" cy="386505"/>
              </a:xfrm>
              <a:custGeom>
                <a:avLst/>
                <a:gdLst>
                  <a:gd name="connsiteX0" fmla="*/ 48870 w 228824"/>
                  <a:gd name="connsiteY0" fmla="*/ 0 h 386505"/>
                  <a:gd name="connsiteX1" fmla="*/ 0 w 228824"/>
                  <a:gd name="connsiteY1" fmla="*/ 25717 h 386505"/>
                  <a:gd name="connsiteX2" fmla="*/ 178268 w 228824"/>
                  <a:gd name="connsiteY2" fmla="*/ 386505 h 386505"/>
                  <a:gd name="connsiteX3" fmla="*/ 228825 w 228824"/>
                  <a:gd name="connsiteY3" fmla="*/ 364298 h 386505"/>
                </a:gdLst>
                <a:ahLst/>
                <a:cxnLst>
                  <a:cxn ang="0">
                    <a:pos x="connsiteX0" y="connsiteY0"/>
                  </a:cxn>
                  <a:cxn ang="0">
                    <a:pos x="connsiteX1" y="connsiteY1"/>
                  </a:cxn>
                  <a:cxn ang="0">
                    <a:pos x="connsiteX2" y="connsiteY2"/>
                  </a:cxn>
                  <a:cxn ang="0">
                    <a:pos x="connsiteX3" y="connsiteY3"/>
                  </a:cxn>
                </a:cxnLst>
                <a:rect l="l" t="t" r="r" b="b"/>
                <a:pathLst>
                  <a:path w="228824" h="386505">
                    <a:moveTo>
                      <a:pt x="48870" y="0"/>
                    </a:moveTo>
                    <a:lnTo>
                      <a:pt x="0" y="25717"/>
                    </a:lnTo>
                    <a:lnTo>
                      <a:pt x="178268" y="386505"/>
                    </a:lnTo>
                    <a:lnTo>
                      <a:pt x="228825" y="364298"/>
                    </a:lnTo>
                    <a:close/>
                  </a:path>
                </a:pathLst>
              </a:custGeom>
              <a:solidFill>
                <a:srgbClr val="D26459"/>
              </a:solidFill>
              <a:ln w="674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8015279-94D2-14E5-0497-96B6D6923A63}"/>
                  </a:ext>
                </a:extLst>
              </p:cNvPr>
              <p:cNvSpPr/>
              <p:nvPr/>
            </p:nvSpPr>
            <p:spPr>
              <a:xfrm>
                <a:off x="9069914" y="8385544"/>
                <a:ext cx="195885" cy="386505"/>
              </a:xfrm>
              <a:custGeom>
                <a:avLst/>
                <a:gdLst>
                  <a:gd name="connsiteX0" fmla="*/ 2363 w 195885"/>
                  <a:gd name="connsiteY0" fmla="*/ 97200 h 386505"/>
                  <a:gd name="connsiteX1" fmla="*/ 145260 w 195885"/>
                  <a:gd name="connsiteY1" fmla="*/ 386505 h 386505"/>
                  <a:gd name="connsiteX2" fmla="*/ 195885 w 195885"/>
                  <a:gd name="connsiteY2" fmla="*/ 364298 h 386505"/>
                  <a:gd name="connsiteX3" fmla="*/ 15863 w 195885"/>
                  <a:gd name="connsiteY3" fmla="*/ 0 h 386505"/>
                  <a:gd name="connsiteX4" fmla="*/ 0 w 195885"/>
                  <a:gd name="connsiteY4" fmla="*/ 8303 h 38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85" h="386505">
                    <a:moveTo>
                      <a:pt x="2363" y="97200"/>
                    </a:moveTo>
                    <a:lnTo>
                      <a:pt x="145260" y="386505"/>
                    </a:lnTo>
                    <a:lnTo>
                      <a:pt x="195885" y="364298"/>
                    </a:lnTo>
                    <a:lnTo>
                      <a:pt x="15863" y="0"/>
                    </a:lnTo>
                    <a:lnTo>
                      <a:pt x="0" y="8303"/>
                    </a:lnTo>
                    <a:close/>
                  </a:path>
                </a:pathLst>
              </a:custGeom>
              <a:solidFill>
                <a:srgbClr val="AC4640"/>
              </a:solidFill>
              <a:ln w="674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09986E-0D95-7166-C4B4-A3289AF6BF1D}"/>
                  </a:ext>
                </a:extLst>
              </p:cNvPr>
              <p:cNvSpPr/>
              <p:nvPr/>
            </p:nvSpPr>
            <p:spPr>
              <a:xfrm>
                <a:off x="8665792" y="8445064"/>
                <a:ext cx="512791" cy="671505"/>
              </a:xfrm>
              <a:custGeom>
                <a:avLst/>
                <a:gdLst>
                  <a:gd name="connsiteX0" fmla="*/ 253395 w 512791"/>
                  <a:gd name="connsiteY0" fmla="*/ 671506 h 671505"/>
                  <a:gd name="connsiteX1" fmla="*/ 0 w 512791"/>
                  <a:gd name="connsiteY1" fmla="*/ 156009 h 671505"/>
                  <a:gd name="connsiteX2" fmla="*/ 244755 w 512791"/>
                  <a:gd name="connsiteY2" fmla="*/ 6631 h 671505"/>
                  <a:gd name="connsiteX3" fmla="*/ 284648 w 512791"/>
                  <a:gd name="connsiteY3" fmla="*/ 57526 h 671505"/>
                  <a:gd name="connsiteX4" fmla="*/ 344790 w 512791"/>
                  <a:gd name="connsiteY4" fmla="*/ 248821 h 671505"/>
                  <a:gd name="connsiteX5" fmla="*/ 468315 w 512791"/>
                  <a:gd name="connsiteY5" fmla="*/ 249833 h 671505"/>
                  <a:gd name="connsiteX6" fmla="*/ 413168 w 512791"/>
                  <a:gd name="connsiteY6" fmla="*/ 409808 h 671505"/>
                  <a:gd name="connsiteX7" fmla="*/ 253395 w 512791"/>
                  <a:gd name="connsiteY7" fmla="*/ 671506 h 6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791" h="671505">
                    <a:moveTo>
                      <a:pt x="253395" y="671506"/>
                    </a:moveTo>
                    <a:lnTo>
                      <a:pt x="0" y="156009"/>
                    </a:lnTo>
                    <a:lnTo>
                      <a:pt x="244755" y="6631"/>
                    </a:lnTo>
                    <a:cubicBezTo>
                      <a:pt x="281205" y="-19086"/>
                      <a:pt x="307598" y="36871"/>
                      <a:pt x="284648" y="57526"/>
                    </a:cubicBezTo>
                    <a:cubicBezTo>
                      <a:pt x="214853" y="120436"/>
                      <a:pt x="268448" y="225398"/>
                      <a:pt x="344790" y="248821"/>
                    </a:cubicBezTo>
                    <a:cubicBezTo>
                      <a:pt x="358493" y="197723"/>
                      <a:pt x="420795" y="177541"/>
                      <a:pt x="468315" y="249833"/>
                    </a:cubicBezTo>
                    <a:cubicBezTo>
                      <a:pt x="518063" y="325433"/>
                      <a:pt x="555120" y="419191"/>
                      <a:pt x="413168" y="409808"/>
                    </a:cubicBezTo>
                    <a:cubicBezTo>
                      <a:pt x="415800" y="483046"/>
                      <a:pt x="352890" y="607583"/>
                      <a:pt x="253395" y="671506"/>
                    </a:cubicBezTo>
                    <a:close/>
                  </a:path>
                </a:pathLst>
              </a:custGeom>
              <a:solidFill>
                <a:srgbClr val="4387D4"/>
              </a:solidFill>
              <a:ln w="674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F9D9E68-5FCC-E92D-B7DC-A7231DC08840}"/>
                  </a:ext>
                </a:extLst>
              </p:cNvPr>
              <p:cNvSpPr/>
              <p:nvPr/>
            </p:nvSpPr>
            <p:spPr>
              <a:xfrm>
                <a:off x="9076529" y="8649199"/>
                <a:ext cx="102140" cy="206346"/>
              </a:xfrm>
              <a:custGeom>
                <a:avLst/>
                <a:gdLst>
                  <a:gd name="connsiteX0" fmla="*/ 5333 w 102140"/>
                  <a:gd name="connsiteY0" fmla="*/ 205875 h 206346"/>
                  <a:gd name="connsiteX1" fmla="*/ 57712 w 102140"/>
                  <a:gd name="connsiteY1" fmla="*/ 45765 h 206346"/>
                  <a:gd name="connsiteX2" fmla="*/ 0 w 102140"/>
                  <a:gd name="connsiteY2" fmla="*/ 0 h 206346"/>
                  <a:gd name="connsiteX3" fmla="*/ 5333 w 102140"/>
                  <a:gd name="connsiteY3" fmla="*/ 205875 h 206346"/>
                </a:gdLst>
                <a:ahLst/>
                <a:cxnLst>
                  <a:cxn ang="0">
                    <a:pos x="connsiteX0" y="connsiteY0"/>
                  </a:cxn>
                  <a:cxn ang="0">
                    <a:pos x="connsiteX1" y="connsiteY1"/>
                  </a:cxn>
                  <a:cxn ang="0">
                    <a:pos x="connsiteX2" y="connsiteY2"/>
                  </a:cxn>
                  <a:cxn ang="0">
                    <a:pos x="connsiteX3" y="connsiteY3"/>
                  </a:cxn>
                </a:cxnLst>
                <a:rect l="l" t="t" r="r" b="b"/>
                <a:pathLst>
                  <a:path w="102140" h="206346">
                    <a:moveTo>
                      <a:pt x="5333" y="205875"/>
                    </a:moveTo>
                    <a:cubicBezTo>
                      <a:pt x="143910" y="213773"/>
                      <a:pt x="107122" y="120893"/>
                      <a:pt x="57712" y="45765"/>
                    </a:cubicBezTo>
                    <a:cubicBezTo>
                      <a:pt x="39420" y="18023"/>
                      <a:pt x="19035" y="3983"/>
                      <a:pt x="0" y="0"/>
                    </a:cubicBezTo>
                    <a:lnTo>
                      <a:pt x="5333" y="205875"/>
                    </a:lnTo>
                    <a:close/>
                  </a:path>
                </a:pathLst>
              </a:custGeom>
              <a:solidFill>
                <a:srgbClr val="375CAB"/>
              </a:solidFill>
              <a:ln w="674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782E703-7DE1-BA08-C31D-58615E149171}"/>
                  </a:ext>
                </a:extLst>
              </p:cNvPr>
              <p:cNvSpPr/>
              <p:nvPr/>
            </p:nvSpPr>
            <p:spPr>
              <a:xfrm>
                <a:off x="8665792" y="8569347"/>
                <a:ext cx="302535" cy="547222"/>
              </a:xfrm>
              <a:custGeom>
                <a:avLst/>
                <a:gdLst>
                  <a:gd name="connsiteX0" fmla="*/ 253395 w 302535"/>
                  <a:gd name="connsiteY0" fmla="*/ 547223 h 547222"/>
                  <a:gd name="connsiteX1" fmla="*/ 0 w 302535"/>
                  <a:gd name="connsiteY1" fmla="*/ 31725 h 547222"/>
                  <a:gd name="connsiteX2" fmla="*/ 53460 w 302535"/>
                  <a:gd name="connsiteY2" fmla="*/ 0 h 547222"/>
                  <a:gd name="connsiteX3" fmla="*/ 302535 w 302535"/>
                  <a:gd name="connsiteY3" fmla="*/ 508207 h 547222"/>
                  <a:gd name="connsiteX4" fmla="*/ 253395 w 302535"/>
                  <a:gd name="connsiteY4" fmla="*/ 547223 h 54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35" h="547222">
                    <a:moveTo>
                      <a:pt x="253395" y="547223"/>
                    </a:moveTo>
                    <a:lnTo>
                      <a:pt x="0" y="31725"/>
                    </a:lnTo>
                    <a:lnTo>
                      <a:pt x="53460" y="0"/>
                    </a:lnTo>
                    <a:lnTo>
                      <a:pt x="302535" y="508207"/>
                    </a:lnTo>
                    <a:cubicBezTo>
                      <a:pt x="287482" y="522652"/>
                      <a:pt x="271012" y="535882"/>
                      <a:pt x="253395" y="547223"/>
                    </a:cubicBezTo>
                    <a:close/>
                  </a:path>
                </a:pathLst>
              </a:custGeom>
              <a:solidFill>
                <a:srgbClr val="FFC473"/>
              </a:solidFill>
              <a:ln w="674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720C37D-19A7-FAD6-96E0-B524A732B1FE}"/>
                  </a:ext>
                </a:extLst>
              </p:cNvPr>
              <p:cNvSpPr/>
              <p:nvPr/>
            </p:nvSpPr>
            <p:spPr>
              <a:xfrm>
                <a:off x="9805799" y="7049720"/>
                <a:ext cx="429200" cy="594647"/>
              </a:xfrm>
              <a:custGeom>
                <a:avLst/>
                <a:gdLst>
                  <a:gd name="connsiteX0" fmla="*/ 116235 w 429200"/>
                  <a:gd name="connsiteY0" fmla="*/ 0 h 594647"/>
                  <a:gd name="connsiteX1" fmla="*/ 417420 w 429200"/>
                  <a:gd name="connsiteY1" fmla="*/ 438885 h 594647"/>
                  <a:gd name="connsiteX2" fmla="*/ 341213 w 429200"/>
                  <a:gd name="connsiteY2" fmla="*/ 480870 h 594647"/>
                  <a:gd name="connsiteX3" fmla="*/ 316305 w 429200"/>
                  <a:gd name="connsiteY3" fmla="*/ 589747 h 594647"/>
                  <a:gd name="connsiteX4" fmla="*/ 258053 w 429200"/>
                  <a:gd name="connsiteY4" fmla="*/ 519682 h 594647"/>
                  <a:gd name="connsiteX5" fmla="*/ 179753 w 429200"/>
                  <a:gd name="connsiteY5" fmla="*/ 564570 h 594647"/>
                  <a:gd name="connsiteX6" fmla="*/ 172598 w 429200"/>
                  <a:gd name="connsiteY6" fmla="*/ 507262 h 594647"/>
                  <a:gd name="connsiteX7" fmla="*/ 125888 w 429200"/>
                  <a:gd name="connsiteY7" fmla="*/ 578205 h 594647"/>
                  <a:gd name="connsiteX8" fmla="*/ 0 w 429200"/>
                  <a:gd name="connsiteY8" fmla="*/ 70132 h 594647"/>
                  <a:gd name="connsiteX9" fmla="*/ 116235 w 429200"/>
                  <a:gd name="connsiteY9" fmla="*/ 0 h 5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200" h="594647">
                    <a:moveTo>
                      <a:pt x="116235" y="0"/>
                    </a:moveTo>
                    <a:cubicBezTo>
                      <a:pt x="275940" y="294232"/>
                      <a:pt x="372803" y="365917"/>
                      <a:pt x="417420" y="438885"/>
                    </a:cubicBezTo>
                    <a:cubicBezTo>
                      <a:pt x="450293" y="492615"/>
                      <a:pt x="411008" y="546075"/>
                      <a:pt x="341213" y="480870"/>
                    </a:cubicBezTo>
                    <a:cubicBezTo>
                      <a:pt x="354443" y="523462"/>
                      <a:pt x="346478" y="586575"/>
                      <a:pt x="316305" y="589747"/>
                    </a:cubicBezTo>
                    <a:cubicBezTo>
                      <a:pt x="282758" y="593325"/>
                      <a:pt x="258592" y="519817"/>
                      <a:pt x="258053" y="519682"/>
                    </a:cubicBezTo>
                    <a:cubicBezTo>
                      <a:pt x="248130" y="586845"/>
                      <a:pt x="195953" y="624712"/>
                      <a:pt x="179753" y="564570"/>
                    </a:cubicBezTo>
                    <a:cubicBezTo>
                      <a:pt x="173003" y="539527"/>
                      <a:pt x="176310" y="510705"/>
                      <a:pt x="172598" y="507262"/>
                    </a:cubicBezTo>
                    <a:cubicBezTo>
                      <a:pt x="164160" y="499365"/>
                      <a:pt x="155790" y="548033"/>
                      <a:pt x="125888" y="578205"/>
                    </a:cubicBezTo>
                    <a:lnTo>
                      <a:pt x="0" y="70132"/>
                    </a:lnTo>
                    <a:cubicBezTo>
                      <a:pt x="43943" y="47992"/>
                      <a:pt x="86265" y="21533"/>
                      <a:pt x="116235" y="0"/>
                    </a:cubicBezTo>
                    <a:close/>
                  </a:path>
                </a:pathLst>
              </a:custGeom>
              <a:solidFill>
                <a:srgbClr val="E4B6A0"/>
              </a:solidFill>
              <a:ln w="674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6268201-B2DB-19B9-81FA-420B346D783F}"/>
                  </a:ext>
                </a:extLst>
              </p:cNvPr>
              <p:cNvSpPr/>
              <p:nvPr/>
            </p:nvSpPr>
            <p:spPr>
              <a:xfrm>
                <a:off x="9805934" y="7049720"/>
                <a:ext cx="159705" cy="578137"/>
              </a:xfrm>
              <a:custGeom>
                <a:avLst/>
                <a:gdLst>
                  <a:gd name="connsiteX0" fmla="*/ 159705 w 159705"/>
                  <a:gd name="connsiteY0" fmla="*/ 523125 h 578137"/>
                  <a:gd name="connsiteX1" fmla="*/ 125888 w 159705"/>
                  <a:gd name="connsiteY1" fmla="*/ 578137 h 578137"/>
                  <a:gd name="connsiteX2" fmla="*/ 0 w 159705"/>
                  <a:gd name="connsiteY2" fmla="*/ 70065 h 578137"/>
                  <a:gd name="connsiteX3" fmla="*/ 116168 w 159705"/>
                  <a:gd name="connsiteY3" fmla="*/ 0 h 578137"/>
                  <a:gd name="connsiteX4" fmla="*/ 127980 w 159705"/>
                  <a:gd name="connsiteY4" fmla="*/ 21533 h 578137"/>
                  <a:gd name="connsiteX5" fmla="*/ 33615 w 159705"/>
                  <a:gd name="connsiteY5" fmla="*/ 83970 h 578137"/>
                  <a:gd name="connsiteX6" fmla="*/ 159705 w 159705"/>
                  <a:gd name="connsiteY6" fmla="*/ 523125 h 57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05" h="578137">
                    <a:moveTo>
                      <a:pt x="159705" y="523125"/>
                    </a:moveTo>
                    <a:cubicBezTo>
                      <a:pt x="152685" y="538447"/>
                      <a:pt x="142628" y="561195"/>
                      <a:pt x="125888" y="578137"/>
                    </a:cubicBezTo>
                    <a:lnTo>
                      <a:pt x="0" y="70065"/>
                    </a:lnTo>
                    <a:cubicBezTo>
                      <a:pt x="40230" y="49815"/>
                      <a:pt x="79582" y="26257"/>
                      <a:pt x="116168" y="0"/>
                    </a:cubicBezTo>
                    <a:cubicBezTo>
                      <a:pt x="120150" y="7290"/>
                      <a:pt x="124065" y="14512"/>
                      <a:pt x="127980" y="21533"/>
                    </a:cubicBezTo>
                    <a:cubicBezTo>
                      <a:pt x="104085" y="39690"/>
                      <a:pt x="70807" y="62033"/>
                      <a:pt x="33615" y="83970"/>
                    </a:cubicBezTo>
                    <a:lnTo>
                      <a:pt x="159705" y="523125"/>
                    </a:lnTo>
                    <a:close/>
                  </a:path>
                </a:pathLst>
              </a:custGeom>
              <a:solidFill>
                <a:srgbClr val="D38F76"/>
              </a:solidFill>
              <a:ln w="674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E21F83-6F5D-9073-E3EE-94E50EF593BE}"/>
                  </a:ext>
                </a:extLst>
              </p:cNvPr>
              <p:cNvSpPr/>
              <p:nvPr/>
            </p:nvSpPr>
            <p:spPr>
              <a:xfrm>
                <a:off x="9713392" y="6746307"/>
                <a:ext cx="238747" cy="373477"/>
              </a:xfrm>
              <a:custGeom>
                <a:avLst/>
                <a:gdLst>
                  <a:gd name="connsiteX0" fmla="*/ 0 w 238747"/>
                  <a:gd name="connsiteY0" fmla="*/ 0 h 373477"/>
                  <a:gd name="connsiteX1" fmla="*/ 238748 w 238747"/>
                  <a:gd name="connsiteY1" fmla="*/ 279923 h 373477"/>
                  <a:gd name="connsiteX2" fmla="*/ 92475 w 238747"/>
                  <a:gd name="connsiteY2" fmla="*/ 373477 h 373477"/>
                  <a:gd name="connsiteX3" fmla="*/ 0 w 238747"/>
                  <a:gd name="connsiteY3" fmla="*/ 0 h 373477"/>
                </a:gdLst>
                <a:ahLst/>
                <a:cxnLst>
                  <a:cxn ang="0">
                    <a:pos x="connsiteX0" y="connsiteY0"/>
                  </a:cxn>
                  <a:cxn ang="0">
                    <a:pos x="connsiteX1" y="connsiteY1"/>
                  </a:cxn>
                  <a:cxn ang="0">
                    <a:pos x="connsiteX2" y="connsiteY2"/>
                  </a:cxn>
                  <a:cxn ang="0">
                    <a:pos x="connsiteX3" y="connsiteY3"/>
                  </a:cxn>
                </a:cxnLst>
                <a:rect l="l" t="t" r="r" b="b"/>
                <a:pathLst>
                  <a:path w="238747" h="373477">
                    <a:moveTo>
                      <a:pt x="0" y="0"/>
                    </a:moveTo>
                    <a:cubicBezTo>
                      <a:pt x="107865" y="62167"/>
                      <a:pt x="187043" y="181845"/>
                      <a:pt x="238748" y="279923"/>
                    </a:cubicBezTo>
                    <a:cubicBezTo>
                      <a:pt x="213165" y="302400"/>
                      <a:pt x="154440" y="342292"/>
                      <a:pt x="92475" y="373477"/>
                    </a:cubicBezTo>
                    <a:lnTo>
                      <a:pt x="0" y="0"/>
                    </a:lnTo>
                    <a:close/>
                  </a:path>
                </a:pathLst>
              </a:custGeom>
              <a:solidFill>
                <a:srgbClr val="D26459"/>
              </a:solidFill>
              <a:ln w="674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7F51BCD-EC25-7F7B-80F5-591A2308C8AE}"/>
                  </a:ext>
                </a:extLst>
              </p:cNvPr>
              <p:cNvSpPr/>
              <p:nvPr/>
            </p:nvSpPr>
            <p:spPr>
              <a:xfrm>
                <a:off x="9713325" y="6746239"/>
                <a:ext cx="121364" cy="373477"/>
              </a:xfrm>
              <a:custGeom>
                <a:avLst/>
                <a:gdLst>
                  <a:gd name="connsiteX0" fmla="*/ 22545 w 121364"/>
                  <a:gd name="connsiteY0" fmla="*/ 14107 h 373477"/>
                  <a:gd name="connsiteX1" fmla="*/ 121365 w 121364"/>
                  <a:gd name="connsiteY1" fmla="*/ 358290 h 373477"/>
                  <a:gd name="connsiteX2" fmla="*/ 92542 w 121364"/>
                  <a:gd name="connsiteY2" fmla="*/ 373478 h 373477"/>
                  <a:gd name="connsiteX3" fmla="*/ 0 w 121364"/>
                  <a:gd name="connsiteY3" fmla="*/ 0 h 373477"/>
                  <a:gd name="connsiteX4" fmla="*/ 22545 w 121364"/>
                  <a:gd name="connsiteY4" fmla="*/ 14107 h 37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64" h="373477">
                    <a:moveTo>
                      <a:pt x="22545" y="14107"/>
                    </a:moveTo>
                    <a:lnTo>
                      <a:pt x="121365" y="358290"/>
                    </a:lnTo>
                    <a:cubicBezTo>
                      <a:pt x="111915" y="363488"/>
                      <a:pt x="102262" y="368618"/>
                      <a:pt x="92542" y="373478"/>
                    </a:cubicBezTo>
                    <a:lnTo>
                      <a:pt x="0" y="0"/>
                    </a:lnTo>
                    <a:cubicBezTo>
                      <a:pt x="7695" y="4455"/>
                      <a:pt x="15188" y="9180"/>
                      <a:pt x="22545" y="14107"/>
                    </a:cubicBezTo>
                    <a:close/>
                  </a:path>
                </a:pathLst>
              </a:custGeom>
              <a:solidFill>
                <a:srgbClr val="AC4640"/>
              </a:solidFill>
              <a:ln w="674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3C360AA-2449-93CD-2E36-7D707E1B89A3}"/>
                  </a:ext>
                </a:extLst>
              </p:cNvPr>
              <p:cNvSpPr/>
              <p:nvPr/>
            </p:nvSpPr>
            <p:spPr>
              <a:xfrm>
                <a:off x="9602084" y="8082267"/>
                <a:ext cx="378599" cy="507600"/>
              </a:xfrm>
              <a:custGeom>
                <a:avLst/>
                <a:gdLst>
                  <a:gd name="connsiteX0" fmla="*/ 334665 w 378599"/>
                  <a:gd name="connsiteY0" fmla="*/ 0 h 507600"/>
                  <a:gd name="connsiteX1" fmla="*/ 374962 w 378599"/>
                  <a:gd name="connsiteY1" fmla="*/ 164430 h 507600"/>
                  <a:gd name="connsiteX2" fmla="*/ 320760 w 378599"/>
                  <a:gd name="connsiteY2" fmla="*/ 300578 h 507600"/>
                  <a:gd name="connsiteX3" fmla="*/ 0 w 378599"/>
                  <a:gd name="connsiteY3" fmla="*/ 507600 h 507600"/>
                  <a:gd name="connsiteX4" fmla="*/ 17888 w 378599"/>
                  <a:gd name="connsiteY4" fmla="*/ 114277 h 507600"/>
                  <a:gd name="connsiteX5" fmla="*/ 84105 w 378599"/>
                  <a:gd name="connsiteY5" fmla="*/ 102533 h 507600"/>
                  <a:gd name="connsiteX6" fmla="*/ 86265 w 378599"/>
                  <a:gd name="connsiteY6" fmla="*/ 74250 h 507600"/>
                  <a:gd name="connsiteX7" fmla="*/ 334665 w 378599"/>
                  <a:gd name="connsiteY7" fmla="*/ 0 h 5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599" h="507600">
                    <a:moveTo>
                      <a:pt x="334665" y="0"/>
                    </a:moveTo>
                    <a:lnTo>
                      <a:pt x="374962" y="164430"/>
                    </a:lnTo>
                    <a:cubicBezTo>
                      <a:pt x="387788" y="216743"/>
                      <a:pt x="365985" y="271418"/>
                      <a:pt x="320760" y="300578"/>
                    </a:cubicBezTo>
                    <a:lnTo>
                      <a:pt x="0" y="507600"/>
                    </a:lnTo>
                    <a:lnTo>
                      <a:pt x="17888" y="114277"/>
                    </a:lnTo>
                    <a:cubicBezTo>
                      <a:pt x="40298" y="111038"/>
                      <a:pt x="62438" y="107122"/>
                      <a:pt x="84105" y="102533"/>
                    </a:cubicBezTo>
                    <a:lnTo>
                      <a:pt x="86265" y="74250"/>
                    </a:lnTo>
                    <a:cubicBezTo>
                      <a:pt x="184140" y="56363"/>
                      <a:pt x="261967" y="30780"/>
                      <a:pt x="334665" y="0"/>
                    </a:cubicBezTo>
                    <a:close/>
                  </a:path>
                </a:pathLst>
              </a:custGeom>
              <a:solidFill>
                <a:srgbClr val="E4B6A0"/>
              </a:solidFill>
              <a:ln w="674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375BF39-F9AC-514B-2874-C02CADDF9EE0}"/>
                  </a:ext>
                </a:extLst>
              </p:cNvPr>
              <p:cNvSpPr/>
              <p:nvPr/>
            </p:nvSpPr>
            <p:spPr>
              <a:xfrm>
                <a:off x="9602017" y="8082267"/>
                <a:ext cx="344587" cy="507667"/>
              </a:xfrm>
              <a:custGeom>
                <a:avLst/>
                <a:gdLst>
                  <a:gd name="connsiteX0" fmla="*/ 334733 w 344587"/>
                  <a:gd name="connsiteY0" fmla="*/ 0 h 507667"/>
                  <a:gd name="connsiteX1" fmla="*/ 344588 w 344587"/>
                  <a:gd name="connsiteY1" fmla="*/ 40365 h 507667"/>
                  <a:gd name="connsiteX2" fmla="*/ 120285 w 344587"/>
                  <a:gd name="connsiteY2" fmla="*/ 105233 h 507667"/>
                  <a:gd name="connsiteX3" fmla="*/ 120825 w 344587"/>
                  <a:gd name="connsiteY3" fmla="*/ 141548 h 507667"/>
                  <a:gd name="connsiteX4" fmla="*/ 43470 w 344587"/>
                  <a:gd name="connsiteY4" fmla="*/ 154372 h 507667"/>
                  <a:gd name="connsiteX5" fmla="*/ 47790 w 344587"/>
                  <a:gd name="connsiteY5" fmla="*/ 476820 h 507667"/>
                  <a:gd name="connsiteX6" fmla="*/ 0 w 344587"/>
                  <a:gd name="connsiteY6" fmla="*/ 507668 h 507667"/>
                  <a:gd name="connsiteX7" fmla="*/ 17888 w 344587"/>
                  <a:gd name="connsiteY7" fmla="*/ 114345 h 507667"/>
                  <a:gd name="connsiteX8" fmla="*/ 84105 w 344587"/>
                  <a:gd name="connsiteY8" fmla="*/ 102600 h 507667"/>
                  <a:gd name="connsiteX9" fmla="*/ 85725 w 344587"/>
                  <a:gd name="connsiteY9" fmla="*/ 74925 h 507667"/>
                  <a:gd name="connsiteX10" fmla="*/ 334733 w 344587"/>
                  <a:gd name="connsiteY10" fmla="*/ 0 h 50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587" h="507667">
                    <a:moveTo>
                      <a:pt x="334733" y="0"/>
                    </a:moveTo>
                    <a:lnTo>
                      <a:pt x="344588" y="40365"/>
                    </a:lnTo>
                    <a:cubicBezTo>
                      <a:pt x="275467" y="65745"/>
                      <a:pt x="198180" y="88493"/>
                      <a:pt x="120285" y="105233"/>
                    </a:cubicBezTo>
                    <a:lnTo>
                      <a:pt x="120825" y="141548"/>
                    </a:lnTo>
                    <a:cubicBezTo>
                      <a:pt x="98213" y="147893"/>
                      <a:pt x="70875" y="150795"/>
                      <a:pt x="43470" y="154372"/>
                    </a:cubicBezTo>
                    <a:lnTo>
                      <a:pt x="47790" y="476820"/>
                    </a:lnTo>
                    <a:lnTo>
                      <a:pt x="0" y="507668"/>
                    </a:lnTo>
                    <a:lnTo>
                      <a:pt x="17888" y="114345"/>
                    </a:lnTo>
                    <a:cubicBezTo>
                      <a:pt x="40365" y="110902"/>
                      <a:pt x="61830" y="107325"/>
                      <a:pt x="84105" y="102600"/>
                    </a:cubicBezTo>
                    <a:lnTo>
                      <a:pt x="85725" y="74925"/>
                    </a:lnTo>
                    <a:cubicBezTo>
                      <a:pt x="183668" y="56902"/>
                      <a:pt x="262035" y="30780"/>
                      <a:pt x="334733" y="0"/>
                    </a:cubicBezTo>
                    <a:close/>
                  </a:path>
                </a:pathLst>
              </a:custGeom>
              <a:solidFill>
                <a:srgbClr val="D38F76"/>
              </a:solidFill>
              <a:ln w="674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F9E43CC-41A1-2503-EEE1-D61D0FCDB285}"/>
                  </a:ext>
                </a:extLst>
              </p:cNvPr>
              <p:cNvSpPr/>
              <p:nvPr/>
            </p:nvSpPr>
            <p:spPr>
              <a:xfrm>
                <a:off x="9127559" y="8173595"/>
                <a:ext cx="492480" cy="683724"/>
              </a:xfrm>
              <a:custGeom>
                <a:avLst/>
                <a:gdLst>
                  <a:gd name="connsiteX0" fmla="*/ 82755 w 492480"/>
                  <a:gd name="connsiteY0" fmla="*/ 599805 h 683724"/>
                  <a:gd name="connsiteX1" fmla="*/ 288765 w 492480"/>
                  <a:gd name="connsiteY1" fmla="*/ 623767 h 683724"/>
                  <a:gd name="connsiteX2" fmla="*/ 352553 w 492480"/>
                  <a:gd name="connsiteY2" fmla="*/ 497340 h 683724"/>
                  <a:gd name="connsiteX3" fmla="*/ 470677 w 492480"/>
                  <a:gd name="connsiteY3" fmla="*/ 501862 h 683724"/>
                  <a:gd name="connsiteX4" fmla="*/ 492480 w 492480"/>
                  <a:gd name="connsiteY4" fmla="*/ 22883 h 683724"/>
                  <a:gd name="connsiteX5" fmla="*/ 0 w 492480"/>
                  <a:gd name="connsiteY5" fmla="*/ 0 h 683724"/>
                  <a:gd name="connsiteX6" fmla="*/ 14917 w 492480"/>
                  <a:gd name="connsiteY6" fmla="*/ 575640 h 683724"/>
                  <a:gd name="connsiteX7" fmla="*/ 82755 w 492480"/>
                  <a:gd name="connsiteY7" fmla="*/ 599805 h 68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480" h="683724">
                    <a:moveTo>
                      <a:pt x="82755" y="599805"/>
                    </a:moveTo>
                    <a:cubicBezTo>
                      <a:pt x="100575" y="719212"/>
                      <a:pt x="289170" y="696195"/>
                      <a:pt x="288765" y="623767"/>
                    </a:cubicBezTo>
                    <a:cubicBezTo>
                      <a:pt x="243202" y="583740"/>
                      <a:pt x="257040" y="505777"/>
                      <a:pt x="352553" y="497340"/>
                    </a:cubicBezTo>
                    <a:cubicBezTo>
                      <a:pt x="394740" y="493628"/>
                      <a:pt x="438818" y="492413"/>
                      <a:pt x="470677" y="501862"/>
                    </a:cubicBezTo>
                    <a:lnTo>
                      <a:pt x="492480" y="22883"/>
                    </a:lnTo>
                    <a:cubicBezTo>
                      <a:pt x="335003" y="45697"/>
                      <a:pt x="161258" y="35707"/>
                      <a:pt x="0" y="0"/>
                    </a:cubicBezTo>
                    <a:lnTo>
                      <a:pt x="14917" y="575640"/>
                    </a:lnTo>
                    <a:cubicBezTo>
                      <a:pt x="35910" y="555255"/>
                      <a:pt x="77085" y="562072"/>
                      <a:pt x="82755" y="599805"/>
                    </a:cubicBezTo>
                    <a:close/>
                  </a:path>
                </a:pathLst>
              </a:custGeom>
              <a:solidFill>
                <a:srgbClr val="E4B6A0"/>
              </a:solidFill>
              <a:ln w="674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EB5BDB7-30DE-C690-EDCA-C236C76299C1}"/>
                  </a:ext>
                </a:extLst>
              </p:cNvPr>
              <p:cNvSpPr/>
              <p:nvPr/>
            </p:nvSpPr>
            <p:spPr>
              <a:xfrm>
                <a:off x="9127492" y="8173595"/>
                <a:ext cx="492480" cy="72202"/>
              </a:xfrm>
              <a:custGeom>
                <a:avLst/>
                <a:gdLst>
                  <a:gd name="connsiteX0" fmla="*/ 0 w 492480"/>
                  <a:gd name="connsiteY0" fmla="*/ 0 h 72202"/>
                  <a:gd name="connsiteX1" fmla="*/ 1148 w 492480"/>
                  <a:gd name="connsiteY1" fmla="*/ 43133 h 72202"/>
                  <a:gd name="connsiteX2" fmla="*/ 490995 w 492480"/>
                  <a:gd name="connsiteY2" fmla="*/ 55890 h 72202"/>
                  <a:gd name="connsiteX3" fmla="*/ 492480 w 492480"/>
                  <a:gd name="connsiteY3" fmla="*/ 22883 h 72202"/>
                  <a:gd name="connsiteX4" fmla="*/ 0 w 492480"/>
                  <a:gd name="connsiteY4" fmla="*/ 0 h 72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80" h="72202">
                    <a:moveTo>
                      <a:pt x="0" y="0"/>
                    </a:moveTo>
                    <a:lnTo>
                      <a:pt x="1148" y="43133"/>
                    </a:lnTo>
                    <a:cubicBezTo>
                      <a:pt x="163215" y="75667"/>
                      <a:pt x="335948" y="82283"/>
                      <a:pt x="490995" y="55890"/>
                    </a:cubicBezTo>
                    <a:lnTo>
                      <a:pt x="492480" y="22883"/>
                    </a:lnTo>
                    <a:cubicBezTo>
                      <a:pt x="335003" y="45697"/>
                      <a:pt x="161258" y="35707"/>
                      <a:pt x="0" y="0"/>
                    </a:cubicBezTo>
                    <a:close/>
                  </a:path>
                </a:pathLst>
              </a:custGeom>
              <a:solidFill>
                <a:srgbClr val="D38F76"/>
              </a:solidFill>
              <a:ln w="674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34AF776-32DE-5400-248C-2557ABF623B0}"/>
                  </a:ext>
                </a:extLst>
              </p:cNvPr>
              <p:cNvSpPr/>
              <p:nvPr/>
            </p:nvSpPr>
            <p:spPr>
              <a:xfrm>
                <a:off x="9136132" y="8505965"/>
                <a:ext cx="469799" cy="584887"/>
              </a:xfrm>
              <a:custGeom>
                <a:avLst/>
                <a:gdLst>
                  <a:gd name="connsiteX0" fmla="*/ 0 w 469799"/>
                  <a:gd name="connsiteY0" fmla="*/ 0 h 584887"/>
                  <a:gd name="connsiteX1" fmla="*/ 14985 w 469799"/>
                  <a:gd name="connsiteY1" fmla="*/ 581918 h 584887"/>
                  <a:gd name="connsiteX2" fmla="*/ 443205 w 469799"/>
                  <a:gd name="connsiteY2" fmla="*/ 584888 h 584887"/>
                  <a:gd name="connsiteX3" fmla="*/ 469800 w 469799"/>
                  <a:gd name="connsiteY3" fmla="*/ 0 h 584887"/>
                </a:gdLst>
                <a:ahLst/>
                <a:cxnLst>
                  <a:cxn ang="0">
                    <a:pos x="connsiteX0" y="connsiteY0"/>
                  </a:cxn>
                  <a:cxn ang="0">
                    <a:pos x="connsiteX1" y="connsiteY1"/>
                  </a:cxn>
                  <a:cxn ang="0">
                    <a:pos x="connsiteX2" y="connsiteY2"/>
                  </a:cxn>
                  <a:cxn ang="0">
                    <a:pos x="connsiteX3" y="connsiteY3"/>
                  </a:cxn>
                </a:cxnLst>
                <a:rect l="l" t="t" r="r" b="b"/>
                <a:pathLst>
                  <a:path w="469799" h="584887">
                    <a:moveTo>
                      <a:pt x="0" y="0"/>
                    </a:moveTo>
                    <a:lnTo>
                      <a:pt x="14985" y="581918"/>
                    </a:lnTo>
                    <a:lnTo>
                      <a:pt x="443205" y="584888"/>
                    </a:lnTo>
                    <a:lnTo>
                      <a:pt x="469800" y="0"/>
                    </a:lnTo>
                    <a:close/>
                  </a:path>
                </a:pathLst>
              </a:custGeom>
              <a:solidFill>
                <a:srgbClr val="FFFFFF"/>
              </a:solidFill>
              <a:ln w="674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4DC7DF1-FF23-8E69-6FB4-D7F263126C4C}"/>
                  </a:ext>
                </a:extLst>
              </p:cNvPr>
              <p:cNvSpPr/>
              <p:nvPr/>
            </p:nvSpPr>
            <p:spPr>
              <a:xfrm>
                <a:off x="9137617" y="8563745"/>
                <a:ext cx="465682" cy="63179"/>
              </a:xfrm>
              <a:custGeom>
                <a:avLst/>
                <a:gdLst>
                  <a:gd name="connsiteX0" fmla="*/ 0 w 465682"/>
                  <a:gd name="connsiteY0" fmla="*/ 0 h 63179"/>
                  <a:gd name="connsiteX1" fmla="*/ 1620 w 465682"/>
                  <a:gd name="connsiteY1" fmla="*/ 63180 h 63179"/>
                  <a:gd name="connsiteX2" fmla="*/ 462780 w 465682"/>
                  <a:gd name="connsiteY2" fmla="*/ 63180 h 63179"/>
                  <a:gd name="connsiteX3" fmla="*/ 465682 w 465682"/>
                  <a:gd name="connsiteY3" fmla="*/ 0 h 63179"/>
                </a:gdLst>
                <a:ahLst/>
                <a:cxnLst>
                  <a:cxn ang="0">
                    <a:pos x="connsiteX0" y="connsiteY0"/>
                  </a:cxn>
                  <a:cxn ang="0">
                    <a:pos x="connsiteX1" y="connsiteY1"/>
                  </a:cxn>
                  <a:cxn ang="0">
                    <a:pos x="connsiteX2" y="connsiteY2"/>
                  </a:cxn>
                  <a:cxn ang="0">
                    <a:pos x="connsiteX3" y="connsiteY3"/>
                  </a:cxn>
                </a:cxnLst>
                <a:rect l="l" t="t" r="r" b="b"/>
                <a:pathLst>
                  <a:path w="465682" h="63179">
                    <a:moveTo>
                      <a:pt x="0" y="0"/>
                    </a:moveTo>
                    <a:lnTo>
                      <a:pt x="1620" y="63180"/>
                    </a:lnTo>
                    <a:lnTo>
                      <a:pt x="462780" y="63180"/>
                    </a:lnTo>
                    <a:lnTo>
                      <a:pt x="465682" y="0"/>
                    </a:lnTo>
                    <a:close/>
                  </a:path>
                </a:pathLst>
              </a:custGeom>
              <a:solidFill>
                <a:srgbClr val="D26459"/>
              </a:solidFill>
              <a:ln w="674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4B6675C-E00F-5117-4C29-CBC7AF3CF57E}"/>
                  </a:ext>
                </a:extLst>
              </p:cNvPr>
              <p:cNvSpPr/>
              <p:nvPr/>
            </p:nvSpPr>
            <p:spPr>
              <a:xfrm>
                <a:off x="9030562" y="7709937"/>
                <a:ext cx="682559" cy="498820"/>
              </a:xfrm>
              <a:custGeom>
                <a:avLst/>
                <a:gdLst>
                  <a:gd name="connsiteX0" fmla="*/ 682560 w 682559"/>
                  <a:gd name="connsiteY0" fmla="*/ 64530 h 498820"/>
                  <a:gd name="connsiteX1" fmla="*/ 655628 w 682559"/>
                  <a:gd name="connsiteY1" fmla="*/ 474862 h 498820"/>
                  <a:gd name="connsiteX2" fmla="*/ 0 w 682559"/>
                  <a:gd name="connsiteY2" fmla="*/ 438682 h 498820"/>
                  <a:gd name="connsiteX3" fmla="*/ 46980 w 682559"/>
                  <a:gd name="connsiteY3" fmla="*/ 0 h 498820"/>
                  <a:gd name="connsiteX4" fmla="*/ 682560 w 682559"/>
                  <a:gd name="connsiteY4" fmla="*/ 64530 h 49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59" h="498820">
                    <a:moveTo>
                      <a:pt x="682560" y="64530"/>
                    </a:moveTo>
                    <a:lnTo>
                      <a:pt x="655628" y="474862"/>
                    </a:lnTo>
                    <a:cubicBezTo>
                      <a:pt x="450563" y="518332"/>
                      <a:pt x="208643" y="500512"/>
                      <a:pt x="0" y="438682"/>
                    </a:cubicBezTo>
                    <a:lnTo>
                      <a:pt x="46980" y="0"/>
                    </a:lnTo>
                    <a:cubicBezTo>
                      <a:pt x="208710" y="55620"/>
                      <a:pt x="472500" y="77625"/>
                      <a:pt x="682560" y="64530"/>
                    </a:cubicBezTo>
                    <a:close/>
                  </a:path>
                </a:pathLst>
              </a:custGeom>
              <a:solidFill>
                <a:srgbClr val="4387D4"/>
              </a:solidFill>
              <a:ln w="674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7EFDB10-764F-A095-0C5C-AF76A90CB865}"/>
                  </a:ext>
                </a:extLst>
              </p:cNvPr>
              <p:cNvSpPr/>
              <p:nvPr/>
            </p:nvSpPr>
            <p:spPr>
              <a:xfrm>
                <a:off x="9070657" y="7709937"/>
                <a:ext cx="642464" cy="107307"/>
              </a:xfrm>
              <a:custGeom>
                <a:avLst/>
                <a:gdLst>
                  <a:gd name="connsiteX0" fmla="*/ 642465 w 642464"/>
                  <a:gd name="connsiteY0" fmla="*/ 64530 h 107307"/>
                  <a:gd name="connsiteX1" fmla="*/ 640305 w 642464"/>
                  <a:gd name="connsiteY1" fmla="*/ 97065 h 107307"/>
                  <a:gd name="connsiteX2" fmla="*/ 0 w 642464"/>
                  <a:gd name="connsiteY2" fmla="*/ 64192 h 107307"/>
                  <a:gd name="connsiteX3" fmla="*/ 6885 w 642464"/>
                  <a:gd name="connsiteY3" fmla="*/ 0 h 107307"/>
                  <a:gd name="connsiteX4" fmla="*/ 642465 w 642464"/>
                  <a:gd name="connsiteY4" fmla="*/ 64530 h 107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64" h="107307">
                    <a:moveTo>
                      <a:pt x="642465" y="64530"/>
                    </a:moveTo>
                    <a:lnTo>
                      <a:pt x="640305" y="97065"/>
                    </a:lnTo>
                    <a:cubicBezTo>
                      <a:pt x="432540" y="117518"/>
                      <a:pt x="175500" y="107730"/>
                      <a:pt x="0" y="64192"/>
                    </a:cubicBezTo>
                    <a:lnTo>
                      <a:pt x="6885" y="0"/>
                    </a:lnTo>
                    <a:cubicBezTo>
                      <a:pt x="168615" y="55620"/>
                      <a:pt x="432405" y="77625"/>
                      <a:pt x="642465" y="64530"/>
                    </a:cubicBezTo>
                    <a:close/>
                  </a:path>
                </a:pathLst>
              </a:custGeom>
              <a:solidFill>
                <a:srgbClr val="375CAB"/>
              </a:solidFill>
              <a:ln w="674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EA9C5DE-D519-B504-E59B-9E04F396E186}"/>
                  </a:ext>
                </a:extLst>
              </p:cNvPr>
              <p:cNvSpPr/>
              <p:nvPr/>
            </p:nvSpPr>
            <p:spPr>
              <a:xfrm>
                <a:off x="8387645" y="4405726"/>
                <a:ext cx="2671419" cy="1829133"/>
              </a:xfrm>
              <a:custGeom>
                <a:avLst/>
                <a:gdLst>
                  <a:gd name="connsiteX0" fmla="*/ 159347 w 2671419"/>
                  <a:gd name="connsiteY0" fmla="*/ 1519578 h 1829133"/>
                  <a:gd name="connsiteX1" fmla="*/ 462085 w 2671419"/>
                  <a:gd name="connsiteY1" fmla="*/ 512411 h 1829133"/>
                  <a:gd name="connsiteX2" fmla="*/ 2438350 w 2671419"/>
                  <a:gd name="connsiteY2" fmla="*/ 1261391 h 1829133"/>
                  <a:gd name="connsiteX3" fmla="*/ 2244355 w 2671419"/>
                  <a:gd name="connsiteY3" fmla="*/ 1829133 h 1829133"/>
                  <a:gd name="connsiteX4" fmla="*/ 2212562 w 2671419"/>
                  <a:gd name="connsiteY4" fmla="*/ 1827783 h 1829133"/>
                  <a:gd name="connsiteX5" fmla="*/ 2260082 w 2671419"/>
                  <a:gd name="connsiteY5" fmla="*/ 1437768 h 1829133"/>
                  <a:gd name="connsiteX6" fmla="*/ 2031999 w 2671419"/>
                  <a:gd name="connsiteY6" fmla="*/ 1134491 h 1829133"/>
                  <a:gd name="connsiteX7" fmla="*/ 1964432 w 2671419"/>
                  <a:gd name="connsiteY7" fmla="*/ 1371011 h 1829133"/>
                  <a:gd name="connsiteX8" fmla="*/ 1611947 w 2671419"/>
                  <a:gd name="connsiteY8" fmla="*/ 1009616 h 1829133"/>
                  <a:gd name="connsiteX9" fmla="*/ 1633749 w 2671419"/>
                  <a:gd name="connsiteY9" fmla="*/ 1275836 h 1829133"/>
                  <a:gd name="connsiteX10" fmla="*/ 1120480 w 2671419"/>
                  <a:gd name="connsiteY10" fmla="*/ 1042353 h 1829133"/>
                  <a:gd name="connsiteX11" fmla="*/ 795872 w 2671419"/>
                  <a:gd name="connsiteY11" fmla="*/ 1347183 h 1829133"/>
                  <a:gd name="connsiteX12" fmla="*/ 715412 w 2671419"/>
                  <a:gd name="connsiteY12" fmla="*/ 1612728 h 1829133"/>
                  <a:gd name="connsiteX13" fmla="*/ 260260 w 2671419"/>
                  <a:gd name="connsiteY13" fmla="*/ 1370808 h 1829133"/>
                  <a:gd name="connsiteX14" fmla="*/ 159347 w 2671419"/>
                  <a:gd name="connsiteY14" fmla="*/ 1519578 h 182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419" h="1829133">
                    <a:moveTo>
                      <a:pt x="159347" y="1519578"/>
                    </a:moveTo>
                    <a:cubicBezTo>
                      <a:pt x="-225268" y="849236"/>
                      <a:pt x="170552" y="399753"/>
                      <a:pt x="462085" y="512411"/>
                    </a:cubicBezTo>
                    <a:cubicBezTo>
                      <a:pt x="986155" y="-391549"/>
                      <a:pt x="3426347" y="-73489"/>
                      <a:pt x="2438350" y="1261391"/>
                    </a:cubicBezTo>
                    <a:cubicBezTo>
                      <a:pt x="2736700" y="1301688"/>
                      <a:pt x="2729410" y="1696631"/>
                      <a:pt x="2244355" y="1829133"/>
                    </a:cubicBezTo>
                    <a:lnTo>
                      <a:pt x="2212562" y="1827783"/>
                    </a:lnTo>
                    <a:cubicBezTo>
                      <a:pt x="2246852" y="1720526"/>
                      <a:pt x="2264402" y="1591668"/>
                      <a:pt x="2260082" y="1437768"/>
                    </a:cubicBezTo>
                    <a:cubicBezTo>
                      <a:pt x="2215937" y="1287581"/>
                      <a:pt x="2093762" y="1175531"/>
                      <a:pt x="2031999" y="1134491"/>
                    </a:cubicBezTo>
                    <a:cubicBezTo>
                      <a:pt x="2038412" y="1235606"/>
                      <a:pt x="2022820" y="1305671"/>
                      <a:pt x="1964432" y="1371011"/>
                    </a:cubicBezTo>
                    <a:cubicBezTo>
                      <a:pt x="1898282" y="1153863"/>
                      <a:pt x="1677557" y="1040126"/>
                      <a:pt x="1611947" y="1009616"/>
                    </a:cubicBezTo>
                    <a:cubicBezTo>
                      <a:pt x="1650017" y="1094666"/>
                      <a:pt x="1662842" y="1179918"/>
                      <a:pt x="1633749" y="1275836"/>
                    </a:cubicBezTo>
                    <a:cubicBezTo>
                      <a:pt x="1531352" y="1158251"/>
                      <a:pt x="1327637" y="1060376"/>
                      <a:pt x="1120480" y="1042353"/>
                    </a:cubicBezTo>
                    <a:cubicBezTo>
                      <a:pt x="1214372" y="1297031"/>
                      <a:pt x="1056692" y="1444451"/>
                      <a:pt x="795872" y="1347183"/>
                    </a:cubicBezTo>
                    <a:cubicBezTo>
                      <a:pt x="801137" y="1496156"/>
                      <a:pt x="754157" y="1592951"/>
                      <a:pt x="715412" y="1612728"/>
                    </a:cubicBezTo>
                    <a:cubicBezTo>
                      <a:pt x="723175" y="1385996"/>
                      <a:pt x="460667" y="1223388"/>
                      <a:pt x="260260" y="1370808"/>
                    </a:cubicBezTo>
                    <a:cubicBezTo>
                      <a:pt x="213617" y="1405233"/>
                      <a:pt x="177370" y="1459098"/>
                      <a:pt x="159347" y="1519578"/>
                    </a:cubicBezTo>
                    <a:close/>
                  </a:path>
                </a:pathLst>
              </a:custGeom>
              <a:solidFill>
                <a:srgbClr val="114866"/>
              </a:solidFill>
              <a:ln w="674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52576EA-4D33-DEE4-B7BD-33AA4A62D793}"/>
                  </a:ext>
                </a:extLst>
              </p:cNvPr>
              <p:cNvSpPr/>
              <p:nvPr/>
            </p:nvSpPr>
            <p:spPr>
              <a:xfrm>
                <a:off x="10506787" y="5959257"/>
                <a:ext cx="228335" cy="466020"/>
              </a:xfrm>
              <a:custGeom>
                <a:avLst/>
                <a:gdLst>
                  <a:gd name="connsiteX0" fmla="*/ 139927 w 228335"/>
                  <a:gd name="connsiteY0" fmla="*/ 0 h 466020"/>
                  <a:gd name="connsiteX1" fmla="*/ 182655 w 228335"/>
                  <a:gd name="connsiteY1" fmla="*/ 51705 h 466020"/>
                  <a:gd name="connsiteX2" fmla="*/ 109957 w 228335"/>
                  <a:gd name="connsiteY2" fmla="*/ 426735 h 466020"/>
                  <a:gd name="connsiteX3" fmla="*/ 0 w 228335"/>
                  <a:gd name="connsiteY3" fmla="*/ 466020 h 466020"/>
                  <a:gd name="connsiteX4" fmla="*/ 139927 w 228335"/>
                  <a:gd name="connsiteY4" fmla="*/ 0 h 4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35" h="466020">
                    <a:moveTo>
                      <a:pt x="139927" y="0"/>
                    </a:moveTo>
                    <a:cubicBezTo>
                      <a:pt x="155790" y="15120"/>
                      <a:pt x="170167" y="32400"/>
                      <a:pt x="182655" y="51705"/>
                    </a:cubicBezTo>
                    <a:cubicBezTo>
                      <a:pt x="265275" y="179482"/>
                      <a:pt x="232740" y="347423"/>
                      <a:pt x="109957" y="426735"/>
                    </a:cubicBezTo>
                    <a:cubicBezTo>
                      <a:pt x="75802" y="448808"/>
                      <a:pt x="38205" y="461700"/>
                      <a:pt x="0" y="466020"/>
                    </a:cubicBezTo>
                    <a:cubicBezTo>
                      <a:pt x="79177" y="353970"/>
                      <a:pt x="130342" y="201488"/>
                      <a:pt x="139927" y="0"/>
                    </a:cubicBezTo>
                    <a:close/>
                  </a:path>
                </a:pathLst>
              </a:custGeom>
              <a:solidFill>
                <a:srgbClr val="E4B6A0"/>
              </a:solidFill>
              <a:ln w="674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A8C5437-596C-6F29-75F1-A46AFF409135}"/>
                  </a:ext>
                </a:extLst>
              </p:cNvPr>
              <p:cNvSpPr/>
              <p:nvPr/>
            </p:nvSpPr>
            <p:spPr>
              <a:xfrm>
                <a:off x="10506787" y="5959257"/>
                <a:ext cx="161797" cy="466020"/>
              </a:xfrm>
              <a:custGeom>
                <a:avLst/>
                <a:gdLst>
                  <a:gd name="connsiteX0" fmla="*/ 139927 w 161797"/>
                  <a:gd name="connsiteY0" fmla="*/ 0 h 466020"/>
                  <a:gd name="connsiteX1" fmla="*/ 161797 w 161797"/>
                  <a:gd name="connsiteY1" fmla="*/ 23423 h 466020"/>
                  <a:gd name="connsiteX2" fmla="*/ 68580 w 161797"/>
                  <a:gd name="connsiteY2" fmla="*/ 448402 h 466020"/>
                  <a:gd name="connsiteX3" fmla="*/ 0 w 161797"/>
                  <a:gd name="connsiteY3" fmla="*/ 466020 h 466020"/>
                  <a:gd name="connsiteX4" fmla="*/ 139927 w 161797"/>
                  <a:gd name="connsiteY4" fmla="*/ 0 h 4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97" h="466020">
                    <a:moveTo>
                      <a:pt x="139927" y="0"/>
                    </a:moveTo>
                    <a:cubicBezTo>
                      <a:pt x="147555" y="7290"/>
                      <a:pt x="154913" y="15120"/>
                      <a:pt x="161797" y="23423"/>
                    </a:cubicBezTo>
                    <a:cubicBezTo>
                      <a:pt x="158220" y="198585"/>
                      <a:pt x="124402" y="338512"/>
                      <a:pt x="68580" y="448402"/>
                    </a:cubicBezTo>
                    <a:cubicBezTo>
                      <a:pt x="46372" y="457583"/>
                      <a:pt x="23288" y="463387"/>
                      <a:pt x="0" y="466020"/>
                    </a:cubicBezTo>
                    <a:cubicBezTo>
                      <a:pt x="79177" y="353970"/>
                      <a:pt x="130342" y="201488"/>
                      <a:pt x="139927" y="0"/>
                    </a:cubicBezTo>
                    <a:close/>
                  </a:path>
                </a:pathLst>
              </a:custGeom>
              <a:solidFill>
                <a:srgbClr val="D38F76"/>
              </a:solidFill>
              <a:ln w="674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D085F86-CBDA-34D7-6CD2-7DD383EB0FC2}"/>
                  </a:ext>
                </a:extLst>
              </p:cNvPr>
              <p:cNvSpPr/>
              <p:nvPr/>
            </p:nvSpPr>
            <p:spPr>
              <a:xfrm>
                <a:off x="8759595" y="6728487"/>
                <a:ext cx="568844" cy="842363"/>
              </a:xfrm>
              <a:custGeom>
                <a:avLst/>
                <a:gdLst>
                  <a:gd name="connsiteX0" fmla="*/ 314977 w 568844"/>
                  <a:gd name="connsiteY0" fmla="*/ 821813 h 842363"/>
                  <a:gd name="connsiteX1" fmla="*/ 319567 w 568844"/>
                  <a:gd name="connsiteY1" fmla="*/ 809123 h 842363"/>
                  <a:gd name="connsiteX2" fmla="*/ 203332 w 568844"/>
                  <a:gd name="connsiteY2" fmla="*/ 453398 h 842363"/>
                  <a:gd name="connsiteX3" fmla="*/ 432022 w 568844"/>
                  <a:gd name="connsiteY3" fmla="*/ 381308 h 842363"/>
                  <a:gd name="connsiteX4" fmla="*/ 486292 w 568844"/>
                  <a:gd name="connsiteY4" fmla="*/ 231458 h 842363"/>
                  <a:gd name="connsiteX5" fmla="*/ 568845 w 568844"/>
                  <a:gd name="connsiteY5" fmla="*/ 3308 h 842363"/>
                  <a:gd name="connsiteX6" fmla="*/ 565875 w 568844"/>
                  <a:gd name="connsiteY6" fmla="*/ 0 h 842363"/>
                  <a:gd name="connsiteX7" fmla="*/ 187200 w 568844"/>
                  <a:gd name="connsiteY7" fmla="*/ 284310 h 842363"/>
                  <a:gd name="connsiteX8" fmla="*/ 207247 w 568844"/>
                  <a:gd name="connsiteY8" fmla="*/ 295515 h 842363"/>
                  <a:gd name="connsiteX9" fmla="*/ 101745 w 568844"/>
                  <a:gd name="connsiteY9" fmla="*/ 478710 h 842363"/>
                  <a:gd name="connsiteX10" fmla="*/ 314977 w 568844"/>
                  <a:gd name="connsiteY10" fmla="*/ 821813 h 842363"/>
                  <a:gd name="connsiteX11" fmla="*/ 314977 w 568844"/>
                  <a:gd name="connsiteY11" fmla="*/ 821813 h 842363"/>
                  <a:gd name="connsiteX12" fmla="*/ 481027 w 568844"/>
                  <a:gd name="connsiteY12" fmla="*/ 363015 h 842363"/>
                  <a:gd name="connsiteX13" fmla="*/ 479610 w 568844"/>
                  <a:gd name="connsiteY13" fmla="*/ 363623 h 842363"/>
                  <a:gd name="connsiteX14" fmla="*/ 481095 w 568844"/>
                  <a:gd name="connsiteY14" fmla="*/ 362880 h 842363"/>
                  <a:gd name="connsiteX15" fmla="*/ 481027 w 568844"/>
                  <a:gd name="connsiteY15" fmla="*/ 363015 h 84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844" h="842363">
                    <a:moveTo>
                      <a:pt x="314977" y="821813"/>
                    </a:moveTo>
                    <a:lnTo>
                      <a:pt x="319567" y="809123"/>
                    </a:lnTo>
                    <a:cubicBezTo>
                      <a:pt x="7447" y="859410"/>
                      <a:pt x="-16920" y="533588"/>
                      <a:pt x="203332" y="453398"/>
                    </a:cubicBezTo>
                    <a:cubicBezTo>
                      <a:pt x="295740" y="419445"/>
                      <a:pt x="361552" y="405338"/>
                      <a:pt x="432022" y="381308"/>
                    </a:cubicBezTo>
                    <a:lnTo>
                      <a:pt x="486292" y="231458"/>
                    </a:lnTo>
                    <a:lnTo>
                      <a:pt x="568845" y="3308"/>
                    </a:lnTo>
                    <a:lnTo>
                      <a:pt x="565875" y="0"/>
                    </a:lnTo>
                    <a:cubicBezTo>
                      <a:pt x="376200" y="37598"/>
                      <a:pt x="288787" y="132975"/>
                      <a:pt x="187200" y="284310"/>
                    </a:cubicBezTo>
                    <a:cubicBezTo>
                      <a:pt x="193410" y="288293"/>
                      <a:pt x="200160" y="292005"/>
                      <a:pt x="207247" y="295515"/>
                    </a:cubicBezTo>
                    <a:cubicBezTo>
                      <a:pt x="168435" y="354308"/>
                      <a:pt x="139140" y="398318"/>
                      <a:pt x="101745" y="478710"/>
                    </a:cubicBezTo>
                    <a:cubicBezTo>
                      <a:pt x="-76793" y="621540"/>
                      <a:pt x="-29205" y="923603"/>
                      <a:pt x="314977" y="821813"/>
                    </a:cubicBezTo>
                    <a:lnTo>
                      <a:pt x="314977" y="821813"/>
                    </a:lnTo>
                    <a:close/>
                    <a:moveTo>
                      <a:pt x="481027" y="363015"/>
                    </a:moveTo>
                    <a:lnTo>
                      <a:pt x="479610" y="363623"/>
                    </a:lnTo>
                    <a:lnTo>
                      <a:pt x="481095" y="362880"/>
                    </a:lnTo>
                    <a:lnTo>
                      <a:pt x="481027" y="363015"/>
                    </a:lnTo>
                    <a:close/>
                  </a:path>
                </a:pathLst>
              </a:custGeom>
              <a:solidFill>
                <a:srgbClr val="F1A548"/>
              </a:solidFill>
              <a:ln w="674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2927BF2-032A-C958-A1F9-8BD12FB58369}"/>
                  </a:ext>
                </a:extLst>
              </p:cNvPr>
              <p:cNvSpPr/>
              <p:nvPr/>
            </p:nvSpPr>
            <p:spPr>
              <a:xfrm>
                <a:off x="8896979" y="6931257"/>
                <a:ext cx="401625" cy="287010"/>
              </a:xfrm>
              <a:custGeom>
                <a:avLst/>
                <a:gdLst>
                  <a:gd name="connsiteX0" fmla="*/ 0 w 401625"/>
                  <a:gd name="connsiteY0" fmla="*/ 287010 h 287010"/>
                  <a:gd name="connsiteX1" fmla="*/ 120353 w 401625"/>
                  <a:gd name="connsiteY1" fmla="*/ 70402 h 287010"/>
                  <a:gd name="connsiteX2" fmla="*/ 358223 w 401625"/>
                  <a:gd name="connsiteY2" fmla="*/ 119948 h 287010"/>
                  <a:gd name="connsiteX3" fmla="*/ 401625 w 401625"/>
                  <a:gd name="connsiteY3" fmla="*/ 0 h 287010"/>
                  <a:gd name="connsiteX4" fmla="*/ 343575 w 401625"/>
                  <a:gd name="connsiteY4" fmla="*/ 160313 h 287010"/>
                  <a:gd name="connsiteX5" fmla="*/ 65880 w 401625"/>
                  <a:gd name="connsiteY5" fmla="*/ 250695 h 287010"/>
                  <a:gd name="connsiteX6" fmla="*/ 0 w 401625"/>
                  <a:gd name="connsiteY6" fmla="*/ 287010 h 28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625" h="287010">
                    <a:moveTo>
                      <a:pt x="0" y="287010"/>
                    </a:moveTo>
                    <a:cubicBezTo>
                      <a:pt x="37395" y="206618"/>
                      <a:pt x="81607" y="129195"/>
                      <a:pt x="120353" y="70402"/>
                    </a:cubicBezTo>
                    <a:cubicBezTo>
                      <a:pt x="183533" y="101588"/>
                      <a:pt x="278100" y="115223"/>
                      <a:pt x="358223" y="119948"/>
                    </a:cubicBezTo>
                    <a:lnTo>
                      <a:pt x="401625" y="0"/>
                    </a:lnTo>
                    <a:lnTo>
                      <a:pt x="343575" y="160313"/>
                    </a:lnTo>
                    <a:cubicBezTo>
                      <a:pt x="252585" y="197235"/>
                      <a:pt x="179280" y="208980"/>
                      <a:pt x="65880" y="250695"/>
                    </a:cubicBezTo>
                    <a:cubicBezTo>
                      <a:pt x="40702" y="259808"/>
                      <a:pt x="18765" y="272295"/>
                      <a:pt x="0" y="287010"/>
                    </a:cubicBezTo>
                    <a:close/>
                  </a:path>
                </a:pathLst>
              </a:custGeom>
              <a:solidFill>
                <a:srgbClr val="E4B6A0"/>
              </a:solidFill>
              <a:ln w="674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E0B0C80-8E79-CD5A-17E8-DDC83C3C2B56}"/>
                  </a:ext>
                </a:extLst>
              </p:cNvPr>
              <p:cNvSpPr/>
              <p:nvPr/>
            </p:nvSpPr>
            <p:spPr>
              <a:xfrm>
                <a:off x="8896979" y="7082187"/>
                <a:ext cx="365715" cy="136080"/>
              </a:xfrm>
              <a:custGeom>
                <a:avLst/>
                <a:gdLst>
                  <a:gd name="connsiteX0" fmla="*/ 0 w 365715"/>
                  <a:gd name="connsiteY0" fmla="*/ 136080 h 136080"/>
                  <a:gd name="connsiteX1" fmla="*/ 21262 w 365715"/>
                  <a:gd name="connsiteY1" fmla="*/ 92070 h 136080"/>
                  <a:gd name="connsiteX2" fmla="*/ 365715 w 365715"/>
                  <a:gd name="connsiteY2" fmla="*/ 0 h 136080"/>
                  <a:gd name="connsiteX3" fmla="*/ 65948 w 365715"/>
                  <a:gd name="connsiteY3" fmla="*/ 99630 h 136080"/>
                  <a:gd name="connsiteX4" fmla="*/ 0 w 365715"/>
                  <a:gd name="connsiteY4" fmla="*/ 136080 h 13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15" h="136080">
                    <a:moveTo>
                      <a:pt x="0" y="136080"/>
                    </a:moveTo>
                    <a:cubicBezTo>
                      <a:pt x="6885" y="121298"/>
                      <a:pt x="14040" y="106582"/>
                      <a:pt x="21262" y="92070"/>
                    </a:cubicBezTo>
                    <a:cubicBezTo>
                      <a:pt x="105773" y="43200"/>
                      <a:pt x="263520" y="32400"/>
                      <a:pt x="365715" y="0"/>
                    </a:cubicBezTo>
                    <a:cubicBezTo>
                      <a:pt x="264060" y="44550"/>
                      <a:pt x="188325" y="54675"/>
                      <a:pt x="65948" y="99630"/>
                    </a:cubicBezTo>
                    <a:cubicBezTo>
                      <a:pt x="40702" y="108878"/>
                      <a:pt x="18765" y="121365"/>
                      <a:pt x="0" y="136080"/>
                    </a:cubicBezTo>
                    <a:close/>
                  </a:path>
                </a:pathLst>
              </a:custGeom>
              <a:solidFill>
                <a:srgbClr val="D38F76"/>
              </a:solidFill>
              <a:ln w="674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5B0CA16-7FA3-C51F-464D-73572B686ADD}"/>
                  </a:ext>
                </a:extLst>
              </p:cNvPr>
              <p:cNvSpPr/>
              <p:nvPr/>
            </p:nvSpPr>
            <p:spPr>
              <a:xfrm>
                <a:off x="8992762" y="7001659"/>
                <a:ext cx="262507" cy="90046"/>
              </a:xfrm>
              <a:custGeom>
                <a:avLst/>
                <a:gdLst>
                  <a:gd name="connsiteX0" fmla="*/ 0 w 262507"/>
                  <a:gd name="connsiteY0" fmla="*/ 38678 h 90046"/>
                  <a:gd name="connsiteX1" fmla="*/ 24637 w 262507"/>
                  <a:gd name="connsiteY1" fmla="*/ 0 h 90046"/>
                  <a:gd name="connsiteX2" fmla="*/ 262508 w 262507"/>
                  <a:gd name="connsiteY2" fmla="*/ 49545 h 90046"/>
                  <a:gd name="connsiteX3" fmla="*/ 247860 w 262507"/>
                  <a:gd name="connsiteY3" fmla="*/ 90045 h 90046"/>
                  <a:gd name="connsiteX4" fmla="*/ 0 w 262507"/>
                  <a:gd name="connsiteY4" fmla="*/ 38678 h 90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07" h="90046">
                    <a:moveTo>
                      <a:pt x="0" y="38678"/>
                    </a:moveTo>
                    <a:cubicBezTo>
                      <a:pt x="8370" y="25110"/>
                      <a:pt x="16605" y="12150"/>
                      <a:pt x="24637" y="0"/>
                    </a:cubicBezTo>
                    <a:cubicBezTo>
                      <a:pt x="93488" y="33615"/>
                      <a:pt x="186503" y="44888"/>
                      <a:pt x="262508" y="49545"/>
                    </a:cubicBezTo>
                    <a:lnTo>
                      <a:pt x="247860" y="90045"/>
                    </a:lnTo>
                    <a:cubicBezTo>
                      <a:pt x="171315" y="90248"/>
                      <a:pt x="67027" y="70200"/>
                      <a:pt x="0" y="38678"/>
                    </a:cubicBezTo>
                    <a:close/>
                  </a:path>
                </a:pathLst>
              </a:custGeom>
              <a:solidFill>
                <a:srgbClr val="D38F76"/>
              </a:solidFill>
              <a:ln w="674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25619E4-ADB3-B33B-7987-241D2FF5F3B7}"/>
                  </a:ext>
                </a:extLst>
              </p:cNvPr>
              <p:cNvSpPr/>
              <p:nvPr/>
            </p:nvSpPr>
            <p:spPr>
              <a:xfrm>
                <a:off x="8997352" y="6705875"/>
                <a:ext cx="381037" cy="345397"/>
              </a:xfrm>
              <a:custGeom>
                <a:avLst/>
                <a:gdLst>
                  <a:gd name="connsiteX0" fmla="*/ 381038 w 381037"/>
                  <a:gd name="connsiteY0" fmla="*/ 0 h 345397"/>
                  <a:gd name="connsiteX1" fmla="*/ 0 w 381037"/>
                  <a:gd name="connsiteY1" fmla="*/ 284647 h 345397"/>
                  <a:gd name="connsiteX2" fmla="*/ 257918 w 381037"/>
                  <a:gd name="connsiteY2" fmla="*/ 345397 h 345397"/>
                  <a:gd name="connsiteX3" fmla="*/ 381038 w 381037"/>
                  <a:gd name="connsiteY3" fmla="*/ 0 h 345397"/>
                </a:gdLst>
                <a:ahLst/>
                <a:cxnLst>
                  <a:cxn ang="0">
                    <a:pos x="connsiteX0" y="connsiteY0"/>
                  </a:cxn>
                  <a:cxn ang="0">
                    <a:pos x="connsiteX1" y="connsiteY1"/>
                  </a:cxn>
                  <a:cxn ang="0">
                    <a:pos x="connsiteX2" y="connsiteY2"/>
                  </a:cxn>
                  <a:cxn ang="0">
                    <a:pos x="connsiteX3" y="connsiteY3"/>
                  </a:cxn>
                </a:cxnLst>
                <a:rect l="l" t="t" r="r" b="b"/>
                <a:pathLst>
                  <a:path w="381037" h="345397">
                    <a:moveTo>
                      <a:pt x="381038" y="0"/>
                    </a:moveTo>
                    <a:cubicBezTo>
                      <a:pt x="191363" y="37597"/>
                      <a:pt x="101520" y="133313"/>
                      <a:pt x="0" y="284647"/>
                    </a:cubicBezTo>
                    <a:cubicBezTo>
                      <a:pt x="61830" y="323865"/>
                      <a:pt x="168818" y="340132"/>
                      <a:pt x="257918" y="345397"/>
                    </a:cubicBezTo>
                    <a:lnTo>
                      <a:pt x="381038" y="0"/>
                    </a:lnTo>
                    <a:close/>
                  </a:path>
                </a:pathLst>
              </a:custGeom>
              <a:solidFill>
                <a:srgbClr val="D26459"/>
              </a:solidFill>
              <a:ln w="674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178AC14-078C-3C84-ECBF-E6C41663F280}"/>
                  </a:ext>
                </a:extLst>
              </p:cNvPr>
              <p:cNvSpPr/>
              <p:nvPr/>
            </p:nvSpPr>
            <p:spPr>
              <a:xfrm>
                <a:off x="9225839" y="6706212"/>
                <a:ext cx="153022" cy="344992"/>
              </a:xfrm>
              <a:custGeom>
                <a:avLst/>
                <a:gdLst>
                  <a:gd name="connsiteX0" fmla="*/ 150120 w 153022"/>
                  <a:gd name="connsiteY0" fmla="*/ 0 h 344992"/>
                  <a:gd name="connsiteX1" fmla="*/ 148702 w 153022"/>
                  <a:gd name="connsiteY1" fmla="*/ 270 h 344992"/>
                  <a:gd name="connsiteX2" fmla="*/ 0 w 153022"/>
                  <a:gd name="connsiteY2" fmla="*/ 342900 h 344992"/>
                  <a:gd name="connsiteX3" fmla="*/ 29363 w 153022"/>
                  <a:gd name="connsiteY3" fmla="*/ 344993 h 344992"/>
                  <a:gd name="connsiteX4" fmla="*/ 153023 w 153022"/>
                  <a:gd name="connsiteY4" fmla="*/ 3307 h 344992"/>
                  <a:gd name="connsiteX5" fmla="*/ 150120 w 153022"/>
                  <a:gd name="connsiteY5" fmla="*/ 0 h 3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22" h="344992">
                    <a:moveTo>
                      <a:pt x="150120" y="0"/>
                    </a:moveTo>
                    <a:lnTo>
                      <a:pt x="148702" y="270"/>
                    </a:lnTo>
                    <a:lnTo>
                      <a:pt x="0" y="342900"/>
                    </a:lnTo>
                    <a:cubicBezTo>
                      <a:pt x="9923" y="343710"/>
                      <a:pt x="19777" y="344453"/>
                      <a:pt x="29363" y="344993"/>
                    </a:cubicBezTo>
                    <a:lnTo>
                      <a:pt x="153023" y="3307"/>
                    </a:lnTo>
                    <a:lnTo>
                      <a:pt x="150120" y="0"/>
                    </a:lnTo>
                    <a:close/>
                  </a:path>
                </a:pathLst>
              </a:custGeom>
              <a:solidFill>
                <a:srgbClr val="AC4640"/>
              </a:solidFill>
              <a:ln w="674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861A131-6B46-F3F3-94A1-3E5A3A7E426B}"/>
                  </a:ext>
                </a:extLst>
              </p:cNvPr>
              <p:cNvSpPr/>
              <p:nvPr/>
            </p:nvSpPr>
            <p:spPr>
              <a:xfrm>
                <a:off x="9024419" y="6705739"/>
                <a:ext cx="933254" cy="1072401"/>
              </a:xfrm>
              <a:custGeom>
                <a:avLst/>
                <a:gdLst>
                  <a:gd name="connsiteX0" fmla="*/ 687150 w 933254"/>
                  <a:gd name="connsiteY0" fmla="*/ 33278 h 1072401"/>
                  <a:gd name="connsiteX1" fmla="*/ 933255 w 933254"/>
                  <a:gd name="connsiteY1" fmla="*/ 1026743 h 1072401"/>
                  <a:gd name="connsiteX2" fmla="*/ 0 w 933254"/>
                  <a:gd name="connsiteY2" fmla="*/ 983003 h 1072401"/>
                  <a:gd name="connsiteX3" fmla="*/ 355792 w 933254"/>
                  <a:gd name="connsiteY3" fmla="*/ 0 h 1072401"/>
                  <a:gd name="connsiteX4" fmla="*/ 435915 w 933254"/>
                  <a:gd name="connsiteY4" fmla="*/ 1890 h 1072401"/>
                  <a:gd name="connsiteX5" fmla="*/ 666900 w 933254"/>
                  <a:gd name="connsiteY5" fmla="*/ 150120 h 1072401"/>
                  <a:gd name="connsiteX6" fmla="*/ 687150 w 933254"/>
                  <a:gd name="connsiteY6" fmla="*/ 33278 h 10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254" h="1072401">
                    <a:moveTo>
                      <a:pt x="687150" y="33278"/>
                    </a:moveTo>
                    <a:lnTo>
                      <a:pt x="933255" y="1026743"/>
                    </a:lnTo>
                    <a:cubicBezTo>
                      <a:pt x="734738" y="1100588"/>
                      <a:pt x="215122" y="1084050"/>
                      <a:pt x="0" y="983003"/>
                    </a:cubicBezTo>
                    <a:lnTo>
                      <a:pt x="355792" y="0"/>
                    </a:lnTo>
                    <a:lnTo>
                      <a:pt x="435915" y="1890"/>
                    </a:lnTo>
                    <a:lnTo>
                      <a:pt x="666900" y="150120"/>
                    </a:lnTo>
                    <a:lnTo>
                      <a:pt x="687150" y="33278"/>
                    </a:lnTo>
                    <a:close/>
                  </a:path>
                </a:pathLst>
              </a:custGeom>
              <a:solidFill>
                <a:srgbClr val="D26459"/>
              </a:solidFill>
              <a:ln w="6747" cap="flat">
                <a:noFill/>
                <a:prstDash val="solid"/>
                <a:miter/>
              </a:ln>
            </p:spPr>
            <p:txBody>
              <a:bodyPr rtlCol="0" anchor="ctr"/>
              <a:lstStyle/>
              <a:p>
                <a:endParaRPr lang="en-US"/>
              </a:p>
            </p:txBody>
          </p:sp>
          <p:grpSp>
            <p:nvGrpSpPr>
              <p:cNvPr id="56" name="Graphic 6">
                <a:extLst>
                  <a:ext uri="{FF2B5EF4-FFF2-40B4-BE49-F238E27FC236}">
                    <a16:creationId xmlns:a16="http://schemas.microsoft.com/office/drawing/2014/main" id="{4A9C4B8E-4CE7-FF8A-76E9-065D3D223223}"/>
                  </a:ext>
                </a:extLst>
              </p:cNvPr>
              <p:cNvGrpSpPr/>
              <p:nvPr/>
            </p:nvGrpSpPr>
            <p:grpSpPr>
              <a:xfrm>
                <a:off x="9954829" y="7392065"/>
                <a:ext cx="122533" cy="146151"/>
                <a:chOff x="9954829" y="7392065"/>
                <a:chExt cx="122533" cy="146151"/>
              </a:xfrm>
              <a:solidFill>
                <a:srgbClr val="D38F76"/>
              </a:solidFill>
            </p:grpSpPr>
            <p:sp>
              <p:nvSpPr>
                <p:cNvPr id="57" name="Freeform: Shape 56">
                  <a:extLst>
                    <a:ext uri="{FF2B5EF4-FFF2-40B4-BE49-F238E27FC236}">
                      <a16:creationId xmlns:a16="http://schemas.microsoft.com/office/drawing/2014/main" id="{BBD8D4EE-670B-9080-715B-E3240F40F330}"/>
                    </a:ext>
                  </a:extLst>
                </p:cNvPr>
                <p:cNvSpPr/>
                <p:nvPr/>
              </p:nvSpPr>
              <p:spPr>
                <a:xfrm>
                  <a:off x="9960307" y="7397547"/>
                  <a:ext cx="111469" cy="135250"/>
                </a:xfrm>
                <a:custGeom>
                  <a:avLst/>
                  <a:gdLst>
                    <a:gd name="connsiteX0" fmla="*/ 88223 w 111469"/>
                    <a:gd name="connsiteY0" fmla="*/ 0 h 135250"/>
                    <a:gd name="connsiteX1" fmla="*/ 101250 w 111469"/>
                    <a:gd name="connsiteY1" fmla="*/ 117450 h 135250"/>
                    <a:gd name="connsiteX2" fmla="*/ 40635 w 111469"/>
                    <a:gd name="connsiteY2" fmla="*/ 125347 h 135250"/>
                    <a:gd name="connsiteX3" fmla="*/ 0 w 111469"/>
                    <a:gd name="connsiteY3" fmla="*/ 81270 h 135250"/>
                    <a:gd name="connsiteX4" fmla="*/ 46372 w 111469"/>
                    <a:gd name="connsiteY4" fmla="*/ 115560 h 135250"/>
                    <a:gd name="connsiteX5" fmla="*/ 88223 w 111469"/>
                    <a:gd name="connsiteY5" fmla="*/ 0 h 135250"/>
                    <a:gd name="connsiteX6" fmla="*/ 88223 w 111469"/>
                    <a:gd name="connsiteY6" fmla="*/ 0 h 13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69" h="135250">
                      <a:moveTo>
                        <a:pt x="88223" y="0"/>
                      </a:moveTo>
                      <a:cubicBezTo>
                        <a:pt x="108878" y="34357"/>
                        <a:pt x="121432" y="78772"/>
                        <a:pt x="101250" y="117450"/>
                      </a:cubicBezTo>
                      <a:cubicBezTo>
                        <a:pt x="88897" y="140063"/>
                        <a:pt x="58927" y="139320"/>
                        <a:pt x="40635" y="125347"/>
                      </a:cubicBezTo>
                      <a:cubicBezTo>
                        <a:pt x="23152" y="113872"/>
                        <a:pt x="10733" y="97807"/>
                        <a:pt x="0" y="81270"/>
                      </a:cubicBezTo>
                      <a:cubicBezTo>
                        <a:pt x="14918" y="94162"/>
                        <a:pt x="29970" y="106987"/>
                        <a:pt x="46372" y="115560"/>
                      </a:cubicBezTo>
                      <a:cubicBezTo>
                        <a:pt x="114480" y="147893"/>
                        <a:pt x="100238" y="37192"/>
                        <a:pt x="88223" y="0"/>
                      </a:cubicBezTo>
                      <a:lnTo>
                        <a:pt x="88223" y="0"/>
                      </a:lnTo>
                      <a:close/>
                    </a:path>
                  </a:pathLst>
                </a:custGeom>
                <a:solidFill>
                  <a:srgbClr val="D38F76"/>
                </a:solidFill>
                <a:ln w="674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07EE50D-EFCF-5EB4-C051-4CAA7AD70F73}"/>
                    </a:ext>
                  </a:extLst>
                </p:cNvPr>
                <p:cNvSpPr/>
                <p:nvPr/>
              </p:nvSpPr>
              <p:spPr>
                <a:xfrm>
                  <a:off x="9954829" y="7392065"/>
                  <a:ext cx="122533" cy="146151"/>
                </a:xfrm>
                <a:custGeom>
                  <a:avLst/>
                  <a:gdLst>
                    <a:gd name="connsiteX0" fmla="*/ 75273 w 122533"/>
                    <a:gd name="connsiteY0" fmla="*/ 146152 h 146151"/>
                    <a:gd name="connsiteX1" fmla="*/ 42805 w 122533"/>
                    <a:gd name="connsiteY1" fmla="*/ 135149 h 146151"/>
                    <a:gd name="connsiteX2" fmla="*/ 888 w 122533"/>
                    <a:gd name="connsiteY2" fmla="*/ 89722 h 146151"/>
                    <a:gd name="connsiteX3" fmla="*/ 1900 w 122533"/>
                    <a:gd name="connsiteY3" fmla="*/ 82634 h 146151"/>
                    <a:gd name="connsiteX4" fmla="*/ 9055 w 122533"/>
                    <a:gd name="connsiteY4" fmla="*/ 82634 h 146151"/>
                    <a:gd name="connsiteX5" fmla="*/ 54415 w 122533"/>
                    <a:gd name="connsiteY5" fmla="*/ 116182 h 146151"/>
                    <a:gd name="connsiteX6" fmla="*/ 86140 w 122533"/>
                    <a:gd name="connsiteY6" fmla="*/ 116992 h 146151"/>
                    <a:gd name="connsiteX7" fmla="*/ 88502 w 122533"/>
                    <a:gd name="connsiteY7" fmla="*/ 7169 h 146151"/>
                    <a:gd name="connsiteX8" fmla="*/ 91473 w 122533"/>
                    <a:gd name="connsiteY8" fmla="*/ 487 h 146151"/>
                    <a:gd name="connsiteX9" fmla="*/ 98425 w 122533"/>
                    <a:gd name="connsiteY9" fmla="*/ 2647 h 146151"/>
                    <a:gd name="connsiteX10" fmla="*/ 111655 w 122533"/>
                    <a:gd name="connsiteY10" fmla="*/ 125429 h 146151"/>
                    <a:gd name="connsiteX11" fmla="*/ 84993 w 122533"/>
                    <a:gd name="connsiteY11" fmla="*/ 145207 h 146151"/>
                    <a:gd name="connsiteX12" fmla="*/ 75273 w 122533"/>
                    <a:gd name="connsiteY12" fmla="*/ 146152 h 146151"/>
                    <a:gd name="connsiteX13" fmla="*/ 45573 w 122533"/>
                    <a:gd name="connsiteY13" fmla="*/ 123809 h 146151"/>
                    <a:gd name="connsiteX14" fmla="*/ 49150 w 122533"/>
                    <a:gd name="connsiteY14" fmla="*/ 126239 h 146151"/>
                    <a:gd name="connsiteX15" fmla="*/ 82630 w 122533"/>
                    <a:gd name="connsiteY15" fmla="*/ 134474 h 146151"/>
                    <a:gd name="connsiteX16" fmla="*/ 101935 w 122533"/>
                    <a:gd name="connsiteY16" fmla="*/ 120299 h 146151"/>
                    <a:gd name="connsiteX17" fmla="*/ 108415 w 122533"/>
                    <a:gd name="connsiteY17" fmla="*/ 54622 h 146151"/>
                    <a:gd name="connsiteX18" fmla="*/ 93295 w 122533"/>
                    <a:gd name="connsiteY18" fmla="*/ 125227 h 146151"/>
                    <a:gd name="connsiteX19" fmla="*/ 49488 w 122533"/>
                    <a:gd name="connsiteY19" fmla="*/ 125969 h 146151"/>
                    <a:gd name="connsiteX20" fmla="*/ 45573 w 122533"/>
                    <a:gd name="connsiteY20" fmla="*/ 123809 h 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533" h="146151">
                      <a:moveTo>
                        <a:pt x="75273" y="146152"/>
                      </a:moveTo>
                      <a:cubicBezTo>
                        <a:pt x="63865" y="146152"/>
                        <a:pt x="52053" y="142237"/>
                        <a:pt x="42805" y="135149"/>
                      </a:cubicBezTo>
                      <a:cubicBezTo>
                        <a:pt x="23568" y="122527"/>
                        <a:pt x="10270" y="104234"/>
                        <a:pt x="888" y="89722"/>
                      </a:cubicBezTo>
                      <a:cubicBezTo>
                        <a:pt x="-597" y="87427"/>
                        <a:pt x="-192" y="84389"/>
                        <a:pt x="1900" y="82634"/>
                      </a:cubicBezTo>
                      <a:cubicBezTo>
                        <a:pt x="3993" y="80812"/>
                        <a:pt x="7030" y="80812"/>
                        <a:pt x="9055" y="82634"/>
                      </a:cubicBezTo>
                      <a:cubicBezTo>
                        <a:pt x="22690" y="94379"/>
                        <a:pt x="38148" y="107677"/>
                        <a:pt x="54415" y="116182"/>
                      </a:cubicBezTo>
                      <a:cubicBezTo>
                        <a:pt x="68388" y="122864"/>
                        <a:pt x="79187" y="123134"/>
                        <a:pt x="86140" y="116992"/>
                      </a:cubicBezTo>
                      <a:cubicBezTo>
                        <a:pt x="105850" y="99712"/>
                        <a:pt x="98290" y="37274"/>
                        <a:pt x="88502" y="7169"/>
                      </a:cubicBezTo>
                      <a:cubicBezTo>
                        <a:pt x="87625" y="4537"/>
                        <a:pt x="88907" y="1634"/>
                        <a:pt x="91473" y="487"/>
                      </a:cubicBezTo>
                      <a:cubicBezTo>
                        <a:pt x="94038" y="-661"/>
                        <a:pt x="97008" y="284"/>
                        <a:pt x="98425" y="2647"/>
                      </a:cubicBezTo>
                      <a:cubicBezTo>
                        <a:pt x="113883" y="28364"/>
                        <a:pt x="136090" y="78449"/>
                        <a:pt x="111655" y="125429"/>
                      </a:cubicBezTo>
                      <a:cubicBezTo>
                        <a:pt x="105918" y="135892"/>
                        <a:pt x="96738" y="142709"/>
                        <a:pt x="84993" y="145207"/>
                      </a:cubicBezTo>
                      <a:cubicBezTo>
                        <a:pt x="81752" y="145814"/>
                        <a:pt x="78580" y="146152"/>
                        <a:pt x="75273" y="146152"/>
                      </a:cubicBezTo>
                      <a:close/>
                      <a:moveTo>
                        <a:pt x="45573" y="123809"/>
                      </a:moveTo>
                      <a:cubicBezTo>
                        <a:pt x="46720" y="124619"/>
                        <a:pt x="47935" y="125429"/>
                        <a:pt x="49150" y="126239"/>
                      </a:cubicBezTo>
                      <a:cubicBezTo>
                        <a:pt x="58937" y="133732"/>
                        <a:pt x="71627" y="136837"/>
                        <a:pt x="82630" y="134474"/>
                      </a:cubicBezTo>
                      <a:cubicBezTo>
                        <a:pt x="88570" y="133192"/>
                        <a:pt x="96738" y="129750"/>
                        <a:pt x="101935" y="120299"/>
                      </a:cubicBezTo>
                      <a:cubicBezTo>
                        <a:pt x="113410" y="98227"/>
                        <a:pt x="113275" y="75074"/>
                        <a:pt x="108415" y="54622"/>
                      </a:cubicBezTo>
                      <a:cubicBezTo>
                        <a:pt x="110778" y="82162"/>
                        <a:pt x="108550" y="111862"/>
                        <a:pt x="93295" y="125227"/>
                      </a:cubicBezTo>
                      <a:cubicBezTo>
                        <a:pt x="82698" y="134542"/>
                        <a:pt x="67983" y="134744"/>
                        <a:pt x="49488" y="125969"/>
                      </a:cubicBezTo>
                      <a:cubicBezTo>
                        <a:pt x="48205" y="125227"/>
                        <a:pt x="46923" y="124484"/>
                        <a:pt x="45573" y="123809"/>
                      </a:cubicBezTo>
                      <a:close/>
                    </a:path>
                  </a:pathLst>
                </a:custGeom>
                <a:solidFill>
                  <a:srgbClr val="D38F76"/>
                </a:solidFill>
                <a:ln w="6747"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E4CA16B8-DB5D-7AFE-9A46-194B972EF61A}"/>
                  </a:ext>
                </a:extLst>
              </p:cNvPr>
              <p:cNvSpPr/>
              <p:nvPr/>
            </p:nvSpPr>
            <p:spPr>
              <a:xfrm>
                <a:off x="9456217" y="6600642"/>
                <a:ext cx="267299" cy="255284"/>
              </a:xfrm>
              <a:custGeom>
                <a:avLst/>
                <a:gdLst>
                  <a:gd name="connsiteX0" fmla="*/ 14850 w 267299"/>
                  <a:gd name="connsiteY0" fmla="*/ 0 h 255284"/>
                  <a:gd name="connsiteX1" fmla="*/ 0 w 267299"/>
                  <a:gd name="connsiteY1" fmla="*/ 104355 h 255284"/>
                  <a:gd name="connsiteX2" fmla="*/ 235170 w 267299"/>
                  <a:gd name="connsiteY2" fmla="*/ 255285 h 255284"/>
                  <a:gd name="connsiteX3" fmla="*/ 267300 w 267299"/>
                  <a:gd name="connsiteY3" fmla="*/ 69390 h 255284"/>
                  <a:gd name="connsiteX4" fmla="*/ 14850 w 267299"/>
                  <a:gd name="connsiteY4" fmla="*/ 0 h 25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99" h="255284">
                    <a:moveTo>
                      <a:pt x="14850" y="0"/>
                    </a:moveTo>
                    <a:lnTo>
                      <a:pt x="0" y="104355"/>
                    </a:lnTo>
                    <a:lnTo>
                      <a:pt x="235170" y="255285"/>
                    </a:lnTo>
                    <a:lnTo>
                      <a:pt x="267300" y="69390"/>
                    </a:lnTo>
                    <a:cubicBezTo>
                      <a:pt x="181170" y="54067"/>
                      <a:pt x="95918" y="30307"/>
                      <a:pt x="14850" y="0"/>
                    </a:cubicBezTo>
                    <a:close/>
                  </a:path>
                </a:pathLst>
              </a:custGeom>
              <a:solidFill>
                <a:srgbClr val="E4B6A0"/>
              </a:solidFill>
              <a:ln w="674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F92EDB9-71C6-7FA8-2EFA-F2F3E79FFCDA}"/>
                  </a:ext>
                </a:extLst>
              </p:cNvPr>
              <p:cNvSpPr/>
              <p:nvPr/>
            </p:nvSpPr>
            <p:spPr>
              <a:xfrm>
                <a:off x="9466747" y="6600642"/>
                <a:ext cx="256769" cy="106784"/>
              </a:xfrm>
              <a:custGeom>
                <a:avLst/>
                <a:gdLst>
                  <a:gd name="connsiteX0" fmla="*/ 4320 w 256769"/>
                  <a:gd name="connsiteY0" fmla="*/ 0 h 106784"/>
                  <a:gd name="connsiteX1" fmla="*/ 0 w 256769"/>
                  <a:gd name="connsiteY1" fmla="*/ 30240 h 106784"/>
                  <a:gd name="connsiteX2" fmla="*/ 250290 w 256769"/>
                  <a:gd name="connsiteY2" fmla="*/ 106785 h 106784"/>
                  <a:gd name="connsiteX3" fmla="*/ 256770 w 256769"/>
                  <a:gd name="connsiteY3" fmla="*/ 69322 h 106784"/>
                  <a:gd name="connsiteX4" fmla="*/ 4320 w 256769"/>
                  <a:gd name="connsiteY4" fmla="*/ 0 h 10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69" h="106784">
                    <a:moveTo>
                      <a:pt x="4320" y="0"/>
                    </a:moveTo>
                    <a:lnTo>
                      <a:pt x="0" y="30240"/>
                    </a:lnTo>
                    <a:cubicBezTo>
                      <a:pt x="79717" y="62640"/>
                      <a:pt x="164295" y="88830"/>
                      <a:pt x="250290" y="106785"/>
                    </a:cubicBezTo>
                    <a:lnTo>
                      <a:pt x="256770" y="69322"/>
                    </a:lnTo>
                    <a:cubicBezTo>
                      <a:pt x="170640" y="54067"/>
                      <a:pt x="85388" y="30307"/>
                      <a:pt x="4320" y="0"/>
                    </a:cubicBezTo>
                    <a:close/>
                  </a:path>
                </a:pathLst>
              </a:custGeom>
              <a:solidFill>
                <a:srgbClr val="D38F76"/>
              </a:solidFill>
              <a:ln w="674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A6E4704-F407-BD83-36C4-DC9BDE621C1B}"/>
                  </a:ext>
                </a:extLst>
              </p:cNvPr>
              <p:cNvSpPr/>
              <p:nvPr/>
            </p:nvSpPr>
            <p:spPr>
              <a:xfrm>
                <a:off x="8534436" y="5415410"/>
                <a:ext cx="2113941" cy="1273542"/>
              </a:xfrm>
              <a:custGeom>
                <a:avLst/>
                <a:gdLst>
                  <a:gd name="connsiteX0" fmla="*/ 2113291 w 2113941"/>
                  <a:gd name="connsiteY0" fmla="*/ 428085 h 1273542"/>
                  <a:gd name="connsiteX1" fmla="*/ 425386 w 2113941"/>
                  <a:gd name="connsiteY1" fmla="*/ 815130 h 1273542"/>
                  <a:gd name="connsiteX2" fmla="*/ 412628 w 2113941"/>
                  <a:gd name="connsiteY2" fmla="*/ 823972 h 1273542"/>
                  <a:gd name="connsiteX3" fmla="*/ 40838 w 2113941"/>
                  <a:gd name="connsiteY3" fmla="*/ 736222 h 1273542"/>
                  <a:gd name="connsiteX4" fmla="*/ 113536 w 2113941"/>
                  <a:gd name="connsiteY4" fmla="*/ 361192 h 1273542"/>
                  <a:gd name="connsiteX5" fmla="*/ 568688 w 2113941"/>
                  <a:gd name="connsiteY5" fmla="*/ 603112 h 1273542"/>
                  <a:gd name="connsiteX6" fmla="*/ 649148 w 2113941"/>
                  <a:gd name="connsiteY6" fmla="*/ 337567 h 1273542"/>
                  <a:gd name="connsiteX7" fmla="*/ 973756 w 2113941"/>
                  <a:gd name="connsiteY7" fmla="*/ 32737 h 1273542"/>
                  <a:gd name="connsiteX8" fmla="*/ 1487026 w 2113941"/>
                  <a:gd name="connsiteY8" fmla="*/ 266220 h 1273542"/>
                  <a:gd name="connsiteX9" fmla="*/ 1465223 w 2113941"/>
                  <a:gd name="connsiteY9" fmla="*/ 0 h 1273542"/>
                  <a:gd name="connsiteX10" fmla="*/ 1817708 w 2113941"/>
                  <a:gd name="connsiteY10" fmla="*/ 361395 h 1273542"/>
                  <a:gd name="connsiteX11" fmla="*/ 1885276 w 2113941"/>
                  <a:gd name="connsiteY11" fmla="*/ 124875 h 1273542"/>
                  <a:gd name="connsiteX12" fmla="*/ 2113291 w 2113941"/>
                  <a:gd name="connsiteY12" fmla="*/ 428085 h 127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3941" h="1273542">
                    <a:moveTo>
                      <a:pt x="2113291" y="428085"/>
                    </a:moveTo>
                    <a:cubicBezTo>
                      <a:pt x="2149268" y="1709573"/>
                      <a:pt x="683168" y="1271767"/>
                      <a:pt x="425386" y="815130"/>
                    </a:cubicBezTo>
                    <a:cubicBezTo>
                      <a:pt x="421268" y="818168"/>
                      <a:pt x="417016" y="821138"/>
                      <a:pt x="412628" y="823972"/>
                    </a:cubicBezTo>
                    <a:cubicBezTo>
                      <a:pt x="289913" y="903285"/>
                      <a:pt x="123458" y="864000"/>
                      <a:pt x="40838" y="736222"/>
                    </a:cubicBezTo>
                    <a:cubicBezTo>
                      <a:pt x="-41782" y="608445"/>
                      <a:pt x="10328" y="437130"/>
                      <a:pt x="113536" y="361192"/>
                    </a:cubicBezTo>
                    <a:cubicBezTo>
                      <a:pt x="313876" y="213772"/>
                      <a:pt x="576451" y="376380"/>
                      <a:pt x="568688" y="603112"/>
                    </a:cubicBezTo>
                    <a:cubicBezTo>
                      <a:pt x="607433" y="583335"/>
                      <a:pt x="654413" y="486540"/>
                      <a:pt x="649148" y="337567"/>
                    </a:cubicBezTo>
                    <a:cubicBezTo>
                      <a:pt x="909901" y="434835"/>
                      <a:pt x="1067581" y="287415"/>
                      <a:pt x="973756" y="32737"/>
                    </a:cubicBezTo>
                    <a:cubicBezTo>
                      <a:pt x="1180981" y="50760"/>
                      <a:pt x="1384628" y="148635"/>
                      <a:pt x="1487026" y="266220"/>
                    </a:cubicBezTo>
                    <a:cubicBezTo>
                      <a:pt x="1516051" y="170302"/>
                      <a:pt x="1503294" y="85050"/>
                      <a:pt x="1465223" y="0"/>
                    </a:cubicBezTo>
                    <a:cubicBezTo>
                      <a:pt x="1530833" y="30510"/>
                      <a:pt x="1751626" y="144180"/>
                      <a:pt x="1817708" y="361395"/>
                    </a:cubicBezTo>
                    <a:cubicBezTo>
                      <a:pt x="1876096" y="296055"/>
                      <a:pt x="1891688" y="225990"/>
                      <a:pt x="1885276" y="124875"/>
                    </a:cubicBezTo>
                    <a:cubicBezTo>
                      <a:pt x="1946971" y="165915"/>
                      <a:pt x="2069146" y="277898"/>
                      <a:pt x="2113291" y="428085"/>
                    </a:cubicBezTo>
                    <a:close/>
                  </a:path>
                </a:pathLst>
              </a:custGeom>
              <a:solidFill>
                <a:srgbClr val="E4B6A0"/>
              </a:solidFill>
              <a:ln w="674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C991A13-7F4A-A62A-0566-E51A3F7355B5}"/>
                  </a:ext>
                </a:extLst>
              </p:cNvPr>
              <p:cNvSpPr/>
              <p:nvPr/>
            </p:nvSpPr>
            <p:spPr>
              <a:xfrm>
                <a:off x="9695383" y="5846428"/>
                <a:ext cx="221668" cy="296195"/>
              </a:xfrm>
              <a:custGeom>
                <a:avLst/>
                <a:gdLst>
                  <a:gd name="connsiteX0" fmla="*/ 145111 w 221668"/>
                  <a:gd name="connsiteY0" fmla="*/ 2264 h 296195"/>
                  <a:gd name="connsiteX1" fmla="*/ 5454 w 221668"/>
                  <a:gd name="connsiteY1" fmla="*/ 122481 h 296195"/>
                  <a:gd name="connsiteX2" fmla="*/ 76532 w 221668"/>
                  <a:gd name="connsiteY2" fmla="*/ 293932 h 296195"/>
                  <a:gd name="connsiteX3" fmla="*/ 216189 w 221668"/>
                  <a:gd name="connsiteY3" fmla="*/ 173714 h 296195"/>
                  <a:gd name="connsiteX4" fmla="*/ 145111 w 221668"/>
                  <a:gd name="connsiteY4" fmla="*/ 2264 h 2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68" h="296195">
                    <a:moveTo>
                      <a:pt x="145111" y="2264"/>
                    </a:moveTo>
                    <a:cubicBezTo>
                      <a:pt x="86926" y="-11911"/>
                      <a:pt x="24354" y="41954"/>
                      <a:pt x="5454" y="122481"/>
                    </a:cubicBezTo>
                    <a:cubicBezTo>
                      <a:pt x="-13446" y="203009"/>
                      <a:pt x="18347" y="279824"/>
                      <a:pt x="76532" y="293932"/>
                    </a:cubicBezTo>
                    <a:cubicBezTo>
                      <a:pt x="134717" y="308106"/>
                      <a:pt x="197289" y="254242"/>
                      <a:pt x="216189" y="173714"/>
                    </a:cubicBezTo>
                    <a:cubicBezTo>
                      <a:pt x="235157" y="93187"/>
                      <a:pt x="203296" y="16439"/>
                      <a:pt x="145111" y="2264"/>
                    </a:cubicBezTo>
                    <a:close/>
                  </a:path>
                </a:pathLst>
              </a:custGeom>
              <a:solidFill>
                <a:srgbClr val="114866"/>
              </a:solidFill>
              <a:ln w="674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51A697D-FFB4-72EB-7752-D45C22C8BAE3}"/>
                  </a:ext>
                </a:extLst>
              </p:cNvPr>
              <p:cNvSpPr/>
              <p:nvPr/>
            </p:nvSpPr>
            <p:spPr>
              <a:xfrm>
                <a:off x="10124005" y="5887059"/>
                <a:ext cx="202613" cy="279531"/>
              </a:xfrm>
              <a:custGeom>
                <a:avLst/>
                <a:gdLst>
                  <a:gd name="connsiteX0" fmla="*/ 132627 w 202613"/>
                  <a:gd name="connsiteY0" fmla="*/ 2133 h 279531"/>
                  <a:gd name="connsiteX1" fmla="*/ 4984 w 202613"/>
                  <a:gd name="connsiteY1" fmla="*/ 115601 h 279531"/>
                  <a:gd name="connsiteX2" fmla="*/ 69987 w 202613"/>
                  <a:gd name="connsiteY2" fmla="*/ 277398 h 279531"/>
                  <a:gd name="connsiteX3" fmla="*/ 197629 w 202613"/>
                  <a:gd name="connsiteY3" fmla="*/ 163931 h 279531"/>
                  <a:gd name="connsiteX4" fmla="*/ 132627 w 202613"/>
                  <a:gd name="connsiteY4" fmla="*/ 2133 h 27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13" h="279531">
                    <a:moveTo>
                      <a:pt x="132627" y="2133"/>
                    </a:moveTo>
                    <a:cubicBezTo>
                      <a:pt x="79437" y="-11232"/>
                      <a:pt x="22264" y="39596"/>
                      <a:pt x="4984" y="115601"/>
                    </a:cubicBezTo>
                    <a:cubicBezTo>
                      <a:pt x="-12296" y="191606"/>
                      <a:pt x="16797" y="264033"/>
                      <a:pt x="69987" y="277398"/>
                    </a:cubicBezTo>
                    <a:cubicBezTo>
                      <a:pt x="123177" y="290763"/>
                      <a:pt x="180349" y="239936"/>
                      <a:pt x="197629" y="163931"/>
                    </a:cubicBezTo>
                    <a:cubicBezTo>
                      <a:pt x="214909" y="87926"/>
                      <a:pt x="185817" y="15498"/>
                      <a:pt x="132627" y="2133"/>
                    </a:cubicBezTo>
                    <a:close/>
                  </a:path>
                </a:pathLst>
              </a:custGeom>
              <a:solidFill>
                <a:srgbClr val="114866"/>
              </a:solidFill>
              <a:ln w="674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D160AFD-8408-D201-D5EB-F1CBA684ED01}"/>
                  </a:ext>
                </a:extLst>
              </p:cNvPr>
              <p:cNvSpPr/>
              <p:nvPr/>
            </p:nvSpPr>
            <p:spPr>
              <a:xfrm>
                <a:off x="9968542" y="6090555"/>
                <a:ext cx="176377" cy="71539"/>
              </a:xfrm>
              <a:custGeom>
                <a:avLst/>
                <a:gdLst>
                  <a:gd name="connsiteX0" fmla="*/ 0 w 176377"/>
                  <a:gd name="connsiteY0" fmla="*/ 39612 h 71539"/>
                  <a:gd name="connsiteX1" fmla="*/ 176378 w 176377"/>
                  <a:gd name="connsiteY1" fmla="*/ 71539 h 71539"/>
                  <a:gd name="connsiteX2" fmla="*/ 0 w 176377"/>
                  <a:gd name="connsiteY2" fmla="*/ 39612 h 71539"/>
                  <a:gd name="connsiteX3" fmla="*/ 0 w 176377"/>
                  <a:gd name="connsiteY3" fmla="*/ 39612 h 71539"/>
                </a:gdLst>
                <a:ahLst/>
                <a:cxnLst>
                  <a:cxn ang="0">
                    <a:pos x="connsiteX0" y="connsiteY0"/>
                  </a:cxn>
                  <a:cxn ang="0">
                    <a:pos x="connsiteX1" y="connsiteY1"/>
                  </a:cxn>
                  <a:cxn ang="0">
                    <a:pos x="connsiteX2" y="connsiteY2"/>
                  </a:cxn>
                  <a:cxn ang="0">
                    <a:pos x="connsiteX3" y="connsiteY3"/>
                  </a:cxn>
                </a:cxnLst>
                <a:rect l="l" t="t" r="r" b="b"/>
                <a:pathLst>
                  <a:path w="176377" h="71539">
                    <a:moveTo>
                      <a:pt x="0" y="39612"/>
                    </a:moveTo>
                    <a:cubicBezTo>
                      <a:pt x="40702" y="-23838"/>
                      <a:pt x="172867" y="-9528"/>
                      <a:pt x="176378" y="71539"/>
                    </a:cubicBezTo>
                    <a:cubicBezTo>
                      <a:pt x="123052" y="32322"/>
                      <a:pt x="64260" y="34887"/>
                      <a:pt x="0" y="39612"/>
                    </a:cubicBezTo>
                    <a:lnTo>
                      <a:pt x="0" y="39612"/>
                    </a:lnTo>
                    <a:close/>
                  </a:path>
                </a:pathLst>
              </a:custGeom>
              <a:solidFill>
                <a:srgbClr val="114866"/>
              </a:solidFill>
              <a:ln w="674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3B0AA2-DDAB-70A2-E094-A61A0E59931C}"/>
                  </a:ext>
                </a:extLst>
              </p:cNvPr>
              <p:cNvSpPr/>
              <p:nvPr/>
            </p:nvSpPr>
            <p:spPr>
              <a:xfrm>
                <a:off x="9578725" y="6196250"/>
                <a:ext cx="296059" cy="182290"/>
              </a:xfrm>
              <a:custGeom>
                <a:avLst/>
                <a:gdLst>
                  <a:gd name="connsiteX0" fmla="*/ 296059 w 296059"/>
                  <a:gd name="connsiteY0" fmla="*/ 143167 h 182290"/>
                  <a:gd name="connsiteX1" fmla="*/ 2232 w 296059"/>
                  <a:gd name="connsiteY1" fmla="*/ 0 h 182290"/>
                  <a:gd name="connsiteX2" fmla="*/ 296059 w 296059"/>
                  <a:gd name="connsiteY2" fmla="*/ 143167 h 182290"/>
                  <a:gd name="connsiteX3" fmla="*/ 296059 w 296059"/>
                  <a:gd name="connsiteY3" fmla="*/ 143167 h 182290"/>
                </a:gdLst>
                <a:ahLst/>
                <a:cxnLst>
                  <a:cxn ang="0">
                    <a:pos x="connsiteX0" y="connsiteY0"/>
                  </a:cxn>
                  <a:cxn ang="0">
                    <a:pos x="connsiteX1" y="connsiteY1"/>
                  </a:cxn>
                  <a:cxn ang="0">
                    <a:pos x="connsiteX2" y="connsiteY2"/>
                  </a:cxn>
                  <a:cxn ang="0">
                    <a:pos x="connsiteX3" y="connsiteY3"/>
                  </a:cxn>
                </a:cxnLst>
                <a:rect l="l" t="t" r="r" b="b"/>
                <a:pathLst>
                  <a:path w="296059" h="182290">
                    <a:moveTo>
                      <a:pt x="296059" y="143167"/>
                    </a:moveTo>
                    <a:cubicBezTo>
                      <a:pt x="195754" y="239490"/>
                      <a:pt x="-24498" y="145057"/>
                      <a:pt x="2232" y="0"/>
                    </a:cubicBezTo>
                    <a:cubicBezTo>
                      <a:pt x="70947" y="97200"/>
                      <a:pt x="181107" y="134460"/>
                      <a:pt x="296059" y="143167"/>
                    </a:cubicBezTo>
                    <a:lnTo>
                      <a:pt x="296059" y="143167"/>
                    </a:lnTo>
                    <a:close/>
                  </a:path>
                </a:pathLst>
              </a:custGeom>
              <a:solidFill>
                <a:srgbClr val="114866"/>
              </a:solidFill>
              <a:ln w="674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814D058-5037-B63F-8217-2818EADB08BE}"/>
                  </a:ext>
                </a:extLst>
              </p:cNvPr>
              <p:cNvSpPr/>
              <p:nvPr/>
            </p:nvSpPr>
            <p:spPr>
              <a:xfrm>
                <a:off x="9713325" y="5652680"/>
                <a:ext cx="201082" cy="82881"/>
              </a:xfrm>
              <a:custGeom>
                <a:avLst/>
                <a:gdLst>
                  <a:gd name="connsiteX0" fmla="*/ 0 w 201082"/>
                  <a:gd name="connsiteY0" fmla="*/ 74444 h 82881"/>
                  <a:gd name="connsiteX1" fmla="*/ 104490 w 201082"/>
                  <a:gd name="connsiteY1" fmla="*/ 59 h 82881"/>
                  <a:gd name="connsiteX2" fmla="*/ 201082 w 201082"/>
                  <a:gd name="connsiteY2" fmla="*/ 82882 h 82881"/>
                  <a:gd name="connsiteX3" fmla="*/ 152145 w 201082"/>
                  <a:gd name="connsiteY3" fmla="*/ 52979 h 82881"/>
                  <a:gd name="connsiteX4" fmla="*/ 0 w 201082"/>
                  <a:gd name="connsiteY4" fmla="*/ 74444 h 82881"/>
                  <a:gd name="connsiteX5" fmla="*/ 0 w 201082"/>
                  <a:gd name="connsiteY5" fmla="*/ 74444 h 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082" h="82881">
                    <a:moveTo>
                      <a:pt x="0" y="74444"/>
                    </a:moveTo>
                    <a:cubicBezTo>
                      <a:pt x="17617" y="32932"/>
                      <a:pt x="57240" y="1544"/>
                      <a:pt x="104490" y="59"/>
                    </a:cubicBezTo>
                    <a:cubicBezTo>
                      <a:pt x="151605" y="-1696"/>
                      <a:pt x="198922" y="35699"/>
                      <a:pt x="201082" y="82882"/>
                    </a:cubicBezTo>
                    <a:cubicBezTo>
                      <a:pt x="183938" y="69314"/>
                      <a:pt x="168277" y="59459"/>
                      <a:pt x="152145" y="52979"/>
                    </a:cubicBezTo>
                    <a:cubicBezTo>
                      <a:pt x="99158" y="29692"/>
                      <a:pt x="51705" y="55814"/>
                      <a:pt x="0" y="74444"/>
                    </a:cubicBezTo>
                    <a:lnTo>
                      <a:pt x="0" y="74444"/>
                    </a:lnTo>
                    <a:close/>
                  </a:path>
                </a:pathLst>
              </a:custGeom>
              <a:solidFill>
                <a:srgbClr val="114866"/>
              </a:solidFill>
              <a:ln w="674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260C8AA-575E-2CE6-290B-69F4337301BA}"/>
                  </a:ext>
                </a:extLst>
              </p:cNvPr>
              <p:cNvSpPr/>
              <p:nvPr/>
            </p:nvSpPr>
            <p:spPr>
              <a:xfrm>
                <a:off x="10186432" y="5742226"/>
                <a:ext cx="174878" cy="114093"/>
              </a:xfrm>
              <a:custGeom>
                <a:avLst/>
                <a:gdLst>
                  <a:gd name="connsiteX0" fmla="*/ 0 w 174878"/>
                  <a:gd name="connsiteY0" fmla="*/ 45716 h 114093"/>
                  <a:gd name="connsiteX1" fmla="*/ 165240 w 174878"/>
                  <a:gd name="connsiteY1" fmla="*/ 51251 h 114093"/>
                  <a:gd name="connsiteX2" fmla="*/ 169223 w 174878"/>
                  <a:gd name="connsiteY2" fmla="*/ 114094 h 114093"/>
                  <a:gd name="connsiteX3" fmla="*/ 137160 w 174878"/>
                  <a:gd name="connsiteY3" fmla="*/ 71164 h 114093"/>
                  <a:gd name="connsiteX4" fmla="*/ 0 w 174878"/>
                  <a:gd name="connsiteY4" fmla="*/ 45716 h 114093"/>
                  <a:gd name="connsiteX5" fmla="*/ 0 w 174878"/>
                  <a:gd name="connsiteY5" fmla="*/ 45716 h 1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78" h="114093">
                    <a:moveTo>
                      <a:pt x="0" y="45716"/>
                    </a:moveTo>
                    <a:cubicBezTo>
                      <a:pt x="37328" y="-16856"/>
                      <a:pt x="132503" y="-15371"/>
                      <a:pt x="165240" y="51251"/>
                    </a:cubicBezTo>
                    <a:cubicBezTo>
                      <a:pt x="175163" y="70489"/>
                      <a:pt x="178943" y="94856"/>
                      <a:pt x="169223" y="114094"/>
                    </a:cubicBezTo>
                    <a:cubicBezTo>
                      <a:pt x="160313" y="95261"/>
                      <a:pt x="149242" y="82504"/>
                      <a:pt x="137160" y="71164"/>
                    </a:cubicBezTo>
                    <a:cubicBezTo>
                      <a:pt x="98617" y="32486"/>
                      <a:pt x="51503" y="36874"/>
                      <a:pt x="0" y="45716"/>
                    </a:cubicBezTo>
                    <a:lnTo>
                      <a:pt x="0" y="45716"/>
                    </a:lnTo>
                    <a:close/>
                  </a:path>
                </a:pathLst>
              </a:custGeom>
              <a:solidFill>
                <a:srgbClr val="114866"/>
              </a:solidFill>
              <a:ln w="674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FCC7301-B418-E687-DBEC-9113B8086760}"/>
                  </a:ext>
                </a:extLst>
              </p:cNvPr>
              <p:cNvSpPr/>
              <p:nvPr/>
            </p:nvSpPr>
            <p:spPr>
              <a:xfrm>
                <a:off x="8687932" y="5922353"/>
                <a:ext cx="177386" cy="157526"/>
              </a:xfrm>
              <a:custGeom>
                <a:avLst/>
                <a:gdLst>
                  <a:gd name="connsiteX0" fmla="*/ 0 w 177386"/>
                  <a:gd name="connsiteY0" fmla="*/ 31369 h 157526"/>
                  <a:gd name="connsiteX1" fmla="*/ 168683 w 177386"/>
                  <a:gd name="connsiteY1" fmla="*/ 157526 h 157526"/>
                  <a:gd name="connsiteX2" fmla="*/ 142020 w 177386"/>
                  <a:gd name="connsiteY2" fmla="*/ 99004 h 157526"/>
                  <a:gd name="connsiteX3" fmla="*/ 0 w 177386"/>
                  <a:gd name="connsiteY3" fmla="*/ 31369 h 157526"/>
                  <a:gd name="connsiteX4" fmla="*/ 0 w 177386"/>
                  <a:gd name="connsiteY4" fmla="*/ 31369 h 15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86" h="157526">
                    <a:moveTo>
                      <a:pt x="0" y="31369"/>
                    </a:moveTo>
                    <a:cubicBezTo>
                      <a:pt x="92813" y="-53074"/>
                      <a:pt x="210533" y="47906"/>
                      <a:pt x="168683" y="157526"/>
                    </a:cubicBezTo>
                    <a:cubicBezTo>
                      <a:pt x="158963" y="136061"/>
                      <a:pt x="151403" y="116351"/>
                      <a:pt x="142020" y="99004"/>
                    </a:cubicBezTo>
                    <a:cubicBezTo>
                      <a:pt x="113738" y="38996"/>
                      <a:pt x="62640" y="29546"/>
                      <a:pt x="0" y="31369"/>
                    </a:cubicBezTo>
                    <a:lnTo>
                      <a:pt x="0" y="31369"/>
                    </a:lnTo>
                    <a:close/>
                  </a:path>
                </a:pathLst>
              </a:custGeom>
              <a:solidFill>
                <a:srgbClr val="D38F76"/>
              </a:solidFill>
              <a:ln w="674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2C2D77D-C15F-4BD4-9E71-FB67C7FE1383}"/>
                  </a:ext>
                </a:extLst>
              </p:cNvPr>
              <p:cNvSpPr/>
              <p:nvPr/>
            </p:nvSpPr>
            <p:spPr>
              <a:xfrm>
                <a:off x="9381089" y="6705807"/>
                <a:ext cx="199260" cy="296190"/>
              </a:xfrm>
              <a:custGeom>
                <a:avLst/>
                <a:gdLst>
                  <a:gd name="connsiteX0" fmla="*/ 0 w 199260"/>
                  <a:gd name="connsiteY0" fmla="*/ 0 h 296190"/>
                  <a:gd name="connsiteX1" fmla="*/ 40973 w 199260"/>
                  <a:gd name="connsiteY1" fmla="*/ 209182 h 296190"/>
                  <a:gd name="connsiteX2" fmla="*/ 52583 w 199260"/>
                  <a:gd name="connsiteY2" fmla="*/ 296190 h 296190"/>
                  <a:gd name="connsiteX3" fmla="*/ 199260 w 199260"/>
                  <a:gd name="connsiteY3" fmla="*/ 245835 h 296190"/>
                  <a:gd name="connsiteX4" fmla="*/ 69120 w 199260"/>
                  <a:gd name="connsiteY4" fmla="*/ 1890 h 296190"/>
                  <a:gd name="connsiteX5" fmla="*/ 0 w 199260"/>
                  <a:gd name="connsiteY5" fmla="*/ 0 h 2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60" h="296190">
                    <a:moveTo>
                      <a:pt x="0" y="0"/>
                    </a:moveTo>
                    <a:cubicBezTo>
                      <a:pt x="23085" y="60480"/>
                      <a:pt x="36450" y="140670"/>
                      <a:pt x="40973" y="209182"/>
                    </a:cubicBezTo>
                    <a:cubicBezTo>
                      <a:pt x="46103" y="228825"/>
                      <a:pt x="47250" y="275535"/>
                      <a:pt x="52583" y="296190"/>
                    </a:cubicBezTo>
                    <a:cubicBezTo>
                      <a:pt x="105030" y="290182"/>
                      <a:pt x="167063" y="248130"/>
                      <a:pt x="199260" y="245835"/>
                    </a:cubicBezTo>
                    <a:cubicBezTo>
                      <a:pt x="167400" y="142695"/>
                      <a:pt x="118058" y="42660"/>
                      <a:pt x="69120" y="1890"/>
                    </a:cubicBezTo>
                    <a:lnTo>
                      <a:pt x="0" y="0"/>
                    </a:lnTo>
                    <a:close/>
                  </a:path>
                </a:pathLst>
              </a:custGeom>
              <a:solidFill>
                <a:srgbClr val="FFC473"/>
              </a:solidFill>
              <a:ln w="674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8DB022C-94E4-EACC-35E4-64E8681E8DC9}"/>
                  </a:ext>
                </a:extLst>
              </p:cNvPr>
              <p:cNvSpPr/>
              <p:nvPr/>
            </p:nvSpPr>
            <p:spPr>
              <a:xfrm>
                <a:off x="9429554" y="6918500"/>
                <a:ext cx="150727" cy="83429"/>
              </a:xfrm>
              <a:custGeom>
                <a:avLst/>
                <a:gdLst>
                  <a:gd name="connsiteX0" fmla="*/ 150728 w 150727"/>
                  <a:gd name="connsiteY0" fmla="*/ 33143 h 83429"/>
                  <a:gd name="connsiteX1" fmla="*/ 139658 w 150727"/>
                  <a:gd name="connsiteY1" fmla="*/ 0 h 83429"/>
                  <a:gd name="connsiteX2" fmla="*/ 0 w 150727"/>
                  <a:gd name="connsiteY2" fmla="*/ 57442 h 83429"/>
                  <a:gd name="connsiteX3" fmla="*/ 4118 w 150727"/>
                  <a:gd name="connsiteY3" fmla="*/ 83430 h 83429"/>
                  <a:gd name="connsiteX4" fmla="*/ 150728 w 150727"/>
                  <a:gd name="connsiteY4" fmla="*/ 33143 h 8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7" h="83429">
                    <a:moveTo>
                      <a:pt x="150728" y="33143"/>
                    </a:moveTo>
                    <a:cubicBezTo>
                      <a:pt x="147285" y="22072"/>
                      <a:pt x="143573" y="11003"/>
                      <a:pt x="139658" y="0"/>
                    </a:cubicBezTo>
                    <a:cubicBezTo>
                      <a:pt x="112050" y="1688"/>
                      <a:pt x="63450" y="28755"/>
                      <a:pt x="0" y="57442"/>
                    </a:cubicBezTo>
                    <a:cubicBezTo>
                      <a:pt x="1148" y="67635"/>
                      <a:pt x="2430" y="76815"/>
                      <a:pt x="4118" y="83430"/>
                    </a:cubicBezTo>
                    <a:cubicBezTo>
                      <a:pt x="56498" y="77490"/>
                      <a:pt x="118530" y="35505"/>
                      <a:pt x="150728" y="33143"/>
                    </a:cubicBezTo>
                    <a:close/>
                  </a:path>
                </a:pathLst>
              </a:custGeom>
              <a:solidFill>
                <a:srgbClr val="F1A548"/>
              </a:solidFill>
              <a:ln w="674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EEF4CA7-9929-2C5F-6F47-3614B477BD71}"/>
                  </a:ext>
                </a:extLst>
              </p:cNvPr>
              <p:cNvSpPr/>
              <p:nvPr/>
            </p:nvSpPr>
            <p:spPr>
              <a:xfrm>
                <a:off x="9130035" y="8668244"/>
                <a:ext cx="674144" cy="437795"/>
              </a:xfrm>
              <a:custGeom>
                <a:avLst/>
                <a:gdLst>
                  <a:gd name="connsiteX0" fmla="*/ 674145 w 674144"/>
                  <a:gd name="connsiteY0" fmla="*/ 437796 h 437795"/>
                  <a:gd name="connsiteX1" fmla="*/ 15817 w 674144"/>
                  <a:gd name="connsiteY1" fmla="*/ 436378 h 437795"/>
                  <a:gd name="connsiteX2" fmla="*/ 697 w 674144"/>
                  <a:gd name="connsiteY2" fmla="*/ 121491 h 437795"/>
                  <a:gd name="connsiteX3" fmla="*/ 80280 w 674144"/>
                  <a:gd name="connsiteY3" fmla="*/ 105223 h 437795"/>
                  <a:gd name="connsiteX4" fmla="*/ 286290 w 674144"/>
                  <a:gd name="connsiteY4" fmla="*/ 129186 h 437795"/>
                  <a:gd name="connsiteX5" fmla="*/ 350077 w 674144"/>
                  <a:gd name="connsiteY5" fmla="*/ 2758 h 437795"/>
                  <a:gd name="connsiteX6" fmla="*/ 486495 w 674144"/>
                  <a:gd name="connsiteY6" fmla="*/ 140661 h 437795"/>
                  <a:gd name="connsiteX7" fmla="*/ 674145 w 674144"/>
                  <a:gd name="connsiteY7" fmla="*/ 437796 h 43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144" h="437795">
                    <a:moveTo>
                      <a:pt x="674145" y="437796"/>
                    </a:moveTo>
                    <a:lnTo>
                      <a:pt x="15817" y="436378"/>
                    </a:lnTo>
                    <a:lnTo>
                      <a:pt x="697" y="121491"/>
                    </a:lnTo>
                    <a:cubicBezTo>
                      <a:pt x="-8280" y="60268"/>
                      <a:pt x="72247" y="51425"/>
                      <a:pt x="80280" y="105223"/>
                    </a:cubicBezTo>
                    <a:cubicBezTo>
                      <a:pt x="98100" y="224631"/>
                      <a:pt x="286695" y="201613"/>
                      <a:pt x="286290" y="129186"/>
                    </a:cubicBezTo>
                    <a:cubicBezTo>
                      <a:pt x="240727" y="89158"/>
                      <a:pt x="254565" y="11196"/>
                      <a:pt x="350077" y="2758"/>
                    </a:cubicBezTo>
                    <a:cubicBezTo>
                      <a:pt x="453420" y="-6355"/>
                      <a:pt x="568170" y="-414"/>
                      <a:pt x="486495" y="140661"/>
                    </a:cubicBezTo>
                    <a:cubicBezTo>
                      <a:pt x="562905" y="175221"/>
                      <a:pt x="658890" y="303133"/>
                      <a:pt x="674145" y="437796"/>
                    </a:cubicBezTo>
                    <a:close/>
                  </a:path>
                </a:pathLst>
              </a:custGeom>
              <a:solidFill>
                <a:srgbClr val="4387D4"/>
              </a:solidFill>
              <a:ln w="674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F3C1D00-4070-CC68-5E72-8715DF7818A2}"/>
                  </a:ext>
                </a:extLst>
              </p:cNvPr>
              <p:cNvSpPr/>
              <p:nvPr/>
            </p:nvSpPr>
            <p:spPr>
              <a:xfrm>
                <a:off x="9142410" y="9035435"/>
                <a:ext cx="661769" cy="70605"/>
              </a:xfrm>
              <a:custGeom>
                <a:avLst/>
                <a:gdLst>
                  <a:gd name="connsiteX0" fmla="*/ 661770 w 661769"/>
                  <a:gd name="connsiteY0" fmla="*/ 70605 h 70605"/>
                  <a:gd name="connsiteX1" fmla="*/ 3442 w 661769"/>
                  <a:gd name="connsiteY1" fmla="*/ 69188 h 70605"/>
                  <a:gd name="connsiteX2" fmla="*/ 0 w 661769"/>
                  <a:gd name="connsiteY2" fmla="*/ 0 h 70605"/>
                  <a:gd name="connsiteX3" fmla="*/ 646650 w 661769"/>
                  <a:gd name="connsiteY3" fmla="*/ 202 h 70605"/>
                  <a:gd name="connsiteX4" fmla="*/ 661770 w 661769"/>
                  <a:gd name="connsiteY4" fmla="*/ 70605 h 7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769" h="70605">
                    <a:moveTo>
                      <a:pt x="661770" y="70605"/>
                    </a:moveTo>
                    <a:lnTo>
                      <a:pt x="3442" y="69188"/>
                    </a:lnTo>
                    <a:lnTo>
                      <a:pt x="0" y="0"/>
                    </a:lnTo>
                    <a:lnTo>
                      <a:pt x="646650" y="202"/>
                    </a:lnTo>
                    <a:cubicBezTo>
                      <a:pt x="653805" y="23152"/>
                      <a:pt x="659070" y="46710"/>
                      <a:pt x="661770" y="70605"/>
                    </a:cubicBezTo>
                    <a:close/>
                  </a:path>
                </a:pathLst>
              </a:custGeom>
              <a:solidFill>
                <a:srgbClr val="FFC473"/>
              </a:solidFill>
              <a:ln w="674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D451797-DF20-2D88-4BA6-6FE281BF4BA4}"/>
                  </a:ext>
                </a:extLst>
              </p:cNvPr>
              <p:cNvSpPr/>
              <p:nvPr/>
            </p:nvSpPr>
            <p:spPr>
              <a:xfrm>
                <a:off x="9052634" y="7252355"/>
                <a:ext cx="545400" cy="359885"/>
              </a:xfrm>
              <a:custGeom>
                <a:avLst/>
                <a:gdLst>
                  <a:gd name="connsiteX0" fmla="*/ 545400 w 545400"/>
                  <a:gd name="connsiteY0" fmla="*/ 0 h 359885"/>
                  <a:gd name="connsiteX1" fmla="*/ 0 w 545400"/>
                  <a:gd name="connsiteY1" fmla="*/ 356872 h 359885"/>
                  <a:gd name="connsiteX2" fmla="*/ 24975 w 545400"/>
                  <a:gd name="connsiteY2" fmla="*/ 285525 h 359885"/>
                  <a:gd name="connsiteX3" fmla="*/ 505778 w 545400"/>
                  <a:gd name="connsiteY3" fmla="*/ 33885 h 359885"/>
                  <a:gd name="connsiteX4" fmla="*/ 545400 w 545400"/>
                  <a:gd name="connsiteY4" fmla="*/ 0 h 359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400" h="359885">
                    <a:moveTo>
                      <a:pt x="545400" y="0"/>
                    </a:moveTo>
                    <a:cubicBezTo>
                      <a:pt x="499568" y="246712"/>
                      <a:pt x="164835" y="382185"/>
                      <a:pt x="0" y="356872"/>
                    </a:cubicBezTo>
                    <a:lnTo>
                      <a:pt x="24975" y="285525"/>
                    </a:lnTo>
                    <a:cubicBezTo>
                      <a:pt x="143033" y="266895"/>
                      <a:pt x="302467" y="194467"/>
                      <a:pt x="505778" y="33885"/>
                    </a:cubicBezTo>
                    <a:cubicBezTo>
                      <a:pt x="520425" y="22545"/>
                      <a:pt x="533655" y="11205"/>
                      <a:pt x="545400" y="0"/>
                    </a:cubicBezTo>
                    <a:close/>
                  </a:path>
                </a:pathLst>
              </a:custGeom>
              <a:solidFill>
                <a:srgbClr val="FFC473"/>
              </a:solidFill>
              <a:ln w="674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8558280-BCE8-2F9D-4363-F4BA9068DCF9}"/>
                  </a:ext>
                </a:extLst>
              </p:cNvPr>
              <p:cNvSpPr/>
              <p:nvPr/>
            </p:nvSpPr>
            <p:spPr>
              <a:xfrm>
                <a:off x="9062085" y="7252355"/>
                <a:ext cx="535949" cy="329804"/>
              </a:xfrm>
              <a:custGeom>
                <a:avLst/>
                <a:gdLst>
                  <a:gd name="connsiteX0" fmla="*/ 535950 w 535949"/>
                  <a:gd name="connsiteY0" fmla="*/ 0 h 329804"/>
                  <a:gd name="connsiteX1" fmla="*/ 525420 w 535949"/>
                  <a:gd name="connsiteY1" fmla="*/ 40905 h 329804"/>
                  <a:gd name="connsiteX2" fmla="*/ 482557 w 535949"/>
                  <a:gd name="connsiteY2" fmla="*/ 77895 h 329804"/>
                  <a:gd name="connsiteX3" fmla="*/ 0 w 535949"/>
                  <a:gd name="connsiteY3" fmla="*/ 329805 h 329804"/>
                  <a:gd name="connsiteX4" fmla="*/ 15525 w 535949"/>
                  <a:gd name="connsiteY4" fmla="*/ 285525 h 329804"/>
                  <a:gd name="connsiteX5" fmla="*/ 496328 w 535949"/>
                  <a:gd name="connsiteY5" fmla="*/ 33885 h 329804"/>
                  <a:gd name="connsiteX6" fmla="*/ 535950 w 535949"/>
                  <a:gd name="connsiteY6" fmla="*/ 0 h 32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49" h="329804">
                    <a:moveTo>
                      <a:pt x="535950" y="0"/>
                    </a:moveTo>
                    <a:cubicBezTo>
                      <a:pt x="533317" y="13973"/>
                      <a:pt x="529807" y="27607"/>
                      <a:pt x="525420" y="40905"/>
                    </a:cubicBezTo>
                    <a:cubicBezTo>
                      <a:pt x="512865" y="53055"/>
                      <a:pt x="498555" y="65475"/>
                      <a:pt x="482557" y="77895"/>
                    </a:cubicBezTo>
                    <a:cubicBezTo>
                      <a:pt x="278235" y="239288"/>
                      <a:pt x="118260" y="311715"/>
                      <a:pt x="0" y="329805"/>
                    </a:cubicBezTo>
                    <a:lnTo>
                      <a:pt x="15525" y="285525"/>
                    </a:lnTo>
                    <a:cubicBezTo>
                      <a:pt x="133582" y="266895"/>
                      <a:pt x="293017" y="194467"/>
                      <a:pt x="496328" y="33885"/>
                    </a:cubicBezTo>
                    <a:cubicBezTo>
                      <a:pt x="511042" y="22477"/>
                      <a:pt x="524205" y="11137"/>
                      <a:pt x="535950" y="0"/>
                    </a:cubicBezTo>
                    <a:close/>
                  </a:path>
                </a:pathLst>
              </a:custGeom>
              <a:solidFill>
                <a:srgbClr val="F1A548"/>
              </a:solidFill>
              <a:ln w="674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2F57081-B08E-9886-470F-E368AC98D72D}"/>
                  </a:ext>
                </a:extLst>
              </p:cNvPr>
              <p:cNvSpPr/>
              <p:nvPr/>
            </p:nvSpPr>
            <p:spPr>
              <a:xfrm>
                <a:off x="8817893" y="6906026"/>
                <a:ext cx="860152" cy="636957"/>
              </a:xfrm>
              <a:custGeom>
                <a:avLst/>
                <a:gdLst>
                  <a:gd name="connsiteX0" fmla="*/ 145034 w 860152"/>
                  <a:gd name="connsiteY0" fmla="*/ 275859 h 636957"/>
                  <a:gd name="connsiteX1" fmla="*/ 538897 w 860152"/>
                  <a:gd name="connsiteY1" fmla="*/ 128574 h 636957"/>
                  <a:gd name="connsiteX2" fmla="*/ 597419 w 860152"/>
                  <a:gd name="connsiteY2" fmla="*/ 324 h 636957"/>
                  <a:gd name="connsiteX3" fmla="*/ 615779 w 860152"/>
                  <a:gd name="connsiteY3" fmla="*/ 95971 h 636957"/>
                  <a:gd name="connsiteX4" fmla="*/ 782504 w 860152"/>
                  <a:gd name="connsiteY4" fmla="*/ 87061 h 636957"/>
                  <a:gd name="connsiteX5" fmla="*/ 815242 w 860152"/>
                  <a:gd name="connsiteY5" fmla="*/ 147406 h 636957"/>
                  <a:gd name="connsiteX6" fmla="*/ 847777 w 860152"/>
                  <a:gd name="connsiteY6" fmla="*/ 202486 h 636957"/>
                  <a:gd name="connsiteX7" fmla="*/ 740587 w 860152"/>
                  <a:gd name="connsiteY7" fmla="*/ 380146 h 636957"/>
                  <a:gd name="connsiteX8" fmla="*/ 145034 w 860152"/>
                  <a:gd name="connsiteY8" fmla="*/ 275859 h 6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152" h="636957">
                    <a:moveTo>
                      <a:pt x="145034" y="275859"/>
                    </a:moveTo>
                    <a:cubicBezTo>
                      <a:pt x="302039" y="218214"/>
                      <a:pt x="382162" y="217876"/>
                      <a:pt x="538897" y="128574"/>
                    </a:cubicBezTo>
                    <a:cubicBezTo>
                      <a:pt x="543149" y="76194"/>
                      <a:pt x="563467" y="8964"/>
                      <a:pt x="597419" y="324"/>
                    </a:cubicBezTo>
                    <a:cubicBezTo>
                      <a:pt x="608894" y="-5481"/>
                      <a:pt x="608692" y="68364"/>
                      <a:pt x="615779" y="95971"/>
                    </a:cubicBezTo>
                    <a:cubicBezTo>
                      <a:pt x="696172" y="86724"/>
                      <a:pt x="799177" y="-7034"/>
                      <a:pt x="782504" y="87061"/>
                    </a:cubicBezTo>
                    <a:cubicBezTo>
                      <a:pt x="817604" y="53784"/>
                      <a:pt x="846495" y="84766"/>
                      <a:pt x="815242" y="147406"/>
                    </a:cubicBezTo>
                    <a:cubicBezTo>
                      <a:pt x="853987" y="104341"/>
                      <a:pt x="875047" y="160096"/>
                      <a:pt x="847777" y="202486"/>
                    </a:cubicBezTo>
                    <a:cubicBezTo>
                      <a:pt x="879097" y="205861"/>
                      <a:pt x="853650" y="292396"/>
                      <a:pt x="740587" y="380146"/>
                    </a:cubicBezTo>
                    <a:cubicBezTo>
                      <a:pt x="2272" y="963279"/>
                      <a:pt x="-158378" y="386424"/>
                      <a:pt x="145034" y="275859"/>
                    </a:cubicBezTo>
                    <a:close/>
                  </a:path>
                </a:pathLst>
              </a:custGeom>
              <a:solidFill>
                <a:srgbClr val="E4B6A0"/>
              </a:solidFill>
              <a:ln w="674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D8C5575-699F-B0FD-5853-270F4B4F3847}"/>
                  </a:ext>
                </a:extLst>
              </p:cNvPr>
              <p:cNvSpPr/>
              <p:nvPr/>
            </p:nvSpPr>
            <p:spPr>
              <a:xfrm>
                <a:off x="9514942" y="6992480"/>
                <a:ext cx="85320" cy="63585"/>
              </a:xfrm>
              <a:custGeom>
                <a:avLst/>
                <a:gdLst>
                  <a:gd name="connsiteX0" fmla="*/ 0 w 85320"/>
                  <a:gd name="connsiteY0" fmla="*/ 63585 h 63585"/>
                  <a:gd name="connsiteX1" fmla="*/ 85320 w 85320"/>
                  <a:gd name="connsiteY1" fmla="*/ 0 h 63585"/>
                  <a:gd name="connsiteX2" fmla="*/ 0 w 85320"/>
                  <a:gd name="connsiteY2" fmla="*/ 63585 h 63585"/>
                  <a:gd name="connsiteX3" fmla="*/ 0 w 85320"/>
                  <a:gd name="connsiteY3" fmla="*/ 63585 h 63585"/>
                </a:gdLst>
                <a:ahLst/>
                <a:cxnLst>
                  <a:cxn ang="0">
                    <a:pos x="connsiteX0" y="connsiteY0"/>
                  </a:cxn>
                  <a:cxn ang="0">
                    <a:pos x="connsiteX1" y="connsiteY1"/>
                  </a:cxn>
                  <a:cxn ang="0">
                    <a:pos x="connsiteX2" y="connsiteY2"/>
                  </a:cxn>
                  <a:cxn ang="0">
                    <a:pos x="connsiteX3" y="connsiteY3"/>
                  </a:cxn>
                </a:cxnLst>
                <a:rect l="l" t="t" r="r" b="b"/>
                <a:pathLst>
                  <a:path w="85320" h="63585">
                    <a:moveTo>
                      <a:pt x="0" y="63585"/>
                    </a:moveTo>
                    <a:cubicBezTo>
                      <a:pt x="31253" y="42660"/>
                      <a:pt x="55957" y="23423"/>
                      <a:pt x="85320" y="0"/>
                    </a:cubicBezTo>
                    <a:cubicBezTo>
                      <a:pt x="73305" y="35370"/>
                      <a:pt x="37530" y="62640"/>
                      <a:pt x="0" y="63585"/>
                    </a:cubicBezTo>
                    <a:lnTo>
                      <a:pt x="0" y="63585"/>
                    </a:lnTo>
                    <a:close/>
                  </a:path>
                </a:pathLst>
              </a:custGeom>
              <a:solidFill>
                <a:srgbClr val="D38F76"/>
              </a:solidFill>
              <a:ln w="674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EE21230-269E-21B0-455F-27E32781D882}"/>
                  </a:ext>
                </a:extLst>
              </p:cNvPr>
              <p:cNvSpPr/>
              <p:nvPr/>
            </p:nvSpPr>
            <p:spPr>
              <a:xfrm>
                <a:off x="9550987" y="7049652"/>
                <a:ext cx="84914" cy="68782"/>
              </a:xfrm>
              <a:custGeom>
                <a:avLst/>
                <a:gdLst>
                  <a:gd name="connsiteX0" fmla="*/ 0 w 84914"/>
                  <a:gd name="connsiteY0" fmla="*/ 68783 h 68782"/>
                  <a:gd name="connsiteX1" fmla="*/ 84915 w 84914"/>
                  <a:gd name="connsiteY1" fmla="*/ 0 h 68782"/>
                  <a:gd name="connsiteX2" fmla="*/ 0 w 84914"/>
                  <a:gd name="connsiteY2" fmla="*/ 68783 h 68782"/>
                  <a:gd name="connsiteX3" fmla="*/ 0 w 84914"/>
                  <a:gd name="connsiteY3" fmla="*/ 68783 h 68782"/>
                </a:gdLst>
                <a:ahLst/>
                <a:cxnLst>
                  <a:cxn ang="0">
                    <a:pos x="connsiteX0" y="connsiteY0"/>
                  </a:cxn>
                  <a:cxn ang="0">
                    <a:pos x="connsiteX1" y="connsiteY1"/>
                  </a:cxn>
                  <a:cxn ang="0">
                    <a:pos x="connsiteX2" y="connsiteY2"/>
                  </a:cxn>
                  <a:cxn ang="0">
                    <a:pos x="connsiteX3" y="connsiteY3"/>
                  </a:cxn>
                </a:cxnLst>
                <a:rect l="l" t="t" r="r" b="b"/>
                <a:pathLst>
                  <a:path w="84914" h="68782">
                    <a:moveTo>
                      <a:pt x="0" y="68783"/>
                    </a:moveTo>
                    <a:cubicBezTo>
                      <a:pt x="30173" y="44887"/>
                      <a:pt x="55485" y="24975"/>
                      <a:pt x="84915" y="0"/>
                    </a:cubicBezTo>
                    <a:cubicBezTo>
                      <a:pt x="72967" y="36518"/>
                      <a:pt x="37868" y="64193"/>
                      <a:pt x="0" y="68783"/>
                    </a:cubicBezTo>
                    <a:lnTo>
                      <a:pt x="0" y="68783"/>
                    </a:lnTo>
                    <a:close/>
                  </a:path>
                </a:pathLst>
              </a:custGeom>
              <a:solidFill>
                <a:srgbClr val="D38F76"/>
              </a:solidFill>
              <a:ln w="674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05B261C-136C-B356-EBC2-D16E17C979AE}"/>
                  </a:ext>
                </a:extLst>
              </p:cNvPr>
              <p:cNvSpPr/>
              <p:nvPr/>
            </p:nvSpPr>
            <p:spPr>
              <a:xfrm>
                <a:off x="9582915" y="7109187"/>
                <a:ext cx="81539" cy="76949"/>
              </a:xfrm>
              <a:custGeom>
                <a:avLst/>
                <a:gdLst>
                  <a:gd name="connsiteX0" fmla="*/ 0 w 81539"/>
                  <a:gd name="connsiteY0" fmla="*/ 76950 h 76949"/>
                  <a:gd name="connsiteX1" fmla="*/ 81540 w 81539"/>
                  <a:gd name="connsiteY1" fmla="*/ 0 h 76949"/>
                  <a:gd name="connsiteX2" fmla="*/ 0 w 81539"/>
                  <a:gd name="connsiteY2" fmla="*/ 76950 h 76949"/>
                  <a:gd name="connsiteX3" fmla="*/ 0 w 81539"/>
                  <a:gd name="connsiteY3" fmla="*/ 76950 h 76949"/>
                </a:gdLst>
                <a:ahLst/>
                <a:cxnLst>
                  <a:cxn ang="0">
                    <a:pos x="connsiteX0" y="connsiteY0"/>
                  </a:cxn>
                  <a:cxn ang="0">
                    <a:pos x="connsiteX1" y="connsiteY1"/>
                  </a:cxn>
                  <a:cxn ang="0">
                    <a:pos x="connsiteX2" y="connsiteY2"/>
                  </a:cxn>
                  <a:cxn ang="0">
                    <a:pos x="connsiteX3" y="connsiteY3"/>
                  </a:cxn>
                </a:cxnLst>
                <a:rect l="l" t="t" r="r" b="b"/>
                <a:pathLst>
                  <a:path w="81539" h="76949">
                    <a:moveTo>
                      <a:pt x="0" y="76950"/>
                    </a:moveTo>
                    <a:cubicBezTo>
                      <a:pt x="29632" y="51097"/>
                      <a:pt x="52515" y="26527"/>
                      <a:pt x="81540" y="0"/>
                    </a:cubicBezTo>
                    <a:cubicBezTo>
                      <a:pt x="70402" y="37192"/>
                      <a:pt x="38677" y="69727"/>
                      <a:pt x="0" y="76950"/>
                    </a:cubicBezTo>
                    <a:lnTo>
                      <a:pt x="0" y="76950"/>
                    </a:lnTo>
                    <a:close/>
                  </a:path>
                </a:pathLst>
              </a:custGeom>
              <a:solidFill>
                <a:srgbClr val="D38F76"/>
              </a:solidFill>
              <a:ln w="674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6D8D4A8-9E58-7443-CA01-0D5B6FCFEE07}"/>
                  </a:ext>
                </a:extLst>
              </p:cNvPr>
              <p:cNvSpPr/>
              <p:nvPr/>
            </p:nvSpPr>
            <p:spPr>
              <a:xfrm>
                <a:off x="9688350" y="7742742"/>
                <a:ext cx="337297" cy="413774"/>
              </a:xfrm>
              <a:custGeom>
                <a:avLst/>
                <a:gdLst>
                  <a:gd name="connsiteX0" fmla="*/ 0 w 337297"/>
                  <a:gd name="connsiteY0" fmla="*/ 413775 h 413774"/>
                  <a:gd name="connsiteX1" fmla="*/ 24772 w 337297"/>
                  <a:gd name="connsiteY1" fmla="*/ 31725 h 413774"/>
                  <a:gd name="connsiteX2" fmla="*/ 237667 w 337297"/>
                  <a:gd name="connsiteY2" fmla="*/ 0 h 413774"/>
                  <a:gd name="connsiteX3" fmla="*/ 337297 w 337297"/>
                  <a:gd name="connsiteY3" fmla="*/ 298823 h 413774"/>
                  <a:gd name="connsiteX4" fmla="*/ 0 w 337297"/>
                  <a:gd name="connsiteY4" fmla="*/ 413775 h 41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97" h="413774">
                    <a:moveTo>
                      <a:pt x="0" y="413775"/>
                    </a:moveTo>
                    <a:lnTo>
                      <a:pt x="24772" y="31725"/>
                    </a:lnTo>
                    <a:cubicBezTo>
                      <a:pt x="107122" y="26595"/>
                      <a:pt x="181237" y="16065"/>
                      <a:pt x="237667" y="0"/>
                    </a:cubicBezTo>
                    <a:lnTo>
                      <a:pt x="337297" y="298823"/>
                    </a:lnTo>
                    <a:cubicBezTo>
                      <a:pt x="236655" y="347760"/>
                      <a:pt x="138443" y="388462"/>
                      <a:pt x="0" y="413775"/>
                    </a:cubicBezTo>
                    <a:close/>
                  </a:path>
                </a:pathLst>
              </a:custGeom>
              <a:solidFill>
                <a:srgbClr val="4387D4"/>
              </a:solidFill>
              <a:ln w="674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DAC527F-E726-37A0-9EB5-686F62DA7B6C}"/>
                  </a:ext>
                </a:extLst>
              </p:cNvPr>
              <p:cNvSpPr/>
              <p:nvPr/>
            </p:nvSpPr>
            <p:spPr>
              <a:xfrm>
                <a:off x="9688552" y="7742742"/>
                <a:ext cx="245295" cy="414787"/>
              </a:xfrm>
              <a:custGeom>
                <a:avLst/>
                <a:gdLst>
                  <a:gd name="connsiteX0" fmla="*/ 237398 w 245295"/>
                  <a:gd name="connsiteY0" fmla="*/ 0 h 414787"/>
                  <a:gd name="connsiteX1" fmla="*/ 245295 w 245295"/>
                  <a:gd name="connsiteY1" fmla="*/ 23760 h 414787"/>
                  <a:gd name="connsiteX2" fmla="*/ 47858 w 245295"/>
                  <a:gd name="connsiteY2" fmla="*/ 62167 h 414787"/>
                  <a:gd name="connsiteX3" fmla="*/ 42120 w 245295"/>
                  <a:gd name="connsiteY3" fmla="*/ 405675 h 414787"/>
                  <a:gd name="connsiteX4" fmla="*/ 0 w 245295"/>
                  <a:gd name="connsiteY4" fmla="*/ 414788 h 414787"/>
                  <a:gd name="connsiteX5" fmla="*/ 22342 w 245295"/>
                  <a:gd name="connsiteY5" fmla="*/ 64193 h 414787"/>
                  <a:gd name="connsiteX6" fmla="*/ 24503 w 245295"/>
                  <a:gd name="connsiteY6" fmla="*/ 31658 h 414787"/>
                  <a:gd name="connsiteX7" fmla="*/ 237398 w 245295"/>
                  <a:gd name="connsiteY7" fmla="*/ 0 h 41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95" h="414787">
                    <a:moveTo>
                      <a:pt x="237398" y="0"/>
                    </a:moveTo>
                    <a:lnTo>
                      <a:pt x="245295" y="23760"/>
                    </a:lnTo>
                    <a:cubicBezTo>
                      <a:pt x="191092" y="41580"/>
                      <a:pt x="127372" y="53663"/>
                      <a:pt x="47858" y="62167"/>
                    </a:cubicBezTo>
                    <a:lnTo>
                      <a:pt x="42120" y="405675"/>
                    </a:lnTo>
                    <a:cubicBezTo>
                      <a:pt x="28283" y="408915"/>
                      <a:pt x="15255" y="411885"/>
                      <a:pt x="0" y="414788"/>
                    </a:cubicBezTo>
                    <a:lnTo>
                      <a:pt x="22342" y="64193"/>
                    </a:lnTo>
                    <a:lnTo>
                      <a:pt x="24503" y="31658"/>
                    </a:lnTo>
                    <a:cubicBezTo>
                      <a:pt x="37125" y="31725"/>
                      <a:pt x="168818" y="18833"/>
                      <a:pt x="237398" y="0"/>
                    </a:cubicBezTo>
                    <a:close/>
                  </a:path>
                </a:pathLst>
              </a:custGeom>
              <a:solidFill>
                <a:srgbClr val="375CAB"/>
              </a:solidFill>
              <a:ln w="6747" cap="flat">
                <a:noFill/>
                <a:prstDash val="solid"/>
                <a:miter/>
              </a:ln>
            </p:spPr>
            <p:txBody>
              <a:bodyPr rtlCol="0" anchor="ctr"/>
              <a:lstStyle/>
              <a:p>
                <a:endParaRPr lang="en-US"/>
              </a:p>
            </p:txBody>
          </p:sp>
          <p:grpSp>
            <p:nvGrpSpPr>
              <p:cNvPr id="81" name="Graphic 6">
                <a:extLst>
                  <a:ext uri="{FF2B5EF4-FFF2-40B4-BE49-F238E27FC236}">
                    <a16:creationId xmlns:a16="http://schemas.microsoft.com/office/drawing/2014/main" id="{90AD9CC5-27D9-3DBA-7F97-17FE82249840}"/>
                  </a:ext>
                </a:extLst>
              </p:cNvPr>
              <p:cNvGrpSpPr/>
              <p:nvPr/>
            </p:nvGrpSpPr>
            <p:grpSpPr>
              <a:xfrm>
                <a:off x="11152933" y="4720362"/>
                <a:ext cx="3198035" cy="4406065"/>
                <a:chOff x="11152933" y="4720362"/>
                <a:chExt cx="3198035" cy="4406065"/>
              </a:xfrm>
            </p:grpSpPr>
            <p:sp>
              <p:nvSpPr>
                <p:cNvPr id="82" name="Freeform: Shape 81">
                  <a:extLst>
                    <a:ext uri="{FF2B5EF4-FFF2-40B4-BE49-F238E27FC236}">
                      <a16:creationId xmlns:a16="http://schemas.microsoft.com/office/drawing/2014/main" id="{EFB2C97D-0535-64BE-A402-CC44E2CD5B6B}"/>
                    </a:ext>
                  </a:extLst>
                </p:cNvPr>
                <p:cNvSpPr/>
                <p:nvPr/>
              </p:nvSpPr>
              <p:spPr>
                <a:xfrm>
                  <a:off x="11152933" y="6353964"/>
                  <a:ext cx="984660" cy="950565"/>
                </a:xfrm>
                <a:custGeom>
                  <a:avLst/>
                  <a:gdLst>
                    <a:gd name="connsiteX0" fmla="*/ 984654 w 984660"/>
                    <a:gd name="connsiteY0" fmla="*/ 508915 h 950565"/>
                    <a:gd name="connsiteX1" fmla="*/ 212792 w 984660"/>
                    <a:gd name="connsiteY1" fmla="*/ 18798 h 950565"/>
                    <a:gd name="connsiteX2" fmla="*/ 155552 w 984660"/>
                    <a:gd name="connsiteY2" fmla="*/ 123693 h 950565"/>
                    <a:gd name="connsiteX3" fmla="*/ 6175 w 984660"/>
                    <a:gd name="connsiteY3" fmla="*/ 158456 h 950565"/>
                    <a:gd name="connsiteX4" fmla="*/ 102699 w 984660"/>
                    <a:gd name="connsiteY4" fmla="*/ 238038 h 950565"/>
                    <a:gd name="connsiteX5" fmla="*/ 41409 w 984660"/>
                    <a:gd name="connsiteY5" fmla="*/ 345835 h 950565"/>
                    <a:gd name="connsiteX6" fmla="*/ 120182 w 984660"/>
                    <a:gd name="connsiteY6" fmla="*/ 355353 h 950565"/>
                    <a:gd name="connsiteX7" fmla="*/ 29192 w 984660"/>
                    <a:gd name="connsiteY7" fmla="*/ 445128 h 950565"/>
                    <a:gd name="connsiteX8" fmla="*/ 179582 w 984660"/>
                    <a:gd name="connsiteY8" fmla="*/ 455590 h 950565"/>
                    <a:gd name="connsiteX9" fmla="*/ 300744 w 984660"/>
                    <a:gd name="connsiteY9" fmla="*/ 509995 h 950565"/>
                    <a:gd name="connsiteX10" fmla="*/ 968319 w 984660"/>
                    <a:gd name="connsiteY10" fmla="*/ 950433 h 950565"/>
                    <a:gd name="connsiteX11" fmla="*/ 928899 w 984660"/>
                    <a:gd name="connsiteY11" fmla="*/ 625691 h 950565"/>
                    <a:gd name="connsiteX12" fmla="*/ 984654 w 984660"/>
                    <a:gd name="connsiteY12" fmla="*/ 508915 h 95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660" h="950565">
                      <a:moveTo>
                        <a:pt x="984654" y="508915"/>
                      </a:moveTo>
                      <a:cubicBezTo>
                        <a:pt x="452349" y="244721"/>
                        <a:pt x="321399" y="91563"/>
                        <a:pt x="212792" y="18798"/>
                      </a:cubicBezTo>
                      <a:cubicBezTo>
                        <a:pt x="135842" y="-32772"/>
                        <a:pt x="65642" y="28180"/>
                        <a:pt x="155552" y="123693"/>
                      </a:cubicBezTo>
                      <a:cubicBezTo>
                        <a:pt x="96962" y="105738"/>
                        <a:pt x="10360" y="117010"/>
                        <a:pt x="6175" y="158456"/>
                      </a:cubicBezTo>
                      <a:cubicBezTo>
                        <a:pt x="1449" y="204558"/>
                        <a:pt x="102497" y="237363"/>
                        <a:pt x="102699" y="238038"/>
                      </a:cubicBezTo>
                      <a:cubicBezTo>
                        <a:pt x="10494" y="252010"/>
                        <a:pt x="-41211" y="323831"/>
                        <a:pt x="41409" y="345835"/>
                      </a:cubicBezTo>
                      <a:cubicBezTo>
                        <a:pt x="75834" y="355016"/>
                        <a:pt x="115457" y="350290"/>
                        <a:pt x="120182" y="355353"/>
                      </a:cubicBezTo>
                      <a:cubicBezTo>
                        <a:pt x="135977" y="371958"/>
                        <a:pt x="-15628" y="392411"/>
                        <a:pt x="29192" y="445128"/>
                      </a:cubicBezTo>
                      <a:cubicBezTo>
                        <a:pt x="51602" y="471453"/>
                        <a:pt x="118157" y="459438"/>
                        <a:pt x="179582" y="455590"/>
                      </a:cubicBezTo>
                      <a:cubicBezTo>
                        <a:pt x="207257" y="492581"/>
                        <a:pt x="248837" y="509456"/>
                        <a:pt x="300744" y="509995"/>
                      </a:cubicBezTo>
                      <a:cubicBezTo>
                        <a:pt x="438309" y="616781"/>
                        <a:pt x="698589" y="795521"/>
                        <a:pt x="968319" y="950433"/>
                      </a:cubicBezTo>
                      <a:cubicBezTo>
                        <a:pt x="981550" y="958061"/>
                        <a:pt x="914387" y="634195"/>
                        <a:pt x="928899" y="625691"/>
                      </a:cubicBezTo>
                      <a:cubicBezTo>
                        <a:pt x="938147" y="620290"/>
                        <a:pt x="985262" y="509185"/>
                        <a:pt x="984654" y="508915"/>
                      </a:cubicBezTo>
                      <a:close/>
                    </a:path>
                  </a:pathLst>
                </a:custGeom>
                <a:solidFill>
                  <a:srgbClr val="E4B6A0"/>
                </a:solidFill>
                <a:ln w="674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2B6BB36-1AA4-E58E-7B3F-A70038E02648}"/>
                    </a:ext>
                  </a:extLst>
                </p:cNvPr>
                <p:cNvSpPr/>
                <p:nvPr/>
              </p:nvSpPr>
              <p:spPr>
                <a:xfrm>
                  <a:off x="11944739" y="6800509"/>
                  <a:ext cx="192853" cy="473647"/>
                </a:xfrm>
                <a:custGeom>
                  <a:avLst/>
                  <a:gdLst>
                    <a:gd name="connsiteX0" fmla="*/ 192848 w 192853"/>
                    <a:gd name="connsiteY0" fmla="*/ 62370 h 473647"/>
                    <a:gd name="connsiteX1" fmla="*/ 70875 w 192853"/>
                    <a:gd name="connsiteY1" fmla="*/ 0 h 473647"/>
                    <a:gd name="connsiteX2" fmla="*/ 0 w 192853"/>
                    <a:gd name="connsiteY2" fmla="*/ 398453 h 473647"/>
                    <a:gd name="connsiteX3" fmla="*/ 124605 w 192853"/>
                    <a:gd name="connsiteY3" fmla="*/ 473648 h 473647"/>
                    <a:gd name="connsiteX4" fmla="*/ 158018 w 192853"/>
                    <a:gd name="connsiteY4" fmla="*/ 357277 h 473647"/>
                    <a:gd name="connsiteX5" fmla="*/ 137228 w 192853"/>
                    <a:gd name="connsiteY5" fmla="*/ 179077 h 473647"/>
                    <a:gd name="connsiteX6" fmla="*/ 192848 w 192853"/>
                    <a:gd name="connsiteY6" fmla="*/ 62370 h 47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53" h="473647">
                      <a:moveTo>
                        <a:pt x="192848" y="62370"/>
                      </a:moveTo>
                      <a:cubicBezTo>
                        <a:pt x="149580" y="40905"/>
                        <a:pt x="109013" y="20115"/>
                        <a:pt x="70875" y="0"/>
                      </a:cubicBezTo>
                      <a:lnTo>
                        <a:pt x="0" y="398453"/>
                      </a:lnTo>
                      <a:cubicBezTo>
                        <a:pt x="40838" y="423697"/>
                        <a:pt x="82553" y="448875"/>
                        <a:pt x="124605" y="473648"/>
                      </a:cubicBezTo>
                      <a:cubicBezTo>
                        <a:pt x="135945" y="434633"/>
                        <a:pt x="147150" y="395753"/>
                        <a:pt x="158018" y="357277"/>
                      </a:cubicBezTo>
                      <a:cubicBezTo>
                        <a:pt x="144180" y="273240"/>
                        <a:pt x="129600" y="183465"/>
                        <a:pt x="137228" y="179077"/>
                      </a:cubicBezTo>
                      <a:cubicBezTo>
                        <a:pt x="146340" y="173745"/>
                        <a:pt x="193455" y="62640"/>
                        <a:pt x="192848" y="62370"/>
                      </a:cubicBezTo>
                      <a:close/>
                    </a:path>
                  </a:pathLst>
                </a:custGeom>
                <a:solidFill>
                  <a:srgbClr val="D38F76"/>
                </a:solidFill>
                <a:ln w="6747"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CF4DCE-FCC0-7EAE-8A99-5F4F00D929D6}"/>
                    </a:ext>
                  </a:extLst>
                </p:cNvPr>
                <p:cNvSpPr/>
                <p:nvPr/>
              </p:nvSpPr>
              <p:spPr>
                <a:xfrm>
                  <a:off x="11491747" y="6452347"/>
                  <a:ext cx="109613" cy="124943"/>
                </a:xfrm>
                <a:custGeom>
                  <a:avLst/>
                  <a:gdLst>
                    <a:gd name="connsiteX0" fmla="*/ 0 w 109613"/>
                    <a:gd name="connsiteY0" fmla="*/ 78095 h 124943"/>
                    <a:gd name="connsiteX1" fmla="*/ 109283 w 109613"/>
                    <a:gd name="connsiteY1" fmla="*/ 124873 h 124943"/>
                    <a:gd name="connsiteX2" fmla="*/ 0 w 109613"/>
                    <a:gd name="connsiteY2" fmla="*/ 78095 h 124943"/>
                  </a:gdLst>
                  <a:ahLst/>
                  <a:cxnLst>
                    <a:cxn ang="0">
                      <a:pos x="connsiteX0" y="connsiteY0"/>
                    </a:cxn>
                    <a:cxn ang="0">
                      <a:pos x="connsiteX1" y="connsiteY1"/>
                    </a:cxn>
                    <a:cxn ang="0">
                      <a:pos x="connsiteX2" y="connsiteY2"/>
                    </a:cxn>
                  </a:cxnLst>
                  <a:rect l="l" t="t" r="r" b="b"/>
                  <a:pathLst>
                    <a:path w="109613" h="124943">
                      <a:moveTo>
                        <a:pt x="0" y="78095"/>
                      </a:moveTo>
                      <a:cubicBezTo>
                        <a:pt x="203" y="75868"/>
                        <a:pt x="109147" y="127100"/>
                        <a:pt x="109283" y="124873"/>
                      </a:cubicBezTo>
                      <a:cubicBezTo>
                        <a:pt x="114818" y="17750"/>
                        <a:pt x="49883" y="-68987"/>
                        <a:pt x="0" y="78095"/>
                      </a:cubicBezTo>
                      <a:close/>
                    </a:path>
                  </a:pathLst>
                </a:custGeom>
                <a:solidFill>
                  <a:srgbClr val="E4B6A0"/>
                </a:solidFill>
                <a:ln w="674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81CE8C4-D08E-0A75-8B53-6D45F5F406AF}"/>
                    </a:ext>
                  </a:extLst>
                </p:cNvPr>
                <p:cNvSpPr/>
                <p:nvPr/>
              </p:nvSpPr>
              <p:spPr>
                <a:xfrm>
                  <a:off x="11491072" y="6445268"/>
                  <a:ext cx="112068" cy="138585"/>
                </a:xfrm>
                <a:custGeom>
                  <a:avLst/>
                  <a:gdLst>
                    <a:gd name="connsiteX0" fmla="*/ 108810 w 112068"/>
                    <a:gd name="connsiteY0" fmla="*/ 138499 h 138585"/>
                    <a:gd name="connsiteX1" fmla="*/ 54405 w 112068"/>
                    <a:gd name="connsiteY1" fmla="*/ 15109 h 138585"/>
                    <a:gd name="connsiteX2" fmla="*/ 1350 w 112068"/>
                    <a:gd name="connsiteY2" fmla="*/ 85309 h 138585"/>
                    <a:gd name="connsiteX3" fmla="*/ 0 w 112068"/>
                    <a:gd name="connsiteY3" fmla="*/ 84837 h 138585"/>
                    <a:gd name="connsiteX4" fmla="*/ 7762 w 112068"/>
                    <a:gd name="connsiteY4" fmla="*/ 53382 h 138585"/>
                    <a:gd name="connsiteX5" fmla="*/ 85185 w 112068"/>
                    <a:gd name="connsiteY5" fmla="*/ 13489 h 138585"/>
                    <a:gd name="connsiteX6" fmla="*/ 110295 w 112068"/>
                    <a:gd name="connsiteY6" fmla="*/ 138566 h 138585"/>
                    <a:gd name="connsiteX7" fmla="*/ 108810 w 112068"/>
                    <a:gd name="connsiteY7" fmla="*/ 138499 h 138585"/>
                    <a:gd name="connsiteX8" fmla="*/ 108810 w 112068"/>
                    <a:gd name="connsiteY8" fmla="*/ 138499 h 1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68" h="138585">
                      <a:moveTo>
                        <a:pt x="108810" y="138499"/>
                      </a:moveTo>
                      <a:cubicBezTo>
                        <a:pt x="110970" y="107044"/>
                        <a:pt x="98145" y="6874"/>
                        <a:pt x="54405" y="15109"/>
                      </a:cubicBezTo>
                      <a:cubicBezTo>
                        <a:pt x="28350" y="28271"/>
                        <a:pt x="16943" y="60334"/>
                        <a:pt x="1350" y="85309"/>
                      </a:cubicBezTo>
                      <a:cubicBezTo>
                        <a:pt x="1350" y="85309"/>
                        <a:pt x="0" y="84837"/>
                        <a:pt x="0" y="84837"/>
                      </a:cubicBezTo>
                      <a:cubicBezTo>
                        <a:pt x="1552" y="74104"/>
                        <a:pt x="4117" y="63641"/>
                        <a:pt x="7762" y="53382"/>
                      </a:cubicBezTo>
                      <a:cubicBezTo>
                        <a:pt x="16537" y="21184"/>
                        <a:pt x="53055" y="-22421"/>
                        <a:pt x="85185" y="13489"/>
                      </a:cubicBezTo>
                      <a:cubicBezTo>
                        <a:pt x="113332" y="49399"/>
                        <a:pt x="114412" y="95906"/>
                        <a:pt x="110295" y="138566"/>
                      </a:cubicBezTo>
                      <a:cubicBezTo>
                        <a:pt x="110227" y="138634"/>
                        <a:pt x="108810" y="138499"/>
                        <a:pt x="108810" y="138499"/>
                      </a:cubicBezTo>
                      <a:lnTo>
                        <a:pt x="108810" y="138499"/>
                      </a:lnTo>
                      <a:close/>
                    </a:path>
                  </a:pathLst>
                </a:custGeom>
                <a:solidFill>
                  <a:srgbClr val="D38F76"/>
                </a:solidFill>
                <a:ln w="674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4E373B2-816E-544B-D965-05B6075953C4}"/>
                    </a:ext>
                  </a:extLst>
                </p:cNvPr>
                <p:cNvSpPr/>
                <p:nvPr/>
              </p:nvSpPr>
              <p:spPr>
                <a:xfrm>
                  <a:off x="12169515" y="6761306"/>
                  <a:ext cx="1018912" cy="517913"/>
                </a:xfrm>
                <a:custGeom>
                  <a:avLst/>
                  <a:gdLst>
                    <a:gd name="connsiteX0" fmla="*/ 1018912 w 1018912"/>
                    <a:gd name="connsiteY0" fmla="*/ 206064 h 517913"/>
                    <a:gd name="connsiteX1" fmla="*/ 970042 w 1018912"/>
                    <a:gd name="connsiteY1" fmla="*/ 517914 h 517913"/>
                    <a:gd name="connsiteX2" fmla="*/ 436185 w 1018912"/>
                    <a:gd name="connsiteY2" fmla="*/ 93474 h 517913"/>
                    <a:gd name="connsiteX3" fmla="*/ 437805 w 1018912"/>
                    <a:gd name="connsiteY3" fmla="*/ 137011 h 517913"/>
                    <a:gd name="connsiteX4" fmla="*/ 220252 w 1018912"/>
                    <a:gd name="connsiteY4" fmla="*/ 241434 h 517913"/>
                    <a:gd name="connsiteX5" fmla="*/ 146610 w 1018912"/>
                    <a:gd name="connsiteY5" fmla="*/ 138159 h 517913"/>
                    <a:gd name="connsiteX6" fmla="*/ 153157 w 1018912"/>
                    <a:gd name="connsiteY6" fmla="*/ 76059 h 517913"/>
                    <a:gd name="connsiteX7" fmla="*/ 4050 w 1018912"/>
                    <a:gd name="connsiteY7" fmla="*/ 118381 h 517913"/>
                    <a:gd name="connsiteX8" fmla="*/ 0 w 1018912"/>
                    <a:gd name="connsiteY8" fmla="*/ 17604 h 517913"/>
                    <a:gd name="connsiteX9" fmla="*/ 1018912 w 1018912"/>
                    <a:gd name="connsiteY9" fmla="*/ 206064 h 51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12" h="517913">
                      <a:moveTo>
                        <a:pt x="1018912" y="206064"/>
                      </a:moveTo>
                      <a:cubicBezTo>
                        <a:pt x="1010475" y="284026"/>
                        <a:pt x="990630" y="405594"/>
                        <a:pt x="970042" y="517914"/>
                      </a:cubicBezTo>
                      <a:cubicBezTo>
                        <a:pt x="847867" y="332086"/>
                        <a:pt x="621405" y="148621"/>
                        <a:pt x="436185" y="93474"/>
                      </a:cubicBezTo>
                      <a:lnTo>
                        <a:pt x="437805" y="137011"/>
                      </a:lnTo>
                      <a:lnTo>
                        <a:pt x="220252" y="241434"/>
                      </a:lnTo>
                      <a:lnTo>
                        <a:pt x="146610" y="138159"/>
                      </a:lnTo>
                      <a:lnTo>
                        <a:pt x="153157" y="76059"/>
                      </a:lnTo>
                      <a:lnTo>
                        <a:pt x="4050" y="118381"/>
                      </a:lnTo>
                      <a:lnTo>
                        <a:pt x="0" y="17604"/>
                      </a:lnTo>
                      <a:cubicBezTo>
                        <a:pt x="220860" y="-28904"/>
                        <a:pt x="729810" y="11056"/>
                        <a:pt x="1018912" y="206064"/>
                      </a:cubicBezTo>
                      <a:close/>
                    </a:path>
                  </a:pathLst>
                </a:custGeom>
                <a:solidFill>
                  <a:srgbClr val="F1A548"/>
                </a:solidFill>
                <a:ln w="674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DB558A6-23E1-9263-27D9-EC491C979620}"/>
                    </a:ext>
                  </a:extLst>
                </p:cNvPr>
                <p:cNvSpPr/>
                <p:nvPr/>
              </p:nvSpPr>
              <p:spPr>
                <a:xfrm>
                  <a:off x="12169515" y="6760182"/>
                  <a:ext cx="910777" cy="404962"/>
                </a:xfrm>
                <a:custGeom>
                  <a:avLst/>
                  <a:gdLst>
                    <a:gd name="connsiteX0" fmla="*/ 4050 w 910777"/>
                    <a:gd name="connsiteY0" fmla="*/ 119505 h 404962"/>
                    <a:gd name="connsiteX1" fmla="*/ 0 w 910777"/>
                    <a:gd name="connsiteY1" fmla="*/ 18727 h 404962"/>
                    <a:gd name="connsiteX2" fmla="*/ 160582 w 910777"/>
                    <a:gd name="connsiteY2" fmla="*/ 503 h 404962"/>
                    <a:gd name="connsiteX3" fmla="*/ 910777 w 910777"/>
                    <a:gd name="connsiteY3" fmla="*/ 207053 h 404962"/>
                    <a:gd name="connsiteX4" fmla="*/ 881888 w 910777"/>
                    <a:gd name="connsiteY4" fmla="*/ 404963 h 404962"/>
                    <a:gd name="connsiteX5" fmla="*/ 436050 w 910777"/>
                    <a:gd name="connsiteY5" fmla="*/ 94598 h 404962"/>
                    <a:gd name="connsiteX6" fmla="*/ 437670 w 910777"/>
                    <a:gd name="connsiteY6" fmla="*/ 138135 h 404962"/>
                    <a:gd name="connsiteX7" fmla="*/ 220117 w 910777"/>
                    <a:gd name="connsiteY7" fmla="*/ 242558 h 404962"/>
                    <a:gd name="connsiteX8" fmla="*/ 146475 w 910777"/>
                    <a:gd name="connsiteY8" fmla="*/ 139283 h 404962"/>
                    <a:gd name="connsiteX9" fmla="*/ 153022 w 910777"/>
                    <a:gd name="connsiteY9" fmla="*/ 77183 h 404962"/>
                    <a:gd name="connsiteX10" fmla="*/ 4050 w 910777"/>
                    <a:gd name="connsiteY10" fmla="*/ 119505 h 40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777" h="404962">
                      <a:moveTo>
                        <a:pt x="4050" y="119505"/>
                      </a:moveTo>
                      <a:lnTo>
                        <a:pt x="0" y="18727"/>
                      </a:lnTo>
                      <a:cubicBezTo>
                        <a:pt x="42457" y="9750"/>
                        <a:pt x="100440" y="2595"/>
                        <a:pt x="160582" y="503"/>
                      </a:cubicBezTo>
                      <a:cubicBezTo>
                        <a:pt x="368212" y="-7192"/>
                        <a:pt x="718605" y="74010"/>
                        <a:pt x="910777" y="207053"/>
                      </a:cubicBezTo>
                      <a:cubicBezTo>
                        <a:pt x="905175" y="258893"/>
                        <a:pt x="894510" y="330105"/>
                        <a:pt x="881888" y="404963"/>
                      </a:cubicBezTo>
                      <a:cubicBezTo>
                        <a:pt x="755730" y="262673"/>
                        <a:pt x="582930" y="138270"/>
                        <a:pt x="436050" y="94598"/>
                      </a:cubicBezTo>
                      <a:lnTo>
                        <a:pt x="437670" y="138135"/>
                      </a:lnTo>
                      <a:lnTo>
                        <a:pt x="220117" y="242558"/>
                      </a:lnTo>
                      <a:lnTo>
                        <a:pt x="146475" y="139283"/>
                      </a:lnTo>
                      <a:lnTo>
                        <a:pt x="153022" y="77183"/>
                      </a:lnTo>
                      <a:lnTo>
                        <a:pt x="4050" y="119505"/>
                      </a:lnTo>
                      <a:close/>
                    </a:path>
                  </a:pathLst>
                </a:custGeom>
                <a:solidFill>
                  <a:srgbClr val="FFC473"/>
                </a:solidFill>
                <a:ln w="674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9F44BF7-C215-3601-8D9B-FB3AFE1A4C33}"/>
                    </a:ext>
                  </a:extLst>
                </p:cNvPr>
                <p:cNvSpPr/>
                <p:nvPr/>
              </p:nvSpPr>
              <p:spPr>
                <a:xfrm>
                  <a:off x="11956484" y="6805707"/>
                  <a:ext cx="258930" cy="511650"/>
                </a:xfrm>
                <a:custGeom>
                  <a:avLst/>
                  <a:gdLst>
                    <a:gd name="connsiteX0" fmla="*/ 258930 w 258930"/>
                    <a:gd name="connsiteY0" fmla="*/ 46305 h 511650"/>
                    <a:gd name="connsiteX1" fmla="*/ 97538 w 258930"/>
                    <a:gd name="connsiteY1" fmla="*/ 0 h 511650"/>
                    <a:gd name="connsiteX2" fmla="*/ 0 w 258930"/>
                    <a:gd name="connsiteY2" fmla="*/ 433148 h 511650"/>
                    <a:gd name="connsiteX3" fmla="*/ 110093 w 258930"/>
                    <a:gd name="connsiteY3" fmla="*/ 511650 h 511650"/>
                    <a:gd name="connsiteX4" fmla="*/ 255690 w 258930"/>
                    <a:gd name="connsiteY4" fmla="*/ 47048 h 511650"/>
                    <a:gd name="connsiteX5" fmla="*/ 258930 w 258930"/>
                    <a:gd name="connsiteY5" fmla="*/ 46305 h 51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930" h="511650">
                      <a:moveTo>
                        <a:pt x="258930" y="46305"/>
                      </a:moveTo>
                      <a:lnTo>
                        <a:pt x="97538" y="0"/>
                      </a:lnTo>
                      <a:lnTo>
                        <a:pt x="0" y="433148"/>
                      </a:lnTo>
                      <a:lnTo>
                        <a:pt x="110093" y="511650"/>
                      </a:lnTo>
                      <a:cubicBezTo>
                        <a:pt x="167063" y="345668"/>
                        <a:pt x="220995" y="180293"/>
                        <a:pt x="255690" y="47048"/>
                      </a:cubicBezTo>
                      <a:lnTo>
                        <a:pt x="258930" y="46305"/>
                      </a:lnTo>
                      <a:close/>
                    </a:path>
                  </a:pathLst>
                </a:custGeom>
                <a:solidFill>
                  <a:srgbClr val="4387D4"/>
                </a:solidFill>
                <a:ln w="674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80FD19D-3A62-3BF0-ED05-6C3979E1A150}"/>
                    </a:ext>
                  </a:extLst>
                </p:cNvPr>
                <p:cNvSpPr/>
                <p:nvPr/>
              </p:nvSpPr>
              <p:spPr>
                <a:xfrm>
                  <a:off x="12041399" y="6843440"/>
                  <a:ext cx="174015" cy="473917"/>
                </a:xfrm>
                <a:custGeom>
                  <a:avLst/>
                  <a:gdLst>
                    <a:gd name="connsiteX0" fmla="*/ 174015 w 174015"/>
                    <a:gd name="connsiteY0" fmla="*/ 8572 h 473917"/>
                    <a:gd name="connsiteX1" fmla="*/ 144113 w 174015"/>
                    <a:gd name="connsiteY1" fmla="*/ 0 h 473917"/>
                    <a:gd name="connsiteX2" fmla="*/ 0 w 174015"/>
                    <a:gd name="connsiteY2" fmla="*/ 455962 h 473917"/>
                    <a:gd name="connsiteX3" fmla="*/ 25178 w 174015"/>
                    <a:gd name="connsiteY3" fmla="*/ 473917 h 473917"/>
                    <a:gd name="connsiteX4" fmla="*/ 170775 w 174015"/>
                    <a:gd name="connsiteY4" fmla="*/ 9315 h 473917"/>
                    <a:gd name="connsiteX5" fmla="*/ 174015 w 174015"/>
                    <a:gd name="connsiteY5" fmla="*/ 8572 h 47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15" h="473917">
                      <a:moveTo>
                        <a:pt x="174015" y="8572"/>
                      </a:moveTo>
                      <a:lnTo>
                        <a:pt x="144113" y="0"/>
                      </a:lnTo>
                      <a:cubicBezTo>
                        <a:pt x="108608" y="132637"/>
                        <a:pt x="55620" y="294300"/>
                        <a:pt x="0" y="455962"/>
                      </a:cubicBezTo>
                      <a:lnTo>
                        <a:pt x="25178" y="473917"/>
                      </a:lnTo>
                      <a:cubicBezTo>
                        <a:pt x="82147" y="307935"/>
                        <a:pt x="136080" y="142560"/>
                        <a:pt x="170775" y="9315"/>
                      </a:cubicBezTo>
                      <a:lnTo>
                        <a:pt x="174015" y="8572"/>
                      </a:lnTo>
                      <a:close/>
                    </a:path>
                  </a:pathLst>
                </a:custGeom>
                <a:solidFill>
                  <a:srgbClr val="375CAB"/>
                </a:solidFill>
                <a:ln w="674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35D7ECC-609C-07FF-52E6-0C17FB787D22}"/>
                    </a:ext>
                  </a:extLst>
                </p:cNvPr>
                <p:cNvSpPr/>
                <p:nvPr/>
              </p:nvSpPr>
              <p:spPr>
                <a:xfrm>
                  <a:off x="12026676" y="8373732"/>
                  <a:ext cx="394141" cy="491949"/>
                </a:xfrm>
                <a:custGeom>
                  <a:avLst/>
                  <a:gdLst>
                    <a:gd name="connsiteX0" fmla="*/ 19449 w 394141"/>
                    <a:gd name="connsiteY0" fmla="*/ 0 h 491949"/>
                    <a:gd name="connsiteX1" fmla="*/ 144 w 394141"/>
                    <a:gd name="connsiteY1" fmla="*/ 340875 h 491949"/>
                    <a:gd name="connsiteX2" fmla="*/ 198999 w 394141"/>
                    <a:gd name="connsiteY2" fmla="*/ 476685 h 491949"/>
                    <a:gd name="connsiteX3" fmla="*/ 394141 w 394141"/>
                    <a:gd name="connsiteY3" fmla="*/ 490118 h 491949"/>
                    <a:gd name="connsiteX4" fmla="*/ 391509 w 394141"/>
                    <a:gd name="connsiteY4" fmla="*/ 20115 h 491949"/>
                    <a:gd name="connsiteX5" fmla="*/ 19449 w 394141"/>
                    <a:gd name="connsiteY5" fmla="*/ 0 h 49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41" h="491949">
                      <a:moveTo>
                        <a:pt x="19449" y="0"/>
                      </a:moveTo>
                      <a:cubicBezTo>
                        <a:pt x="5409" y="106583"/>
                        <a:pt x="-1071" y="231795"/>
                        <a:pt x="144" y="340875"/>
                      </a:cubicBezTo>
                      <a:cubicBezTo>
                        <a:pt x="66766" y="312458"/>
                        <a:pt x="177399" y="351540"/>
                        <a:pt x="198999" y="476685"/>
                      </a:cubicBezTo>
                      <a:cubicBezTo>
                        <a:pt x="262044" y="491738"/>
                        <a:pt x="341964" y="494370"/>
                        <a:pt x="394141" y="490118"/>
                      </a:cubicBezTo>
                      <a:cubicBezTo>
                        <a:pt x="382261" y="311648"/>
                        <a:pt x="378346" y="155048"/>
                        <a:pt x="391509" y="20115"/>
                      </a:cubicBezTo>
                      <a:cubicBezTo>
                        <a:pt x="264001" y="20115"/>
                        <a:pt x="137506" y="12960"/>
                        <a:pt x="19449" y="0"/>
                      </a:cubicBezTo>
                      <a:close/>
                    </a:path>
                  </a:pathLst>
                </a:custGeom>
                <a:solidFill>
                  <a:srgbClr val="E4B6A0"/>
                </a:solidFill>
                <a:ln w="674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BF82977-26ED-21F0-99A8-C624117B637A}"/>
                    </a:ext>
                  </a:extLst>
                </p:cNvPr>
                <p:cNvSpPr/>
                <p:nvPr/>
              </p:nvSpPr>
              <p:spPr>
                <a:xfrm>
                  <a:off x="12041332" y="8373732"/>
                  <a:ext cx="376852" cy="60142"/>
                </a:xfrm>
                <a:custGeom>
                  <a:avLst/>
                  <a:gdLst>
                    <a:gd name="connsiteX0" fmla="*/ 4793 w 376852"/>
                    <a:gd name="connsiteY0" fmla="*/ 0 h 60142"/>
                    <a:gd name="connsiteX1" fmla="*/ 0 w 376852"/>
                    <a:gd name="connsiteY1" fmla="*/ 39893 h 60142"/>
                    <a:gd name="connsiteX2" fmla="*/ 373478 w 376852"/>
                    <a:gd name="connsiteY2" fmla="*/ 60143 h 60142"/>
                    <a:gd name="connsiteX3" fmla="*/ 376853 w 376852"/>
                    <a:gd name="connsiteY3" fmla="*/ 20183 h 60142"/>
                    <a:gd name="connsiteX4" fmla="*/ 4793 w 376852"/>
                    <a:gd name="connsiteY4" fmla="*/ 0 h 6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852" h="60142">
                      <a:moveTo>
                        <a:pt x="4793" y="0"/>
                      </a:moveTo>
                      <a:cubicBezTo>
                        <a:pt x="3105" y="13028"/>
                        <a:pt x="1485" y="26325"/>
                        <a:pt x="0" y="39893"/>
                      </a:cubicBezTo>
                      <a:cubicBezTo>
                        <a:pt x="118530" y="52920"/>
                        <a:pt x="245497" y="60143"/>
                        <a:pt x="373478" y="60143"/>
                      </a:cubicBezTo>
                      <a:cubicBezTo>
                        <a:pt x="374423" y="46643"/>
                        <a:pt x="375570" y="33278"/>
                        <a:pt x="376853" y="20183"/>
                      </a:cubicBezTo>
                      <a:cubicBezTo>
                        <a:pt x="249345" y="20115"/>
                        <a:pt x="122850" y="12960"/>
                        <a:pt x="4793" y="0"/>
                      </a:cubicBezTo>
                      <a:close/>
                    </a:path>
                  </a:pathLst>
                </a:custGeom>
                <a:solidFill>
                  <a:srgbClr val="D38F76"/>
                </a:solidFill>
                <a:ln w="674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7BF3DE9-9097-7C5E-F322-314DF0638EF5}"/>
                    </a:ext>
                  </a:extLst>
                </p:cNvPr>
                <p:cNvSpPr/>
                <p:nvPr/>
              </p:nvSpPr>
              <p:spPr>
                <a:xfrm>
                  <a:off x="11857192" y="7604502"/>
                  <a:ext cx="1422089" cy="789406"/>
                </a:xfrm>
                <a:custGeom>
                  <a:avLst/>
                  <a:gdLst>
                    <a:gd name="connsiteX0" fmla="*/ 148230 w 1422089"/>
                    <a:gd name="connsiteY0" fmla="*/ 0 h 789406"/>
                    <a:gd name="connsiteX1" fmla="*/ 0 w 1422089"/>
                    <a:gd name="connsiteY1" fmla="*/ 742500 h 789406"/>
                    <a:gd name="connsiteX2" fmla="*/ 1422090 w 1422089"/>
                    <a:gd name="connsiteY2" fmla="*/ 629640 h 789406"/>
                    <a:gd name="connsiteX3" fmla="*/ 1168290 w 1422089"/>
                    <a:gd name="connsiteY3" fmla="*/ 93352 h 789406"/>
                    <a:gd name="connsiteX4" fmla="*/ 1029375 w 1422089"/>
                    <a:gd name="connsiteY4" fmla="*/ 67297 h 789406"/>
                    <a:gd name="connsiteX5" fmla="*/ 148230 w 1422089"/>
                    <a:gd name="connsiteY5" fmla="*/ 0 h 78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089" h="789406">
                      <a:moveTo>
                        <a:pt x="148230" y="0"/>
                      </a:moveTo>
                      <a:cubicBezTo>
                        <a:pt x="84375" y="198787"/>
                        <a:pt x="21802" y="458865"/>
                        <a:pt x="0" y="742500"/>
                      </a:cubicBezTo>
                      <a:cubicBezTo>
                        <a:pt x="433012" y="819315"/>
                        <a:pt x="1074195" y="814860"/>
                        <a:pt x="1422090" y="629640"/>
                      </a:cubicBezTo>
                      <a:cubicBezTo>
                        <a:pt x="1318073" y="439830"/>
                        <a:pt x="1230525" y="254070"/>
                        <a:pt x="1168290" y="93352"/>
                      </a:cubicBezTo>
                      <a:cubicBezTo>
                        <a:pt x="1119150" y="89505"/>
                        <a:pt x="1072373" y="79650"/>
                        <a:pt x="1029375" y="67297"/>
                      </a:cubicBezTo>
                      <a:cubicBezTo>
                        <a:pt x="775845" y="90450"/>
                        <a:pt x="357142" y="61830"/>
                        <a:pt x="148230" y="0"/>
                      </a:cubicBezTo>
                      <a:close/>
                    </a:path>
                  </a:pathLst>
                </a:custGeom>
                <a:solidFill>
                  <a:srgbClr val="D26459"/>
                </a:solidFill>
                <a:ln w="674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A705406-C13C-A794-F24C-B6BA28D4C2C5}"/>
                    </a:ext>
                  </a:extLst>
                </p:cNvPr>
                <p:cNvSpPr/>
                <p:nvPr/>
              </p:nvSpPr>
              <p:spPr>
                <a:xfrm>
                  <a:off x="11994757" y="7604502"/>
                  <a:ext cx="1045507" cy="130882"/>
                </a:xfrm>
                <a:custGeom>
                  <a:avLst/>
                  <a:gdLst>
                    <a:gd name="connsiteX0" fmla="*/ 10665 w 1045507"/>
                    <a:gd name="connsiteY0" fmla="*/ 0 h 130882"/>
                    <a:gd name="connsiteX1" fmla="*/ 0 w 1045507"/>
                    <a:gd name="connsiteY1" fmla="*/ 33885 h 130882"/>
                    <a:gd name="connsiteX2" fmla="*/ 889582 w 1045507"/>
                    <a:gd name="connsiteY2" fmla="*/ 103747 h 130882"/>
                    <a:gd name="connsiteX3" fmla="*/ 1045508 w 1045507"/>
                    <a:gd name="connsiteY3" fmla="*/ 130882 h 130882"/>
                    <a:gd name="connsiteX4" fmla="*/ 1030725 w 1045507"/>
                    <a:gd name="connsiteY4" fmla="*/ 93352 h 130882"/>
                    <a:gd name="connsiteX5" fmla="*/ 891810 w 1045507"/>
                    <a:gd name="connsiteY5" fmla="*/ 67297 h 130882"/>
                    <a:gd name="connsiteX6" fmla="*/ 10665 w 1045507"/>
                    <a:gd name="connsiteY6" fmla="*/ 0 h 13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507" h="130882">
                      <a:moveTo>
                        <a:pt x="10665" y="0"/>
                      </a:moveTo>
                      <a:cubicBezTo>
                        <a:pt x="7087" y="11137"/>
                        <a:pt x="3510" y="22410"/>
                        <a:pt x="0" y="33885"/>
                      </a:cubicBezTo>
                      <a:cubicBezTo>
                        <a:pt x="205875" y="97470"/>
                        <a:pt x="632677" y="127237"/>
                        <a:pt x="889582" y="103747"/>
                      </a:cubicBezTo>
                      <a:cubicBezTo>
                        <a:pt x="937508" y="117517"/>
                        <a:pt x="990158" y="128182"/>
                        <a:pt x="1045508" y="130882"/>
                      </a:cubicBezTo>
                      <a:cubicBezTo>
                        <a:pt x="1040445" y="118192"/>
                        <a:pt x="1035518" y="105705"/>
                        <a:pt x="1030725" y="93352"/>
                      </a:cubicBezTo>
                      <a:cubicBezTo>
                        <a:pt x="981585" y="89505"/>
                        <a:pt x="934807" y="79650"/>
                        <a:pt x="891810" y="67297"/>
                      </a:cubicBezTo>
                      <a:cubicBezTo>
                        <a:pt x="638280" y="90450"/>
                        <a:pt x="219577" y="61830"/>
                        <a:pt x="10665" y="0"/>
                      </a:cubicBezTo>
                      <a:close/>
                    </a:path>
                  </a:pathLst>
                </a:custGeom>
                <a:solidFill>
                  <a:srgbClr val="AC4640"/>
                </a:solidFill>
                <a:ln w="674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FA3E08B-9641-462F-6B4A-83E9F2757D25}"/>
                    </a:ext>
                  </a:extLst>
                </p:cNvPr>
                <p:cNvSpPr/>
                <p:nvPr/>
              </p:nvSpPr>
              <p:spPr>
                <a:xfrm>
                  <a:off x="12864967" y="7155019"/>
                  <a:ext cx="408509" cy="336690"/>
                </a:xfrm>
                <a:custGeom>
                  <a:avLst/>
                  <a:gdLst>
                    <a:gd name="connsiteX0" fmla="*/ 206685 w 408509"/>
                    <a:gd name="connsiteY0" fmla="*/ 0 h 336690"/>
                    <a:gd name="connsiteX1" fmla="*/ 408510 w 408509"/>
                    <a:gd name="connsiteY1" fmla="*/ 336690 h 336690"/>
                    <a:gd name="connsiteX2" fmla="*/ 362340 w 408509"/>
                    <a:gd name="connsiteY2" fmla="*/ 279720 h 336690"/>
                    <a:gd name="connsiteX3" fmla="*/ 0 w 408509"/>
                    <a:gd name="connsiteY3" fmla="*/ 88965 h 336690"/>
                    <a:gd name="connsiteX4" fmla="*/ 206685 w 408509"/>
                    <a:gd name="connsiteY4" fmla="*/ 0 h 3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09" h="336690">
                      <a:moveTo>
                        <a:pt x="206685" y="0"/>
                      </a:moveTo>
                      <a:cubicBezTo>
                        <a:pt x="314955" y="128858"/>
                        <a:pt x="388530" y="269730"/>
                        <a:pt x="408510" y="336690"/>
                      </a:cubicBezTo>
                      <a:cubicBezTo>
                        <a:pt x="398385" y="316305"/>
                        <a:pt x="383063" y="296865"/>
                        <a:pt x="362340" y="279720"/>
                      </a:cubicBezTo>
                      <a:cubicBezTo>
                        <a:pt x="257647" y="192240"/>
                        <a:pt x="131085" y="126495"/>
                        <a:pt x="0" y="88965"/>
                      </a:cubicBezTo>
                      <a:cubicBezTo>
                        <a:pt x="46980" y="64125"/>
                        <a:pt x="127103" y="24705"/>
                        <a:pt x="206685" y="0"/>
                      </a:cubicBezTo>
                      <a:close/>
                    </a:path>
                  </a:pathLst>
                </a:custGeom>
                <a:solidFill>
                  <a:srgbClr val="E4B6A0"/>
                </a:solidFill>
                <a:ln w="674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D24A010-1650-FBB9-6C21-9C603F607FC9}"/>
                    </a:ext>
                  </a:extLst>
                </p:cNvPr>
                <p:cNvSpPr/>
                <p:nvPr/>
              </p:nvSpPr>
              <p:spPr>
                <a:xfrm>
                  <a:off x="12864967" y="7155019"/>
                  <a:ext cx="219240" cy="97267"/>
                </a:xfrm>
                <a:custGeom>
                  <a:avLst/>
                  <a:gdLst>
                    <a:gd name="connsiteX0" fmla="*/ 206685 w 219240"/>
                    <a:gd name="connsiteY0" fmla="*/ 0 h 97267"/>
                    <a:gd name="connsiteX1" fmla="*/ 219240 w 219240"/>
                    <a:gd name="connsiteY1" fmla="*/ 15188 h 97267"/>
                    <a:gd name="connsiteX2" fmla="*/ 27540 w 219240"/>
                    <a:gd name="connsiteY2" fmla="*/ 97268 h 97267"/>
                    <a:gd name="connsiteX3" fmla="*/ 0 w 219240"/>
                    <a:gd name="connsiteY3" fmla="*/ 88898 h 97267"/>
                    <a:gd name="connsiteX4" fmla="*/ 206685 w 219240"/>
                    <a:gd name="connsiteY4" fmla="*/ 0 h 9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0" h="97267">
                      <a:moveTo>
                        <a:pt x="206685" y="0"/>
                      </a:moveTo>
                      <a:cubicBezTo>
                        <a:pt x="210938" y="5063"/>
                        <a:pt x="215123" y="10125"/>
                        <a:pt x="219240" y="15188"/>
                      </a:cubicBezTo>
                      <a:cubicBezTo>
                        <a:pt x="146678" y="38205"/>
                        <a:pt x="74385" y="72967"/>
                        <a:pt x="27540" y="97268"/>
                      </a:cubicBezTo>
                      <a:cubicBezTo>
                        <a:pt x="18360" y="94365"/>
                        <a:pt x="9180" y="91598"/>
                        <a:pt x="0" y="88898"/>
                      </a:cubicBezTo>
                      <a:cubicBezTo>
                        <a:pt x="46980" y="64125"/>
                        <a:pt x="127103" y="24705"/>
                        <a:pt x="206685" y="0"/>
                      </a:cubicBezTo>
                      <a:close/>
                    </a:path>
                  </a:pathLst>
                </a:custGeom>
                <a:solidFill>
                  <a:srgbClr val="D38F76"/>
                </a:solidFill>
                <a:ln w="674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CBD34B2-494E-AE60-93A8-08384F108B5D}"/>
                    </a:ext>
                  </a:extLst>
                </p:cNvPr>
                <p:cNvSpPr/>
                <p:nvPr/>
              </p:nvSpPr>
              <p:spPr>
                <a:xfrm>
                  <a:off x="12864494" y="7214892"/>
                  <a:ext cx="354375" cy="212894"/>
                </a:xfrm>
                <a:custGeom>
                  <a:avLst/>
                  <a:gdLst>
                    <a:gd name="connsiteX0" fmla="*/ 54337 w 354375"/>
                    <a:gd name="connsiteY0" fmla="*/ 0 h 212894"/>
                    <a:gd name="connsiteX1" fmla="*/ 349042 w 354375"/>
                    <a:gd name="connsiteY1" fmla="*/ 206280 h 212894"/>
                    <a:gd name="connsiteX2" fmla="*/ 354375 w 354375"/>
                    <a:gd name="connsiteY2" fmla="*/ 212895 h 212894"/>
                    <a:gd name="connsiteX3" fmla="*/ 0 w 354375"/>
                    <a:gd name="connsiteY3" fmla="*/ 28822 h 212894"/>
                    <a:gd name="connsiteX4" fmla="*/ 54337 w 354375"/>
                    <a:gd name="connsiteY4" fmla="*/ 0 h 21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75" h="212894">
                      <a:moveTo>
                        <a:pt x="54337" y="0"/>
                      </a:moveTo>
                      <a:cubicBezTo>
                        <a:pt x="165780" y="48735"/>
                        <a:pt x="299227" y="146745"/>
                        <a:pt x="349042" y="206280"/>
                      </a:cubicBezTo>
                      <a:cubicBezTo>
                        <a:pt x="350865" y="208440"/>
                        <a:pt x="352620" y="210667"/>
                        <a:pt x="354375" y="212895"/>
                      </a:cubicBezTo>
                      <a:cubicBezTo>
                        <a:pt x="251100" y="128722"/>
                        <a:pt x="127710" y="65340"/>
                        <a:pt x="0" y="28822"/>
                      </a:cubicBezTo>
                      <a:cubicBezTo>
                        <a:pt x="18765" y="18360"/>
                        <a:pt x="36923" y="8775"/>
                        <a:pt x="54337" y="0"/>
                      </a:cubicBezTo>
                      <a:close/>
                    </a:path>
                  </a:pathLst>
                </a:custGeom>
                <a:solidFill>
                  <a:srgbClr val="D38F76"/>
                </a:solidFill>
                <a:ln w="674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F83B955-0F34-1752-72EE-4EFB37CC656D}"/>
                    </a:ext>
                  </a:extLst>
                </p:cNvPr>
                <p:cNvSpPr/>
                <p:nvPr/>
              </p:nvSpPr>
              <p:spPr>
                <a:xfrm>
                  <a:off x="11970255" y="6822852"/>
                  <a:ext cx="1114087" cy="856883"/>
                </a:xfrm>
                <a:custGeom>
                  <a:avLst/>
                  <a:gdLst>
                    <a:gd name="connsiteX0" fmla="*/ 375975 w 1114087"/>
                    <a:gd name="connsiteY0" fmla="*/ 0 h 856883"/>
                    <a:gd name="connsiteX1" fmla="*/ 241853 w 1114087"/>
                    <a:gd name="connsiteY1" fmla="*/ 29835 h 856883"/>
                    <a:gd name="connsiteX2" fmla="*/ 0 w 1114087"/>
                    <a:gd name="connsiteY2" fmla="*/ 770175 h 856883"/>
                    <a:gd name="connsiteX3" fmla="*/ 916177 w 1114087"/>
                    <a:gd name="connsiteY3" fmla="*/ 848880 h 856883"/>
                    <a:gd name="connsiteX4" fmla="*/ 755730 w 1114087"/>
                    <a:gd name="connsiteY4" fmla="*/ 789345 h 856883"/>
                    <a:gd name="connsiteX5" fmla="*/ 600682 w 1114087"/>
                    <a:gd name="connsiteY5" fmla="*/ 780098 h 856883"/>
                    <a:gd name="connsiteX6" fmla="*/ 557753 w 1114087"/>
                    <a:gd name="connsiteY6" fmla="*/ 673110 h 856883"/>
                    <a:gd name="connsiteX7" fmla="*/ 540945 w 1114087"/>
                    <a:gd name="connsiteY7" fmla="*/ 579960 h 856883"/>
                    <a:gd name="connsiteX8" fmla="*/ 539527 w 1114087"/>
                    <a:gd name="connsiteY8" fmla="*/ 485663 h 856883"/>
                    <a:gd name="connsiteX9" fmla="*/ 559710 w 1114087"/>
                    <a:gd name="connsiteY9" fmla="*/ 390555 h 856883"/>
                    <a:gd name="connsiteX10" fmla="*/ 894645 w 1114087"/>
                    <a:gd name="connsiteY10" fmla="*/ 421065 h 856883"/>
                    <a:gd name="connsiteX11" fmla="*/ 1114088 w 1114087"/>
                    <a:gd name="connsiteY11" fmla="*/ 328320 h 856883"/>
                    <a:gd name="connsiteX12" fmla="*/ 625455 w 1114087"/>
                    <a:gd name="connsiteY12" fmla="*/ 12015 h 856883"/>
                    <a:gd name="connsiteX13" fmla="*/ 626872 w 1114087"/>
                    <a:gd name="connsiteY13" fmla="*/ 42120 h 856883"/>
                    <a:gd name="connsiteX14" fmla="*/ 435038 w 1114087"/>
                    <a:gd name="connsiteY14" fmla="*/ 114413 h 856883"/>
                    <a:gd name="connsiteX15" fmla="*/ 370170 w 1114087"/>
                    <a:gd name="connsiteY15" fmla="*/ 42930 h 856883"/>
                    <a:gd name="connsiteX16" fmla="*/ 375975 w 1114087"/>
                    <a:gd name="connsiteY16" fmla="*/ 0 h 8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4087" h="856883">
                      <a:moveTo>
                        <a:pt x="375975" y="0"/>
                      </a:moveTo>
                      <a:lnTo>
                        <a:pt x="241853" y="29835"/>
                      </a:lnTo>
                      <a:cubicBezTo>
                        <a:pt x="187582" y="238275"/>
                        <a:pt x="86198" y="525285"/>
                        <a:pt x="0" y="770175"/>
                      </a:cubicBezTo>
                      <a:cubicBezTo>
                        <a:pt x="193455" y="839835"/>
                        <a:pt x="647663" y="873450"/>
                        <a:pt x="916177" y="848880"/>
                      </a:cubicBezTo>
                      <a:cubicBezTo>
                        <a:pt x="852728" y="830655"/>
                        <a:pt x="797580" y="807030"/>
                        <a:pt x="755730" y="789345"/>
                      </a:cubicBezTo>
                      <a:cubicBezTo>
                        <a:pt x="714218" y="795083"/>
                        <a:pt x="642802" y="789953"/>
                        <a:pt x="600682" y="780098"/>
                      </a:cubicBezTo>
                      <a:cubicBezTo>
                        <a:pt x="530348" y="763762"/>
                        <a:pt x="516375" y="707535"/>
                        <a:pt x="557753" y="673110"/>
                      </a:cubicBezTo>
                      <a:cubicBezTo>
                        <a:pt x="511448" y="663863"/>
                        <a:pt x="496598" y="605070"/>
                        <a:pt x="540945" y="579960"/>
                      </a:cubicBezTo>
                      <a:cubicBezTo>
                        <a:pt x="501592" y="562072"/>
                        <a:pt x="503145" y="503618"/>
                        <a:pt x="539527" y="485663"/>
                      </a:cubicBezTo>
                      <a:cubicBezTo>
                        <a:pt x="493762" y="468990"/>
                        <a:pt x="487755" y="401895"/>
                        <a:pt x="559710" y="390555"/>
                      </a:cubicBezTo>
                      <a:cubicBezTo>
                        <a:pt x="667440" y="377460"/>
                        <a:pt x="782730" y="389003"/>
                        <a:pt x="894645" y="421065"/>
                      </a:cubicBezTo>
                      <a:cubicBezTo>
                        <a:pt x="944122" y="394875"/>
                        <a:pt x="1030320" y="352553"/>
                        <a:pt x="1114088" y="328320"/>
                      </a:cubicBezTo>
                      <a:cubicBezTo>
                        <a:pt x="1011892" y="192307"/>
                        <a:pt x="798323" y="52380"/>
                        <a:pt x="625455" y="12015"/>
                      </a:cubicBezTo>
                      <a:lnTo>
                        <a:pt x="626872" y="42120"/>
                      </a:lnTo>
                      <a:lnTo>
                        <a:pt x="435038" y="114413"/>
                      </a:lnTo>
                      <a:lnTo>
                        <a:pt x="370170" y="42930"/>
                      </a:lnTo>
                      <a:lnTo>
                        <a:pt x="375975" y="0"/>
                      </a:lnTo>
                      <a:close/>
                    </a:path>
                  </a:pathLst>
                </a:custGeom>
                <a:solidFill>
                  <a:srgbClr val="4387D4"/>
                </a:solidFill>
                <a:ln w="674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578373F-26E9-E95B-EA69-A93E4535425F}"/>
                    </a:ext>
                  </a:extLst>
                </p:cNvPr>
                <p:cNvSpPr/>
                <p:nvPr/>
              </p:nvSpPr>
              <p:spPr>
                <a:xfrm>
                  <a:off x="12439046" y="7233252"/>
                  <a:ext cx="447453" cy="443879"/>
                </a:xfrm>
                <a:custGeom>
                  <a:avLst/>
                  <a:gdLst>
                    <a:gd name="connsiteX0" fmla="*/ 368479 w 447453"/>
                    <a:gd name="connsiteY0" fmla="*/ 443880 h 443879"/>
                    <a:gd name="connsiteX1" fmla="*/ 447454 w 447453"/>
                    <a:gd name="connsiteY1" fmla="*/ 438547 h 443879"/>
                    <a:gd name="connsiteX2" fmla="*/ 441717 w 447453"/>
                    <a:gd name="connsiteY2" fmla="*/ 436860 h 443879"/>
                    <a:gd name="connsiteX3" fmla="*/ 441379 w 447453"/>
                    <a:gd name="connsiteY3" fmla="*/ 436792 h 443879"/>
                    <a:gd name="connsiteX4" fmla="*/ 341816 w 447453"/>
                    <a:gd name="connsiteY4" fmla="*/ 401828 h 443879"/>
                    <a:gd name="connsiteX5" fmla="*/ 339386 w 447453"/>
                    <a:gd name="connsiteY5" fmla="*/ 400882 h 443879"/>
                    <a:gd name="connsiteX6" fmla="*/ 337024 w 447453"/>
                    <a:gd name="connsiteY6" fmla="*/ 399938 h 443879"/>
                    <a:gd name="connsiteX7" fmla="*/ 334661 w 447453"/>
                    <a:gd name="connsiteY7" fmla="*/ 398992 h 443879"/>
                    <a:gd name="connsiteX8" fmla="*/ 329937 w 447453"/>
                    <a:gd name="connsiteY8" fmla="*/ 397102 h 443879"/>
                    <a:gd name="connsiteX9" fmla="*/ 327641 w 447453"/>
                    <a:gd name="connsiteY9" fmla="*/ 396157 h 443879"/>
                    <a:gd name="connsiteX10" fmla="*/ 325346 w 447453"/>
                    <a:gd name="connsiteY10" fmla="*/ 395212 h 443879"/>
                    <a:gd name="connsiteX11" fmla="*/ 323052 w 447453"/>
                    <a:gd name="connsiteY11" fmla="*/ 394267 h 443879"/>
                    <a:gd name="connsiteX12" fmla="*/ 321634 w 447453"/>
                    <a:gd name="connsiteY12" fmla="*/ 393660 h 443879"/>
                    <a:gd name="connsiteX13" fmla="*/ 320824 w 447453"/>
                    <a:gd name="connsiteY13" fmla="*/ 393322 h 443879"/>
                    <a:gd name="connsiteX14" fmla="*/ 318596 w 447453"/>
                    <a:gd name="connsiteY14" fmla="*/ 392377 h 443879"/>
                    <a:gd name="connsiteX15" fmla="*/ 316437 w 447453"/>
                    <a:gd name="connsiteY15" fmla="*/ 391500 h 443879"/>
                    <a:gd name="connsiteX16" fmla="*/ 316369 w 447453"/>
                    <a:gd name="connsiteY16" fmla="*/ 391500 h 443879"/>
                    <a:gd name="connsiteX17" fmla="*/ 314141 w 447453"/>
                    <a:gd name="connsiteY17" fmla="*/ 390555 h 443879"/>
                    <a:gd name="connsiteX18" fmla="*/ 311981 w 447453"/>
                    <a:gd name="connsiteY18" fmla="*/ 389610 h 443879"/>
                    <a:gd name="connsiteX19" fmla="*/ 311307 w 447453"/>
                    <a:gd name="connsiteY19" fmla="*/ 389340 h 443879"/>
                    <a:gd name="connsiteX20" fmla="*/ 309821 w 447453"/>
                    <a:gd name="connsiteY20" fmla="*/ 388732 h 443879"/>
                    <a:gd name="connsiteX21" fmla="*/ 307661 w 447453"/>
                    <a:gd name="connsiteY21" fmla="*/ 387855 h 443879"/>
                    <a:gd name="connsiteX22" fmla="*/ 306312 w 447453"/>
                    <a:gd name="connsiteY22" fmla="*/ 387247 h 443879"/>
                    <a:gd name="connsiteX23" fmla="*/ 305569 w 447453"/>
                    <a:gd name="connsiteY23" fmla="*/ 386910 h 443879"/>
                    <a:gd name="connsiteX24" fmla="*/ 303476 w 447453"/>
                    <a:gd name="connsiteY24" fmla="*/ 386032 h 443879"/>
                    <a:gd name="connsiteX25" fmla="*/ 301384 w 447453"/>
                    <a:gd name="connsiteY25" fmla="*/ 385155 h 443879"/>
                    <a:gd name="connsiteX26" fmla="*/ 301316 w 447453"/>
                    <a:gd name="connsiteY26" fmla="*/ 385155 h 443879"/>
                    <a:gd name="connsiteX27" fmla="*/ 299224 w 447453"/>
                    <a:gd name="connsiteY27" fmla="*/ 384277 h 443879"/>
                    <a:gd name="connsiteX28" fmla="*/ 297131 w 447453"/>
                    <a:gd name="connsiteY28" fmla="*/ 383400 h 443879"/>
                    <a:gd name="connsiteX29" fmla="*/ 296457 w 447453"/>
                    <a:gd name="connsiteY29" fmla="*/ 383130 h 443879"/>
                    <a:gd name="connsiteX30" fmla="*/ 295039 w 447453"/>
                    <a:gd name="connsiteY30" fmla="*/ 382522 h 443879"/>
                    <a:gd name="connsiteX31" fmla="*/ 293014 w 447453"/>
                    <a:gd name="connsiteY31" fmla="*/ 381645 h 443879"/>
                    <a:gd name="connsiteX32" fmla="*/ 291664 w 447453"/>
                    <a:gd name="connsiteY32" fmla="*/ 381105 h 443879"/>
                    <a:gd name="connsiteX33" fmla="*/ 290989 w 447453"/>
                    <a:gd name="connsiteY33" fmla="*/ 380835 h 443879"/>
                    <a:gd name="connsiteX34" fmla="*/ 289032 w 447453"/>
                    <a:gd name="connsiteY34" fmla="*/ 380025 h 443879"/>
                    <a:gd name="connsiteX35" fmla="*/ 287074 w 447453"/>
                    <a:gd name="connsiteY35" fmla="*/ 379215 h 443879"/>
                    <a:gd name="connsiteX36" fmla="*/ 132027 w 447453"/>
                    <a:gd name="connsiteY36" fmla="*/ 369967 h 443879"/>
                    <a:gd name="connsiteX37" fmla="*/ 89096 w 447453"/>
                    <a:gd name="connsiteY37" fmla="*/ 262980 h 443879"/>
                    <a:gd name="connsiteX38" fmla="*/ 72289 w 447453"/>
                    <a:gd name="connsiteY38" fmla="*/ 169830 h 443879"/>
                    <a:gd name="connsiteX39" fmla="*/ 70872 w 447453"/>
                    <a:gd name="connsiteY39" fmla="*/ 75532 h 443879"/>
                    <a:gd name="connsiteX40" fmla="*/ 68981 w 447453"/>
                    <a:gd name="connsiteY40" fmla="*/ 74790 h 443879"/>
                    <a:gd name="connsiteX41" fmla="*/ 68441 w 447453"/>
                    <a:gd name="connsiteY41" fmla="*/ 74587 h 443879"/>
                    <a:gd name="connsiteX42" fmla="*/ 67024 w 447453"/>
                    <a:gd name="connsiteY42" fmla="*/ 73980 h 443879"/>
                    <a:gd name="connsiteX43" fmla="*/ 66552 w 447453"/>
                    <a:gd name="connsiteY43" fmla="*/ 73777 h 443879"/>
                    <a:gd name="connsiteX44" fmla="*/ 64864 w 447453"/>
                    <a:gd name="connsiteY44" fmla="*/ 72967 h 443879"/>
                    <a:gd name="connsiteX45" fmla="*/ 64324 w 447453"/>
                    <a:gd name="connsiteY45" fmla="*/ 72697 h 443879"/>
                    <a:gd name="connsiteX46" fmla="*/ 63109 w 447453"/>
                    <a:gd name="connsiteY46" fmla="*/ 72022 h 443879"/>
                    <a:gd name="connsiteX47" fmla="*/ 62501 w 447453"/>
                    <a:gd name="connsiteY47" fmla="*/ 71685 h 443879"/>
                    <a:gd name="connsiteX48" fmla="*/ 61152 w 447453"/>
                    <a:gd name="connsiteY48" fmla="*/ 70875 h 443879"/>
                    <a:gd name="connsiteX49" fmla="*/ 60814 w 447453"/>
                    <a:gd name="connsiteY49" fmla="*/ 70672 h 443879"/>
                    <a:gd name="connsiteX50" fmla="*/ 59194 w 447453"/>
                    <a:gd name="connsiteY50" fmla="*/ 69660 h 443879"/>
                    <a:gd name="connsiteX51" fmla="*/ 58789 w 447453"/>
                    <a:gd name="connsiteY51" fmla="*/ 69390 h 443879"/>
                    <a:gd name="connsiteX52" fmla="*/ 57574 w 447453"/>
                    <a:gd name="connsiteY52" fmla="*/ 68580 h 443879"/>
                    <a:gd name="connsiteX53" fmla="*/ 57101 w 447453"/>
                    <a:gd name="connsiteY53" fmla="*/ 68242 h 443879"/>
                    <a:gd name="connsiteX54" fmla="*/ 55751 w 447453"/>
                    <a:gd name="connsiteY54" fmla="*/ 67230 h 443879"/>
                    <a:gd name="connsiteX55" fmla="*/ 55617 w 447453"/>
                    <a:gd name="connsiteY55" fmla="*/ 67162 h 443879"/>
                    <a:gd name="connsiteX56" fmla="*/ 55617 w 447453"/>
                    <a:gd name="connsiteY56" fmla="*/ 67162 h 443879"/>
                    <a:gd name="connsiteX57" fmla="*/ 55346 w 447453"/>
                    <a:gd name="connsiteY57" fmla="*/ 66960 h 443879"/>
                    <a:gd name="connsiteX58" fmla="*/ 54199 w 447453"/>
                    <a:gd name="connsiteY58" fmla="*/ 66015 h 443879"/>
                    <a:gd name="connsiteX59" fmla="*/ 53726 w 447453"/>
                    <a:gd name="connsiteY59" fmla="*/ 65610 h 443879"/>
                    <a:gd name="connsiteX60" fmla="*/ 52647 w 447453"/>
                    <a:gd name="connsiteY60" fmla="*/ 64665 h 443879"/>
                    <a:gd name="connsiteX61" fmla="*/ 52376 w 447453"/>
                    <a:gd name="connsiteY61" fmla="*/ 64395 h 443879"/>
                    <a:gd name="connsiteX62" fmla="*/ 51094 w 447453"/>
                    <a:gd name="connsiteY62" fmla="*/ 63180 h 443879"/>
                    <a:gd name="connsiteX63" fmla="*/ 50689 w 447453"/>
                    <a:gd name="connsiteY63" fmla="*/ 62775 h 443879"/>
                    <a:gd name="connsiteX64" fmla="*/ 49879 w 447453"/>
                    <a:gd name="connsiteY64" fmla="*/ 61897 h 443879"/>
                    <a:gd name="connsiteX65" fmla="*/ 49339 w 447453"/>
                    <a:gd name="connsiteY65" fmla="*/ 61357 h 443879"/>
                    <a:gd name="connsiteX66" fmla="*/ 48529 w 447453"/>
                    <a:gd name="connsiteY66" fmla="*/ 60480 h 443879"/>
                    <a:gd name="connsiteX67" fmla="*/ 48191 w 447453"/>
                    <a:gd name="connsiteY67" fmla="*/ 60075 h 443879"/>
                    <a:gd name="connsiteX68" fmla="*/ 47111 w 447453"/>
                    <a:gd name="connsiteY68" fmla="*/ 58792 h 443879"/>
                    <a:gd name="connsiteX69" fmla="*/ 46639 w 447453"/>
                    <a:gd name="connsiteY69" fmla="*/ 58252 h 443879"/>
                    <a:gd name="connsiteX70" fmla="*/ 45964 w 447453"/>
                    <a:gd name="connsiteY70" fmla="*/ 57375 h 443879"/>
                    <a:gd name="connsiteX71" fmla="*/ 45492 w 447453"/>
                    <a:gd name="connsiteY71" fmla="*/ 56767 h 443879"/>
                    <a:gd name="connsiteX72" fmla="*/ 44749 w 447453"/>
                    <a:gd name="connsiteY72" fmla="*/ 55688 h 443879"/>
                    <a:gd name="connsiteX73" fmla="*/ 44277 w 447453"/>
                    <a:gd name="connsiteY73" fmla="*/ 54945 h 443879"/>
                    <a:gd name="connsiteX74" fmla="*/ 43669 w 447453"/>
                    <a:gd name="connsiteY74" fmla="*/ 53932 h 443879"/>
                    <a:gd name="connsiteX75" fmla="*/ 43264 w 447453"/>
                    <a:gd name="connsiteY75" fmla="*/ 53257 h 443879"/>
                    <a:gd name="connsiteX76" fmla="*/ 42791 w 447453"/>
                    <a:gd name="connsiteY76" fmla="*/ 52515 h 443879"/>
                    <a:gd name="connsiteX77" fmla="*/ 42319 w 447453"/>
                    <a:gd name="connsiteY77" fmla="*/ 51772 h 443879"/>
                    <a:gd name="connsiteX78" fmla="*/ 42319 w 447453"/>
                    <a:gd name="connsiteY78" fmla="*/ 51772 h 443879"/>
                    <a:gd name="connsiteX79" fmla="*/ 41644 w 447453"/>
                    <a:gd name="connsiteY79" fmla="*/ 50490 h 443879"/>
                    <a:gd name="connsiteX80" fmla="*/ 41644 w 447453"/>
                    <a:gd name="connsiteY80" fmla="*/ 50422 h 443879"/>
                    <a:gd name="connsiteX81" fmla="*/ 41307 w 447453"/>
                    <a:gd name="connsiteY81" fmla="*/ 49680 h 443879"/>
                    <a:gd name="connsiteX82" fmla="*/ 40902 w 447453"/>
                    <a:gd name="connsiteY82" fmla="*/ 48870 h 443879"/>
                    <a:gd name="connsiteX83" fmla="*/ 40564 w 447453"/>
                    <a:gd name="connsiteY83" fmla="*/ 48060 h 443879"/>
                    <a:gd name="connsiteX84" fmla="*/ 40226 w 447453"/>
                    <a:gd name="connsiteY84" fmla="*/ 47182 h 443879"/>
                    <a:gd name="connsiteX85" fmla="*/ 39821 w 447453"/>
                    <a:gd name="connsiteY85" fmla="*/ 46102 h 443879"/>
                    <a:gd name="connsiteX86" fmla="*/ 39416 w 447453"/>
                    <a:gd name="connsiteY86" fmla="*/ 45022 h 443879"/>
                    <a:gd name="connsiteX87" fmla="*/ 39147 w 447453"/>
                    <a:gd name="connsiteY87" fmla="*/ 44212 h 443879"/>
                    <a:gd name="connsiteX88" fmla="*/ 38876 w 447453"/>
                    <a:gd name="connsiteY88" fmla="*/ 43470 h 443879"/>
                    <a:gd name="connsiteX89" fmla="*/ 38606 w 447453"/>
                    <a:gd name="connsiteY89" fmla="*/ 42592 h 443879"/>
                    <a:gd name="connsiteX90" fmla="*/ 38404 w 447453"/>
                    <a:gd name="connsiteY90" fmla="*/ 41917 h 443879"/>
                    <a:gd name="connsiteX91" fmla="*/ 37999 w 447453"/>
                    <a:gd name="connsiteY91" fmla="*/ 40297 h 443879"/>
                    <a:gd name="connsiteX92" fmla="*/ 37864 w 447453"/>
                    <a:gd name="connsiteY92" fmla="*/ 39622 h 443879"/>
                    <a:gd name="connsiteX93" fmla="*/ 37661 w 447453"/>
                    <a:gd name="connsiteY93" fmla="*/ 38677 h 443879"/>
                    <a:gd name="connsiteX94" fmla="*/ 37527 w 447453"/>
                    <a:gd name="connsiteY94" fmla="*/ 38002 h 443879"/>
                    <a:gd name="connsiteX95" fmla="*/ 37324 w 447453"/>
                    <a:gd name="connsiteY95" fmla="*/ 37057 h 443879"/>
                    <a:gd name="connsiteX96" fmla="*/ 37122 w 447453"/>
                    <a:gd name="connsiteY96" fmla="*/ 35707 h 443879"/>
                    <a:gd name="connsiteX97" fmla="*/ 36986 w 447453"/>
                    <a:gd name="connsiteY97" fmla="*/ 34560 h 443879"/>
                    <a:gd name="connsiteX98" fmla="*/ 36919 w 447453"/>
                    <a:gd name="connsiteY98" fmla="*/ 34290 h 443879"/>
                    <a:gd name="connsiteX99" fmla="*/ 36784 w 447453"/>
                    <a:gd name="connsiteY99" fmla="*/ 33007 h 443879"/>
                    <a:gd name="connsiteX100" fmla="*/ 36784 w 447453"/>
                    <a:gd name="connsiteY100" fmla="*/ 33007 h 443879"/>
                    <a:gd name="connsiteX101" fmla="*/ 36649 w 447453"/>
                    <a:gd name="connsiteY101" fmla="*/ 30375 h 443879"/>
                    <a:gd name="connsiteX102" fmla="*/ 36649 w 447453"/>
                    <a:gd name="connsiteY102" fmla="*/ 30240 h 443879"/>
                    <a:gd name="connsiteX103" fmla="*/ 36649 w 447453"/>
                    <a:gd name="connsiteY103" fmla="*/ 29025 h 443879"/>
                    <a:gd name="connsiteX104" fmla="*/ 36649 w 447453"/>
                    <a:gd name="connsiteY104" fmla="*/ 28755 h 443879"/>
                    <a:gd name="connsiteX105" fmla="*/ 36919 w 447453"/>
                    <a:gd name="connsiteY105" fmla="*/ 24772 h 443879"/>
                    <a:gd name="connsiteX106" fmla="*/ 36919 w 447453"/>
                    <a:gd name="connsiteY106" fmla="*/ 24705 h 443879"/>
                    <a:gd name="connsiteX107" fmla="*/ 37054 w 447453"/>
                    <a:gd name="connsiteY107" fmla="*/ 23422 h 443879"/>
                    <a:gd name="connsiteX108" fmla="*/ 37122 w 447453"/>
                    <a:gd name="connsiteY108" fmla="*/ 23152 h 443879"/>
                    <a:gd name="connsiteX109" fmla="*/ 37932 w 447453"/>
                    <a:gd name="connsiteY109" fmla="*/ 19305 h 443879"/>
                    <a:gd name="connsiteX110" fmla="*/ 37999 w 447453"/>
                    <a:gd name="connsiteY110" fmla="*/ 19170 h 443879"/>
                    <a:gd name="connsiteX111" fmla="*/ 38337 w 447453"/>
                    <a:gd name="connsiteY111" fmla="*/ 17887 h 443879"/>
                    <a:gd name="connsiteX112" fmla="*/ 38337 w 447453"/>
                    <a:gd name="connsiteY112" fmla="*/ 17752 h 443879"/>
                    <a:gd name="connsiteX113" fmla="*/ 39687 w 447453"/>
                    <a:gd name="connsiteY113" fmla="*/ 13837 h 443879"/>
                    <a:gd name="connsiteX114" fmla="*/ 39687 w 447453"/>
                    <a:gd name="connsiteY114" fmla="*/ 13770 h 443879"/>
                    <a:gd name="connsiteX115" fmla="*/ 41509 w 447453"/>
                    <a:gd name="connsiteY115" fmla="*/ 9922 h 443879"/>
                    <a:gd name="connsiteX116" fmla="*/ 41509 w 447453"/>
                    <a:gd name="connsiteY116" fmla="*/ 9855 h 443879"/>
                    <a:gd name="connsiteX117" fmla="*/ 42184 w 447453"/>
                    <a:gd name="connsiteY117" fmla="*/ 8640 h 443879"/>
                    <a:gd name="connsiteX118" fmla="*/ 42251 w 447453"/>
                    <a:gd name="connsiteY118" fmla="*/ 8505 h 443879"/>
                    <a:gd name="connsiteX119" fmla="*/ 44614 w 447453"/>
                    <a:gd name="connsiteY119" fmla="*/ 4860 h 443879"/>
                    <a:gd name="connsiteX120" fmla="*/ 44614 w 447453"/>
                    <a:gd name="connsiteY120" fmla="*/ 4792 h 443879"/>
                    <a:gd name="connsiteX121" fmla="*/ 48529 w 447453"/>
                    <a:gd name="connsiteY121" fmla="*/ 67 h 443879"/>
                    <a:gd name="connsiteX122" fmla="*/ 48596 w 447453"/>
                    <a:gd name="connsiteY122" fmla="*/ 0 h 443879"/>
                    <a:gd name="connsiteX123" fmla="*/ 34219 w 447453"/>
                    <a:gd name="connsiteY123" fmla="*/ 94027 h 443879"/>
                    <a:gd name="connsiteX124" fmla="*/ 35636 w 447453"/>
                    <a:gd name="connsiteY124" fmla="*/ 188325 h 443879"/>
                    <a:gd name="connsiteX125" fmla="*/ 52444 w 447453"/>
                    <a:gd name="connsiteY125" fmla="*/ 281475 h 443879"/>
                    <a:gd name="connsiteX126" fmla="*/ 95374 w 447453"/>
                    <a:gd name="connsiteY126" fmla="*/ 388462 h 443879"/>
                    <a:gd name="connsiteX127" fmla="*/ 250421 w 447453"/>
                    <a:gd name="connsiteY127" fmla="*/ 397710 h 443879"/>
                    <a:gd name="connsiteX128" fmla="*/ 368479 w 447453"/>
                    <a:gd name="connsiteY128" fmla="*/ 443880 h 44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47453" h="443879">
                      <a:moveTo>
                        <a:pt x="368479" y="443880"/>
                      </a:moveTo>
                      <a:cubicBezTo>
                        <a:pt x="396154" y="442597"/>
                        <a:pt x="422614" y="440842"/>
                        <a:pt x="447454" y="438547"/>
                      </a:cubicBezTo>
                      <a:cubicBezTo>
                        <a:pt x="445564" y="438007"/>
                        <a:pt x="443606" y="437467"/>
                        <a:pt x="441717" y="436860"/>
                      </a:cubicBezTo>
                      <a:lnTo>
                        <a:pt x="441379" y="436792"/>
                      </a:lnTo>
                      <a:cubicBezTo>
                        <a:pt x="405064" y="426060"/>
                        <a:pt x="371516" y="413707"/>
                        <a:pt x="341816" y="401828"/>
                      </a:cubicBezTo>
                      <a:lnTo>
                        <a:pt x="339386" y="400882"/>
                      </a:lnTo>
                      <a:lnTo>
                        <a:pt x="337024" y="399938"/>
                      </a:lnTo>
                      <a:lnTo>
                        <a:pt x="334661" y="398992"/>
                      </a:lnTo>
                      <a:lnTo>
                        <a:pt x="329937" y="397102"/>
                      </a:lnTo>
                      <a:lnTo>
                        <a:pt x="327641" y="396157"/>
                      </a:lnTo>
                      <a:lnTo>
                        <a:pt x="325346" y="395212"/>
                      </a:lnTo>
                      <a:lnTo>
                        <a:pt x="323052" y="394267"/>
                      </a:lnTo>
                      <a:lnTo>
                        <a:pt x="321634" y="393660"/>
                      </a:lnTo>
                      <a:lnTo>
                        <a:pt x="320824" y="393322"/>
                      </a:lnTo>
                      <a:lnTo>
                        <a:pt x="318596" y="392377"/>
                      </a:lnTo>
                      <a:lnTo>
                        <a:pt x="316437" y="391500"/>
                      </a:lnTo>
                      <a:lnTo>
                        <a:pt x="316369" y="391500"/>
                      </a:lnTo>
                      <a:lnTo>
                        <a:pt x="314141" y="390555"/>
                      </a:lnTo>
                      <a:lnTo>
                        <a:pt x="311981" y="389610"/>
                      </a:lnTo>
                      <a:lnTo>
                        <a:pt x="311307" y="389340"/>
                      </a:lnTo>
                      <a:lnTo>
                        <a:pt x="309821" y="388732"/>
                      </a:lnTo>
                      <a:lnTo>
                        <a:pt x="307661" y="387855"/>
                      </a:lnTo>
                      <a:lnTo>
                        <a:pt x="306312" y="387247"/>
                      </a:lnTo>
                      <a:lnTo>
                        <a:pt x="305569" y="386910"/>
                      </a:lnTo>
                      <a:lnTo>
                        <a:pt x="303476" y="386032"/>
                      </a:lnTo>
                      <a:lnTo>
                        <a:pt x="301384" y="385155"/>
                      </a:lnTo>
                      <a:lnTo>
                        <a:pt x="301316" y="385155"/>
                      </a:lnTo>
                      <a:lnTo>
                        <a:pt x="299224" y="384277"/>
                      </a:lnTo>
                      <a:lnTo>
                        <a:pt x="297131" y="383400"/>
                      </a:lnTo>
                      <a:lnTo>
                        <a:pt x="296457" y="383130"/>
                      </a:lnTo>
                      <a:lnTo>
                        <a:pt x="295039" y="382522"/>
                      </a:lnTo>
                      <a:lnTo>
                        <a:pt x="293014" y="381645"/>
                      </a:lnTo>
                      <a:lnTo>
                        <a:pt x="291664" y="381105"/>
                      </a:lnTo>
                      <a:lnTo>
                        <a:pt x="290989" y="380835"/>
                      </a:lnTo>
                      <a:lnTo>
                        <a:pt x="289032" y="380025"/>
                      </a:lnTo>
                      <a:lnTo>
                        <a:pt x="287074" y="379215"/>
                      </a:lnTo>
                      <a:cubicBezTo>
                        <a:pt x="245562" y="384953"/>
                        <a:pt x="174147" y="379822"/>
                        <a:pt x="132027" y="369967"/>
                      </a:cubicBezTo>
                      <a:cubicBezTo>
                        <a:pt x="61691" y="353632"/>
                        <a:pt x="47719" y="297405"/>
                        <a:pt x="89096" y="262980"/>
                      </a:cubicBezTo>
                      <a:cubicBezTo>
                        <a:pt x="42791" y="253732"/>
                        <a:pt x="27941" y="194940"/>
                        <a:pt x="72289" y="169830"/>
                      </a:cubicBezTo>
                      <a:cubicBezTo>
                        <a:pt x="32937" y="151942"/>
                        <a:pt x="34489" y="93487"/>
                        <a:pt x="70872" y="75532"/>
                      </a:cubicBezTo>
                      <a:cubicBezTo>
                        <a:pt x="70264" y="75330"/>
                        <a:pt x="69589" y="75060"/>
                        <a:pt x="68981" y="74790"/>
                      </a:cubicBezTo>
                      <a:lnTo>
                        <a:pt x="68441" y="74587"/>
                      </a:lnTo>
                      <a:cubicBezTo>
                        <a:pt x="67969" y="74385"/>
                        <a:pt x="67497" y="74182"/>
                        <a:pt x="67024" y="73980"/>
                      </a:cubicBezTo>
                      <a:lnTo>
                        <a:pt x="66552" y="73777"/>
                      </a:lnTo>
                      <a:cubicBezTo>
                        <a:pt x="65944" y="73507"/>
                        <a:pt x="65404" y="73237"/>
                        <a:pt x="64864" y="72967"/>
                      </a:cubicBezTo>
                      <a:lnTo>
                        <a:pt x="64324" y="72697"/>
                      </a:lnTo>
                      <a:lnTo>
                        <a:pt x="63109" y="72022"/>
                      </a:lnTo>
                      <a:lnTo>
                        <a:pt x="62501" y="71685"/>
                      </a:lnTo>
                      <a:cubicBezTo>
                        <a:pt x="62029" y="71415"/>
                        <a:pt x="61624" y="71145"/>
                        <a:pt x="61152" y="70875"/>
                      </a:cubicBezTo>
                      <a:lnTo>
                        <a:pt x="60814" y="70672"/>
                      </a:lnTo>
                      <a:cubicBezTo>
                        <a:pt x="60274" y="70335"/>
                        <a:pt x="59734" y="69997"/>
                        <a:pt x="59194" y="69660"/>
                      </a:cubicBezTo>
                      <a:lnTo>
                        <a:pt x="58789" y="69390"/>
                      </a:lnTo>
                      <a:cubicBezTo>
                        <a:pt x="58384" y="69120"/>
                        <a:pt x="57979" y="68850"/>
                        <a:pt x="57574" y="68580"/>
                      </a:cubicBezTo>
                      <a:lnTo>
                        <a:pt x="57101" y="68242"/>
                      </a:lnTo>
                      <a:cubicBezTo>
                        <a:pt x="56629" y="67905"/>
                        <a:pt x="56157" y="67567"/>
                        <a:pt x="55751" y="67230"/>
                      </a:cubicBezTo>
                      <a:lnTo>
                        <a:pt x="55617" y="67162"/>
                      </a:lnTo>
                      <a:lnTo>
                        <a:pt x="55617" y="67162"/>
                      </a:lnTo>
                      <a:lnTo>
                        <a:pt x="55346" y="66960"/>
                      </a:lnTo>
                      <a:cubicBezTo>
                        <a:pt x="54941" y="66622"/>
                        <a:pt x="54536" y="66352"/>
                        <a:pt x="54199" y="66015"/>
                      </a:cubicBezTo>
                      <a:lnTo>
                        <a:pt x="53726" y="65610"/>
                      </a:lnTo>
                      <a:cubicBezTo>
                        <a:pt x="53389" y="65272"/>
                        <a:pt x="52984" y="65002"/>
                        <a:pt x="52647" y="64665"/>
                      </a:cubicBezTo>
                      <a:lnTo>
                        <a:pt x="52376" y="64395"/>
                      </a:lnTo>
                      <a:cubicBezTo>
                        <a:pt x="51971" y="63990"/>
                        <a:pt x="51499" y="63585"/>
                        <a:pt x="51094" y="63180"/>
                      </a:cubicBezTo>
                      <a:lnTo>
                        <a:pt x="50689" y="62775"/>
                      </a:lnTo>
                      <a:cubicBezTo>
                        <a:pt x="50419" y="62505"/>
                        <a:pt x="50149" y="62167"/>
                        <a:pt x="49879" y="61897"/>
                      </a:cubicBezTo>
                      <a:lnTo>
                        <a:pt x="49339" y="61357"/>
                      </a:lnTo>
                      <a:lnTo>
                        <a:pt x="48529" y="60480"/>
                      </a:lnTo>
                      <a:lnTo>
                        <a:pt x="48191" y="60075"/>
                      </a:lnTo>
                      <a:cubicBezTo>
                        <a:pt x="47854" y="59670"/>
                        <a:pt x="47449" y="59197"/>
                        <a:pt x="47111" y="58792"/>
                      </a:cubicBezTo>
                      <a:lnTo>
                        <a:pt x="46639" y="58252"/>
                      </a:lnTo>
                      <a:lnTo>
                        <a:pt x="45964" y="57375"/>
                      </a:lnTo>
                      <a:lnTo>
                        <a:pt x="45492" y="56767"/>
                      </a:lnTo>
                      <a:cubicBezTo>
                        <a:pt x="45221" y="56430"/>
                        <a:pt x="45019" y="56025"/>
                        <a:pt x="44749" y="55688"/>
                      </a:cubicBezTo>
                      <a:lnTo>
                        <a:pt x="44277" y="54945"/>
                      </a:lnTo>
                      <a:lnTo>
                        <a:pt x="43669" y="53932"/>
                      </a:lnTo>
                      <a:lnTo>
                        <a:pt x="43264" y="53257"/>
                      </a:lnTo>
                      <a:lnTo>
                        <a:pt x="42791" y="52515"/>
                      </a:lnTo>
                      <a:lnTo>
                        <a:pt x="42319" y="51772"/>
                      </a:lnTo>
                      <a:lnTo>
                        <a:pt x="42319" y="51772"/>
                      </a:lnTo>
                      <a:cubicBezTo>
                        <a:pt x="42117" y="51367"/>
                        <a:pt x="41846" y="50962"/>
                        <a:pt x="41644" y="50490"/>
                      </a:cubicBezTo>
                      <a:lnTo>
                        <a:pt x="41644" y="50422"/>
                      </a:lnTo>
                      <a:lnTo>
                        <a:pt x="41307" y="49680"/>
                      </a:lnTo>
                      <a:lnTo>
                        <a:pt x="40902" y="48870"/>
                      </a:lnTo>
                      <a:lnTo>
                        <a:pt x="40564" y="48060"/>
                      </a:lnTo>
                      <a:lnTo>
                        <a:pt x="40226" y="47182"/>
                      </a:lnTo>
                      <a:lnTo>
                        <a:pt x="39821" y="46102"/>
                      </a:lnTo>
                      <a:cubicBezTo>
                        <a:pt x="39687" y="45765"/>
                        <a:pt x="39552" y="45427"/>
                        <a:pt x="39416" y="45022"/>
                      </a:cubicBezTo>
                      <a:lnTo>
                        <a:pt x="39147" y="44212"/>
                      </a:lnTo>
                      <a:lnTo>
                        <a:pt x="38876" y="43470"/>
                      </a:lnTo>
                      <a:lnTo>
                        <a:pt x="38606" y="42592"/>
                      </a:lnTo>
                      <a:lnTo>
                        <a:pt x="38404" y="41917"/>
                      </a:lnTo>
                      <a:cubicBezTo>
                        <a:pt x="38269" y="41377"/>
                        <a:pt x="38134" y="40837"/>
                        <a:pt x="37999" y="40297"/>
                      </a:cubicBezTo>
                      <a:lnTo>
                        <a:pt x="37864" y="39622"/>
                      </a:lnTo>
                      <a:lnTo>
                        <a:pt x="37661" y="38677"/>
                      </a:lnTo>
                      <a:lnTo>
                        <a:pt x="37527" y="38002"/>
                      </a:lnTo>
                      <a:lnTo>
                        <a:pt x="37324" y="37057"/>
                      </a:lnTo>
                      <a:cubicBezTo>
                        <a:pt x="37256" y="36585"/>
                        <a:pt x="37189" y="36180"/>
                        <a:pt x="37122" y="35707"/>
                      </a:cubicBezTo>
                      <a:lnTo>
                        <a:pt x="36986" y="34560"/>
                      </a:lnTo>
                      <a:lnTo>
                        <a:pt x="36919" y="34290"/>
                      </a:lnTo>
                      <a:cubicBezTo>
                        <a:pt x="36851" y="33885"/>
                        <a:pt x="36851" y="33412"/>
                        <a:pt x="36784" y="33007"/>
                      </a:cubicBezTo>
                      <a:lnTo>
                        <a:pt x="36784" y="33007"/>
                      </a:lnTo>
                      <a:cubicBezTo>
                        <a:pt x="36717" y="32130"/>
                        <a:pt x="36649" y="31252"/>
                        <a:pt x="36649" y="30375"/>
                      </a:cubicBezTo>
                      <a:lnTo>
                        <a:pt x="36649" y="30240"/>
                      </a:lnTo>
                      <a:cubicBezTo>
                        <a:pt x="36649" y="29835"/>
                        <a:pt x="36649" y="29430"/>
                        <a:pt x="36649" y="29025"/>
                      </a:cubicBezTo>
                      <a:lnTo>
                        <a:pt x="36649" y="28755"/>
                      </a:lnTo>
                      <a:cubicBezTo>
                        <a:pt x="36649" y="27405"/>
                        <a:pt x="36784" y="26122"/>
                        <a:pt x="36919" y="24772"/>
                      </a:cubicBezTo>
                      <a:lnTo>
                        <a:pt x="36919" y="24705"/>
                      </a:lnTo>
                      <a:cubicBezTo>
                        <a:pt x="36986" y="24300"/>
                        <a:pt x="37054" y="23827"/>
                        <a:pt x="37054" y="23422"/>
                      </a:cubicBezTo>
                      <a:lnTo>
                        <a:pt x="37122" y="23152"/>
                      </a:lnTo>
                      <a:cubicBezTo>
                        <a:pt x="37324" y="21870"/>
                        <a:pt x="37594" y="20587"/>
                        <a:pt x="37932" y="19305"/>
                      </a:cubicBezTo>
                      <a:lnTo>
                        <a:pt x="37999" y="19170"/>
                      </a:lnTo>
                      <a:cubicBezTo>
                        <a:pt x="38134" y="18765"/>
                        <a:pt x="38201" y="18292"/>
                        <a:pt x="38337" y="17887"/>
                      </a:cubicBezTo>
                      <a:lnTo>
                        <a:pt x="38337" y="17752"/>
                      </a:lnTo>
                      <a:cubicBezTo>
                        <a:pt x="38742" y="16470"/>
                        <a:pt x="39147" y="15120"/>
                        <a:pt x="39687" y="13837"/>
                      </a:cubicBezTo>
                      <a:lnTo>
                        <a:pt x="39687" y="13770"/>
                      </a:lnTo>
                      <a:cubicBezTo>
                        <a:pt x="40226" y="12487"/>
                        <a:pt x="40834" y="11205"/>
                        <a:pt x="41509" y="9922"/>
                      </a:cubicBezTo>
                      <a:lnTo>
                        <a:pt x="41509" y="9855"/>
                      </a:lnTo>
                      <a:cubicBezTo>
                        <a:pt x="41712" y="9450"/>
                        <a:pt x="41981" y="9045"/>
                        <a:pt x="42184" y="8640"/>
                      </a:cubicBezTo>
                      <a:lnTo>
                        <a:pt x="42251" y="8505"/>
                      </a:lnTo>
                      <a:cubicBezTo>
                        <a:pt x="42994" y="7290"/>
                        <a:pt x="43736" y="6075"/>
                        <a:pt x="44614" y="4860"/>
                      </a:cubicBezTo>
                      <a:lnTo>
                        <a:pt x="44614" y="4792"/>
                      </a:lnTo>
                      <a:cubicBezTo>
                        <a:pt x="45761" y="3172"/>
                        <a:pt x="47044" y="1620"/>
                        <a:pt x="48529" y="67"/>
                      </a:cubicBezTo>
                      <a:lnTo>
                        <a:pt x="48596" y="0"/>
                      </a:lnTo>
                      <a:cubicBezTo>
                        <a:pt x="-17216" y="13905"/>
                        <a:pt x="-10264" y="77760"/>
                        <a:pt x="34219" y="94027"/>
                      </a:cubicBezTo>
                      <a:cubicBezTo>
                        <a:pt x="-2163" y="111982"/>
                        <a:pt x="-3716" y="170505"/>
                        <a:pt x="35636" y="188325"/>
                      </a:cubicBezTo>
                      <a:cubicBezTo>
                        <a:pt x="-8711" y="213435"/>
                        <a:pt x="6071" y="272160"/>
                        <a:pt x="52444" y="281475"/>
                      </a:cubicBezTo>
                      <a:cubicBezTo>
                        <a:pt x="11066" y="315900"/>
                        <a:pt x="25039" y="372127"/>
                        <a:pt x="95374" y="388462"/>
                      </a:cubicBezTo>
                      <a:cubicBezTo>
                        <a:pt x="137427" y="398317"/>
                        <a:pt x="208909" y="403515"/>
                        <a:pt x="250421" y="397710"/>
                      </a:cubicBezTo>
                      <a:cubicBezTo>
                        <a:pt x="282687" y="411210"/>
                        <a:pt x="322782" y="428355"/>
                        <a:pt x="368479" y="443880"/>
                      </a:cubicBezTo>
                      <a:close/>
                    </a:path>
                  </a:pathLst>
                </a:custGeom>
                <a:solidFill>
                  <a:srgbClr val="375CAB"/>
                </a:solidFill>
                <a:ln w="674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613CFD1-4B85-0C57-9924-A4724ACBF643}"/>
                    </a:ext>
                  </a:extLst>
                </p:cNvPr>
                <p:cNvSpPr/>
                <p:nvPr/>
              </p:nvSpPr>
              <p:spPr>
                <a:xfrm>
                  <a:off x="12732667" y="7129572"/>
                  <a:ext cx="57442" cy="96119"/>
                </a:xfrm>
                <a:custGeom>
                  <a:avLst/>
                  <a:gdLst>
                    <a:gd name="connsiteX0" fmla="*/ 57442 w 57442"/>
                    <a:gd name="connsiteY0" fmla="*/ 96120 h 96119"/>
                    <a:gd name="connsiteX1" fmla="*/ 5265 w 57442"/>
                    <a:gd name="connsiteY1" fmla="*/ 6615 h 96119"/>
                    <a:gd name="connsiteX2" fmla="*/ 0 w 57442"/>
                    <a:gd name="connsiteY2" fmla="*/ 0 h 96119"/>
                    <a:gd name="connsiteX3" fmla="*/ 40027 w 57442"/>
                    <a:gd name="connsiteY3" fmla="*/ 92813 h 96119"/>
                    <a:gd name="connsiteX4" fmla="*/ 57442 w 57442"/>
                    <a:gd name="connsiteY4" fmla="*/ 96120 h 9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42" h="96119">
                      <a:moveTo>
                        <a:pt x="57442" y="96120"/>
                      </a:moveTo>
                      <a:cubicBezTo>
                        <a:pt x="39487" y="59063"/>
                        <a:pt x="21262" y="27607"/>
                        <a:pt x="5265" y="6615"/>
                      </a:cubicBezTo>
                      <a:cubicBezTo>
                        <a:pt x="3510" y="4320"/>
                        <a:pt x="1755" y="2160"/>
                        <a:pt x="0" y="0"/>
                      </a:cubicBezTo>
                      <a:cubicBezTo>
                        <a:pt x="14917" y="30038"/>
                        <a:pt x="28283" y="61087"/>
                        <a:pt x="40027" y="92813"/>
                      </a:cubicBezTo>
                      <a:cubicBezTo>
                        <a:pt x="45832" y="93893"/>
                        <a:pt x="51637" y="94973"/>
                        <a:pt x="57442" y="96120"/>
                      </a:cubicBezTo>
                      <a:close/>
                    </a:path>
                  </a:pathLst>
                </a:custGeom>
                <a:solidFill>
                  <a:srgbClr val="375CAB"/>
                </a:solidFill>
                <a:ln w="674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1D5265-6826-A14F-8512-F79EE7E816E2}"/>
                    </a:ext>
                  </a:extLst>
                </p:cNvPr>
                <p:cNvSpPr/>
                <p:nvPr/>
              </p:nvSpPr>
              <p:spPr>
                <a:xfrm>
                  <a:off x="12095062" y="6826092"/>
                  <a:ext cx="235102" cy="406754"/>
                </a:xfrm>
                <a:custGeom>
                  <a:avLst/>
                  <a:gdLst>
                    <a:gd name="connsiteX0" fmla="*/ 235103 w 235102"/>
                    <a:gd name="connsiteY0" fmla="*/ 0 h 406754"/>
                    <a:gd name="connsiteX1" fmla="*/ 134122 w 235102"/>
                    <a:gd name="connsiteY1" fmla="*/ 22477 h 406754"/>
                    <a:gd name="connsiteX2" fmla="*/ 46980 w 235102"/>
                    <a:gd name="connsiteY2" fmla="*/ 267300 h 406754"/>
                    <a:gd name="connsiteX3" fmla="*/ 0 w 235102"/>
                    <a:gd name="connsiteY3" fmla="*/ 406755 h 406754"/>
                    <a:gd name="connsiteX4" fmla="*/ 235103 w 235102"/>
                    <a:gd name="connsiteY4" fmla="*/ 0 h 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02" h="406754">
                      <a:moveTo>
                        <a:pt x="235103" y="0"/>
                      </a:moveTo>
                      <a:lnTo>
                        <a:pt x="134122" y="22477"/>
                      </a:lnTo>
                      <a:cubicBezTo>
                        <a:pt x="138307" y="85658"/>
                        <a:pt x="113130" y="199867"/>
                        <a:pt x="46980" y="267300"/>
                      </a:cubicBezTo>
                      <a:cubicBezTo>
                        <a:pt x="30510" y="315360"/>
                        <a:pt x="23422" y="338040"/>
                        <a:pt x="0" y="406755"/>
                      </a:cubicBezTo>
                      <a:cubicBezTo>
                        <a:pt x="139927" y="349852"/>
                        <a:pt x="231323" y="222548"/>
                        <a:pt x="235103" y="0"/>
                      </a:cubicBezTo>
                      <a:close/>
                    </a:path>
                  </a:pathLst>
                </a:custGeom>
                <a:solidFill>
                  <a:srgbClr val="FFC473"/>
                </a:solidFill>
                <a:ln w="674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DA1DBED-95DA-3E7F-F55C-3A038A7D95BD}"/>
                    </a:ext>
                  </a:extLst>
                </p:cNvPr>
                <p:cNvSpPr/>
                <p:nvPr/>
              </p:nvSpPr>
              <p:spPr>
                <a:xfrm>
                  <a:off x="12340492" y="6786334"/>
                  <a:ext cx="256702" cy="150997"/>
                </a:xfrm>
                <a:custGeom>
                  <a:avLst/>
                  <a:gdLst>
                    <a:gd name="connsiteX0" fmla="*/ 10665 w 256702"/>
                    <a:gd name="connsiteY0" fmla="*/ 0 h 150997"/>
                    <a:gd name="connsiteX1" fmla="*/ 0 w 256702"/>
                    <a:gd name="connsiteY1" fmla="*/ 79515 h 150997"/>
                    <a:gd name="connsiteX2" fmla="*/ 64867 w 256702"/>
                    <a:gd name="connsiteY2" fmla="*/ 150997 h 150997"/>
                    <a:gd name="connsiteX3" fmla="*/ 256703 w 256702"/>
                    <a:gd name="connsiteY3" fmla="*/ 78705 h 150997"/>
                    <a:gd name="connsiteX4" fmla="*/ 253395 w 256702"/>
                    <a:gd name="connsiteY4" fmla="*/ 9652 h 150997"/>
                    <a:gd name="connsiteX5" fmla="*/ 10665 w 256702"/>
                    <a:gd name="connsiteY5" fmla="*/ 0 h 1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02" h="150997">
                      <a:moveTo>
                        <a:pt x="10665" y="0"/>
                      </a:moveTo>
                      <a:lnTo>
                        <a:pt x="0" y="79515"/>
                      </a:lnTo>
                      <a:lnTo>
                        <a:pt x="64867" y="150997"/>
                      </a:lnTo>
                      <a:lnTo>
                        <a:pt x="256703" y="78705"/>
                      </a:lnTo>
                      <a:lnTo>
                        <a:pt x="253395" y="9652"/>
                      </a:lnTo>
                      <a:cubicBezTo>
                        <a:pt x="168277" y="12420"/>
                        <a:pt x="85523" y="8370"/>
                        <a:pt x="10665" y="0"/>
                      </a:cubicBezTo>
                      <a:close/>
                    </a:path>
                  </a:pathLst>
                </a:custGeom>
                <a:solidFill>
                  <a:srgbClr val="E4B6A0"/>
                </a:solidFill>
                <a:ln w="674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FCD0E5-640A-912C-F439-6B129EC04087}"/>
                    </a:ext>
                  </a:extLst>
                </p:cNvPr>
                <p:cNvSpPr/>
                <p:nvPr/>
              </p:nvSpPr>
              <p:spPr>
                <a:xfrm>
                  <a:off x="12346364" y="6786334"/>
                  <a:ext cx="248467" cy="45192"/>
                </a:xfrm>
                <a:custGeom>
                  <a:avLst/>
                  <a:gdLst>
                    <a:gd name="connsiteX0" fmla="*/ 4793 w 248467"/>
                    <a:gd name="connsiteY0" fmla="*/ 0 h 45192"/>
                    <a:gd name="connsiteX1" fmla="*/ 0 w 248467"/>
                    <a:gd name="connsiteY1" fmla="*/ 42795 h 45192"/>
                    <a:gd name="connsiteX2" fmla="*/ 248467 w 248467"/>
                    <a:gd name="connsiteY2" fmla="*/ 35370 h 45192"/>
                    <a:gd name="connsiteX3" fmla="*/ 247523 w 248467"/>
                    <a:gd name="connsiteY3" fmla="*/ 11610 h 45192"/>
                    <a:gd name="connsiteX4" fmla="*/ 4793 w 248467"/>
                    <a:gd name="connsiteY4" fmla="*/ 0 h 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67" h="45192">
                      <a:moveTo>
                        <a:pt x="4793" y="0"/>
                      </a:moveTo>
                      <a:lnTo>
                        <a:pt x="0" y="42795"/>
                      </a:lnTo>
                      <a:cubicBezTo>
                        <a:pt x="78435" y="47318"/>
                        <a:pt x="163148" y="45765"/>
                        <a:pt x="248467" y="35370"/>
                      </a:cubicBezTo>
                      <a:lnTo>
                        <a:pt x="247523" y="11610"/>
                      </a:lnTo>
                      <a:cubicBezTo>
                        <a:pt x="162405" y="14850"/>
                        <a:pt x="79650" y="9990"/>
                        <a:pt x="4793" y="0"/>
                      </a:cubicBezTo>
                      <a:close/>
                    </a:path>
                  </a:pathLst>
                </a:custGeom>
                <a:solidFill>
                  <a:srgbClr val="D38F76"/>
                </a:solidFill>
                <a:ln w="674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975FDD5-B81C-74AF-6033-73F8BF775D81}"/>
                    </a:ext>
                  </a:extLst>
                </p:cNvPr>
                <p:cNvSpPr/>
                <p:nvPr/>
              </p:nvSpPr>
              <p:spPr>
                <a:xfrm>
                  <a:off x="12026664" y="8572790"/>
                  <a:ext cx="394153" cy="293162"/>
                </a:xfrm>
                <a:custGeom>
                  <a:avLst/>
                  <a:gdLst>
                    <a:gd name="connsiteX0" fmla="*/ 2586 w 394153"/>
                    <a:gd name="connsiteY0" fmla="*/ 0 h 293162"/>
                    <a:gd name="connsiteX1" fmla="*/ 156 w 394153"/>
                    <a:gd name="connsiteY1" fmla="*/ 140872 h 293162"/>
                    <a:gd name="connsiteX2" fmla="*/ 161548 w 394153"/>
                    <a:gd name="connsiteY2" fmla="*/ 272092 h 293162"/>
                    <a:gd name="connsiteX3" fmla="*/ 393681 w 394153"/>
                    <a:gd name="connsiteY3" fmla="*/ 291195 h 293162"/>
                    <a:gd name="connsiteX4" fmla="*/ 394153 w 394153"/>
                    <a:gd name="connsiteY4" fmla="*/ 291127 h 293162"/>
                    <a:gd name="connsiteX5" fmla="*/ 383353 w 394153"/>
                    <a:gd name="connsiteY5" fmla="*/ 24772 h 293162"/>
                    <a:gd name="connsiteX6" fmla="*/ 2586 w 394153"/>
                    <a:gd name="connsiteY6" fmla="*/ 0 h 2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153" h="293162">
                      <a:moveTo>
                        <a:pt x="2586" y="0"/>
                      </a:moveTo>
                      <a:cubicBezTo>
                        <a:pt x="493" y="48060"/>
                        <a:pt x="-384" y="95783"/>
                        <a:pt x="156" y="140872"/>
                      </a:cubicBezTo>
                      <a:cubicBezTo>
                        <a:pt x="68263" y="98887"/>
                        <a:pt x="181326" y="157545"/>
                        <a:pt x="161548" y="272092"/>
                      </a:cubicBezTo>
                      <a:cubicBezTo>
                        <a:pt x="224391" y="287077"/>
                        <a:pt x="344473" y="297742"/>
                        <a:pt x="393681" y="291195"/>
                      </a:cubicBezTo>
                      <a:lnTo>
                        <a:pt x="394153" y="291127"/>
                      </a:lnTo>
                      <a:cubicBezTo>
                        <a:pt x="387808" y="196155"/>
                        <a:pt x="383758" y="107392"/>
                        <a:pt x="383353" y="24772"/>
                      </a:cubicBezTo>
                      <a:cubicBezTo>
                        <a:pt x="255441" y="21533"/>
                        <a:pt x="127731" y="13095"/>
                        <a:pt x="2586" y="0"/>
                      </a:cubicBezTo>
                      <a:close/>
                    </a:path>
                  </a:pathLst>
                </a:custGeom>
                <a:solidFill>
                  <a:srgbClr val="FFFFFF"/>
                </a:solidFill>
                <a:ln w="674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B62BDAC-89D5-5A0E-540A-2C2E75984526}"/>
                    </a:ext>
                  </a:extLst>
                </p:cNvPr>
                <p:cNvSpPr/>
                <p:nvPr/>
              </p:nvSpPr>
              <p:spPr>
                <a:xfrm>
                  <a:off x="12027089" y="8612209"/>
                  <a:ext cx="384007" cy="54472"/>
                </a:xfrm>
                <a:custGeom>
                  <a:avLst/>
                  <a:gdLst>
                    <a:gd name="connsiteX0" fmla="*/ 742 w 384007"/>
                    <a:gd name="connsiteY0" fmla="*/ 0 h 54472"/>
                    <a:gd name="connsiteX1" fmla="*/ 0 w 384007"/>
                    <a:gd name="connsiteY1" fmla="*/ 31253 h 54472"/>
                    <a:gd name="connsiteX2" fmla="*/ 384008 w 384007"/>
                    <a:gd name="connsiteY2" fmla="*/ 54473 h 54472"/>
                    <a:gd name="connsiteX3" fmla="*/ 383265 w 384007"/>
                    <a:gd name="connsiteY3" fmla="*/ 22478 h 54472"/>
                    <a:gd name="connsiteX4" fmla="*/ 742 w 384007"/>
                    <a:gd name="connsiteY4" fmla="*/ 0 h 5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07" h="54472">
                      <a:moveTo>
                        <a:pt x="742" y="0"/>
                      </a:moveTo>
                      <a:cubicBezTo>
                        <a:pt x="405" y="10462"/>
                        <a:pt x="203" y="20858"/>
                        <a:pt x="0" y="31253"/>
                      </a:cubicBezTo>
                      <a:cubicBezTo>
                        <a:pt x="129735" y="44348"/>
                        <a:pt x="258255" y="52245"/>
                        <a:pt x="384008" y="54473"/>
                      </a:cubicBezTo>
                      <a:cubicBezTo>
                        <a:pt x="383738" y="43673"/>
                        <a:pt x="383467" y="33008"/>
                        <a:pt x="383265" y="22478"/>
                      </a:cubicBezTo>
                      <a:cubicBezTo>
                        <a:pt x="258255" y="20992"/>
                        <a:pt x="130140" y="13230"/>
                        <a:pt x="742" y="0"/>
                      </a:cubicBezTo>
                      <a:close/>
                    </a:path>
                  </a:pathLst>
                </a:custGeom>
                <a:solidFill>
                  <a:srgbClr val="D26459"/>
                </a:solidFill>
                <a:ln w="674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254C48D-6814-4416-B2A4-F0672CFE35FE}"/>
                    </a:ext>
                  </a:extLst>
                </p:cNvPr>
                <p:cNvSpPr/>
                <p:nvPr/>
              </p:nvSpPr>
              <p:spPr>
                <a:xfrm>
                  <a:off x="11745409" y="8700046"/>
                  <a:ext cx="712330" cy="426381"/>
                </a:xfrm>
                <a:custGeom>
                  <a:avLst/>
                  <a:gdLst>
                    <a:gd name="connsiteX0" fmla="*/ 232675 w 712330"/>
                    <a:gd name="connsiteY0" fmla="*/ 115541 h 426381"/>
                    <a:gd name="connsiteX1" fmla="*/ 92343 w 712330"/>
                    <a:gd name="connsiteY1" fmla="*/ 426378 h 426381"/>
                    <a:gd name="connsiteX2" fmla="*/ 712330 w 712330"/>
                    <a:gd name="connsiteY2" fmla="*/ 422868 h 426381"/>
                    <a:gd name="connsiteX3" fmla="*/ 675881 w 712330"/>
                    <a:gd name="connsiteY3" fmla="*/ 163871 h 426381"/>
                    <a:gd name="connsiteX4" fmla="*/ 442803 w 712330"/>
                    <a:gd name="connsiteY4" fmla="*/ 144836 h 426381"/>
                    <a:gd name="connsiteX5" fmla="*/ 232675 w 712330"/>
                    <a:gd name="connsiteY5" fmla="*/ 115541 h 42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330" h="426381">
                      <a:moveTo>
                        <a:pt x="232675" y="115541"/>
                      </a:moveTo>
                      <a:cubicBezTo>
                        <a:pt x="34833" y="181083"/>
                        <a:pt x="-98277" y="427391"/>
                        <a:pt x="92343" y="426378"/>
                      </a:cubicBezTo>
                      <a:lnTo>
                        <a:pt x="712330" y="422868"/>
                      </a:lnTo>
                      <a:cubicBezTo>
                        <a:pt x="706998" y="331271"/>
                        <a:pt x="697143" y="236231"/>
                        <a:pt x="675881" y="163871"/>
                      </a:cubicBezTo>
                      <a:cubicBezTo>
                        <a:pt x="627281" y="170621"/>
                        <a:pt x="506050" y="159956"/>
                        <a:pt x="442803" y="144836"/>
                      </a:cubicBezTo>
                      <a:cubicBezTo>
                        <a:pt x="470545" y="-15747"/>
                        <a:pt x="237333" y="-66439"/>
                        <a:pt x="232675" y="115541"/>
                      </a:cubicBezTo>
                      <a:close/>
                    </a:path>
                  </a:pathLst>
                </a:custGeom>
                <a:solidFill>
                  <a:srgbClr val="D26459"/>
                </a:solidFill>
                <a:ln w="674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828CA2-5A92-2D7E-3BB6-A3CA01A021E0}"/>
                    </a:ext>
                  </a:extLst>
                </p:cNvPr>
                <p:cNvSpPr/>
                <p:nvPr/>
              </p:nvSpPr>
              <p:spPr>
                <a:xfrm>
                  <a:off x="12365592" y="8920347"/>
                  <a:ext cx="92214" cy="202837"/>
                </a:xfrm>
                <a:custGeom>
                  <a:avLst/>
                  <a:gdLst>
                    <a:gd name="connsiteX0" fmla="*/ 33962 w 92214"/>
                    <a:gd name="connsiteY0" fmla="*/ 202837 h 202837"/>
                    <a:gd name="connsiteX1" fmla="*/ 92215 w 92214"/>
                    <a:gd name="connsiteY1" fmla="*/ 202500 h 202837"/>
                    <a:gd name="connsiteX2" fmla="*/ 69332 w 92214"/>
                    <a:gd name="connsiteY2" fmla="*/ 0 h 202837"/>
                    <a:gd name="connsiteX3" fmla="*/ 33962 w 92214"/>
                    <a:gd name="connsiteY3" fmla="*/ 202837 h 202837"/>
                  </a:gdLst>
                  <a:ahLst/>
                  <a:cxnLst>
                    <a:cxn ang="0">
                      <a:pos x="connsiteX0" y="connsiteY0"/>
                    </a:cxn>
                    <a:cxn ang="0">
                      <a:pos x="connsiteX1" y="connsiteY1"/>
                    </a:cxn>
                    <a:cxn ang="0">
                      <a:pos x="connsiteX2" y="connsiteY2"/>
                    </a:cxn>
                    <a:cxn ang="0">
                      <a:pos x="connsiteX3" y="connsiteY3"/>
                    </a:cxn>
                  </a:cxnLst>
                  <a:rect l="l" t="t" r="r" b="b"/>
                  <a:pathLst>
                    <a:path w="92214" h="202837">
                      <a:moveTo>
                        <a:pt x="33962" y="202837"/>
                      </a:moveTo>
                      <a:lnTo>
                        <a:pt x="92215" y="202500"/>
                      </a:lnTo>
                      <a:cubicBezTo>
                        <a:pt x="88165" y="133177"/>
                        <a:pt x="81550" y="61965"/>
                        <a:pt x="69332" y="0"/>
                      </a:cubicBezTo>
                      <a:cubicBezTo>
                        <a:pt x="-9305" y="76477"/>
                        <a:pt x="-20983" y="166590"/>
                        <a:pt x="33962" y="202837"/>
                      </a:cubicBezTo>
                      <a:close/>
                    </a:path>
                  </a:pathLst>
                </a:custGeom>
                <a:solidFill>
                  <a:srgbClr val="AC4640"/>
                </a:solidFill>
                <a:ln w="674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4C94E4E-6297-2987-2F50-D87D8743B791}"/>
                    </a:ext>
                  </a:extLst>
                </p:cNvPr>
                <p:cNvSpPr/>
                <p:nvPr/>
              </p:nvSpPr>
              <p:spPr>
                <a:xfrm>
                  <a:off x="11793202" y="8817005"/>
                  <a:ext cx="339573" cy="135733"/>
                </a:xfrm>
                <a:custGeom>
                  <a:avLst/>
                  <a:gdLst>
                    <a:gd name="connsiteX0" fmla="*/ 180832 w 339573"/>
                    <a:gd name="connsiteY0" fmla="*/ 0 h 135733"/>
                    <a:gd name="connsiteX1" fmla="*/ 0 w 339573"/>
                    <a:gd name="connsiteY1" fmla="*/ 130207 h 135733"/>
                    <a:gd name="connsiteX2" fmla="*/ 202027 w 339573"/>
                    <a:gd name="connsiteY2" fmla="*/ 4185 h 135733"/>
                    <a:gd name="connsiteX3" fmla="*/ 180832 w 339573"/>
                    <a:gd name="connsiteY3" fmla="*/ 0 h 135733"/>
                  </a:gdLst>
                  <a:ahLst/>
                  <a:cxnLst>
                    <a:cxn ang="0">
                      <a:pos x="connsiteX0" y="connsiteY0"/>
                    </a:cxn>
                    <a:cxn ang="0">
                      <a:pos x="connsiteX1" y="connsiteY1"/>
                    </a:cxn>
                    <a:cxn ang="0">
                      <a:pos x="connsiteX2" y="connsiteY2"/>
                    </a:cxn>
                    <a:cxn ang="0">
                      <a:pos x="connsiteX3" y="connsiteY3"/>
                    </a:cxn>
                  </a:cxnLst>
                  <a:rect l="l" t="t" r="r" b="b"/>
                  <a:pathLst>
                    <a:path w="339573" h="135733">
                      <a:moveTo>
                        <a:pt x="180832" y="0"/>
                      </a:moveTo>
                      <a:cubicBezTo>
                        <a:pt x="106380" y="25717"/>
                        <a:pt x="41445" y="76815"/>
                        <a:pt x="0" y="130207"/>
                      </a:cubicBezTo>
                      <a:cubicBezTo>
                        <a:pt x="145192" y="151875"/>
                        <a:pt x="550057" y="109822"/>
                        <a:pt x="202027" y="4185"/>
                      </a:cubicBezTo>
                      <a:cubicBezTo>
                        <a:pt x="195345" y="2160"/>
                        <a:pt x="188122" y="878"/>
                        <a:pt x="180832" y="0"/>
                      </a:cubicBezTo>
                      <a:close/>
                    </a:path>
                  </a:pathLst>
                </a:custGeom>
                <a:solidFill>
                  <a:srgbClr val="E4B6A0"/>
                </a:solidFill>
                <a:ln w="674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FBC8166-962E-59A3-3B72-758929FE0E41}"/>
                    </a:ext>
                  </a:extLst>
                </p:cNvPr>
                <p:cNvSpPr/>
                <p:nvPr/>
              </p:nvSpPr>
              <p:spPr>
                <a:xfrm>
                  <a:off x="12045080" y="7732280"/>
                  <a:ext cx="94464" cy="534869"/>
                </a:xfrm>
                <a:custGeom>
                  <a:avLst/>
                  <a:gdLst>
                    <a:gd name="connsiteX0" fmla="*/ 94465 w 94464"/>
                    <a:gd name="connsiteY0" fmla="*/ 0 h 534869"/>
                    <a:gd name="connsiteX1" fmla="*/ 437 w 94464"/>
                    <a:gd name="connsiteY1" fmla="*/ 534870 h 534869"/>
                    <a:gd name="connsiteX2" fmla="*/ 94465 w 94464"/>
                    <a:gd name="connsiteY2" fmla="*/ 0 h 534869"/>
                    <a:gd name="connsiteX3" fmla="*/ 94465 w 94464"/>
                    <a:gd name="connsiteY3" fmla="*/ 0 h 534869"/>
                  </a:gdLst>
                  <a:ahLst/>
                  <a:cxnLst>
                    <a:cxn ang="0">
                      <a:pos x="connsiteX0" y="connsiteY0"/>
                    </a:cxn>
                    <a:cxn ang="0">
                      <a:pos x="connsiteX1" y="connsiteY1"/>
                    </a:cxn>
                    <a:cxn ang="0">
                      <a:pos x="connsiteX2" y="connsiteY2"/>
                    </a:cxn>
                    <a:cxn ang="0">
                      <a:pos x="connsiteX3" y="connsiteY3"/>
                    </a:cxn>
                  </a:cxnLst>
                  <a:rect l="l" t="t" r="r" b="b"/>
                  <a:pathLst>
                    <a:path w="94464" h="534869">
                      <a:moveTo>
                        <a:pt x="94465" y="0"/>
                      </a:moveTo>
                      <a:cubicBezTo>
                        <a:pt x="67599" y="177052"/>
                        <a:pt x="35537" y="359505"/>
                        <a:pt x="437" y="534870"/>
                      </a:cubicBezTo>
                      <a:cubicBezTo>
                        <a:pt x="-4221" y="353160"/>
                        <a:pt x="28449" y="169357"/>
                        <a:pt x="94465" y="0"/>
                      </a:cubicBezTo>
                      <a:lnTo>
                        <a:pt x="94465" y="0"/>
                      </a:lnTo>
                      <a:close/>
                    </a:path>
                  </a:pathLst>
                </a:custGeom>
                <a:solidFill>
                  <a:srgbClr val="AC4640"/>
                </a:solidFill>
                <a:ln w="674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FFC3627-6EFE-A780-675F-59BBE7D4FCF4}"/>
                    </a:ext>
                  </a:extLst>
                </p:cNvPr>
                <p:cNvSpPr/>
                <p:nvPr/>
              </p:nvSpPr>
              <p:spPr>
                <a:xfrm>
                  <a:off x="12327521" y="7753745"/>
                  <a:ext cx="35448" cy="542834"/>
                </a:xfrm>
                <a:custGeom>
                  <a:avLst/>
                  <a:gdLst>
                    <a:gd name="connsiteX0" fmla="*/ 19518 w 35448"/>
                    <a:gd name="connsiteY0" fmla="*/ 0 h 542834"/>
                    <a:gd name="connsiteX1" fmla="*/ 35448 w 35448"/>
                    <a:gd name="connsiteY1" fmla="*/ 542835 h 542834"/>
                    <a:gd name="connsiteX2" fmla="*/ 19518 w 35448"/>
                    <a:gd name="connsiteY2" fmla="*/ 0 h 542834"/>
                    <a:gd name="connsiteX3" fmla="*/ 19518 w 35448"/>
                    <a:gd name="connsiteY3" fmla="*/ 0 h 542834"/>
                  </a:gdLst>
                  <a:ahLst/>
                  <a:cxnLst>
                    <a:cxn ang="0">
                      <a:pos x="connsiteX0" y="connsiteY0"/>
                    </a:cxn>
                    <a:cxn ang="0">
                      <a:pos x="connsiteX1" y="connsiteY1"/>
                    </a:cxn>
                    <a:cxn ang="0">
                      <a:pos x="connsiteX2" y="connsiteY2"/>
                    </a:cxn>
                    <a:cxn ang="0">
                      <a:pos x="connsiteX3" y="connsiteY3"/>
                    </a:cxn>
                  </a:cxnLst>
                  <a:rect l="l" t="t" r="r" b="b"/>
                  <a:pathLst>
                    <a:path w="35448" h="542834">
                      <a:moveTo>
                        <a:pt x="19518" y="0"/>
                      </a:moveTo>
                      <a:cubicBezTo>
                        <a:pt x="28968" y="178807"/>
                        <a:pt x="34368" y="363960"/>
                        <a:pt x="35448" y="542835"/>
                      </a:cubicBezTo>
                      <a:cubicBezTo>
                        <a:pt x="-5862" y="365783"/>
                        <a:pt x="-10924" y="179212"/>
                        <a:pt x="19518" y="0"/>
                      </a:cubicBezTo>
                      <a:lnTo>
                        <a:pt x="19518" y="0"/>
                      </a:lnTo>
                      <a:close/>
                    </a:path>
                  </a:pathLst>
                </a:custGeom>
                <a:solidFill>
                  <a:srgbClr val="AC4640"/>
                </a:solidFill>
                <a:ln w="674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D9DDFBF-E93C-FF75-8E64-A75DA5EE3ECA}"/>
                    </a:ext>
                  </a:extLst>
                </p:cNvPr>
                <p:cNvSpPr/>
                <p:nvPr/>
              </p:nvSpPr>
              <p:spPr>
                <a:xfrm>
                  <a:off x="12550012" y="7756580"/>
                  <a:ext cx="142964" cy="523934"/>
                </a:xfrm>
                <a:custGeom>
                  <a:avLst/>
                  <a:gdLst>
                    <a:gd name="connsiteX0" fmla="*/ 0 w 142964"/>
                    <a:gd name="connsiteY0" fmla="*/ 0 h 523934"/>
                    <a:gd name="connsiteX1" fmla="*/ 142965 w 142964"/>
                    <a:gd name="connsiteY1" fmla="*/ 523935 h 523934"/>
                    <a:gd name="connsiteX2" fmla="*/ 0 w 142964"/>
                    <a:gd name="connsiteY2" fmla="*/ 0 h 523934"/>
                    <a:gd name="connsiteX3" fmla="*/ 0 w 142964"/>
                    <a:gd name="connsiteY3" fmla="*/ 0 h 523934"/>
                  </a:gdLst>
                  <a:ahLst/>
                  <a:cxnLst>
                    <a:cxn ang="0">
                      <a:pos x="connsiteX0" y="connsiteY0"/>
                    </a:cxn>
                    <a:cxn ang="0">
                      <a:pos x="connsiteX1" y="connsiteY1"/>
                    </a:cxn>
                    <a:cxn ang="0">
                      <a:pos x="connsiteX2" y="connsiteY2"/>
                    </a:cxn>
                    <a:cxn ang="0">
                      <a:pos x="connsiteX3" y="connsiteY3"/>
                    </a:cxn>
                  </a:cxnLst>
                  <a:rect l="l" t="t" r="r" b="b"/>
                  <a:pathLst>
                    <a:path w="142964" h="523934">
                      <a:moveTo>
                        <a:pt x="0" y="0"/>
                      </a:moveTo>
                      <a:cubicBezTo>
                        <a:pt x="51165" y="171585"/>
                        <a:pt x="99900" y="350325"/>
                        <a:pt x="142965" y="523935"/>
                      </a:cubicBezTo>
                      <a:cubicBezTo>
                        <a:pt x="61290" y="361530"/>
                        <a:pt x="12487" y="181372"/>
                        <a:pt x="0" y="0"/>
                      </a:cubicBezTo>
                      <a:lnTo>
                        <a:pt x="0" y="0"/>
                      </a:lnTo>
                      <a:close/>
                    </a:path>
                  </a:pathLst>
                </a:custGeom>
                <a:solidFill>
                  <a:srgbClr val="AC4640"/>
                </a:solidFill>
                <a:ln w="674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D8B3A29-5063-9401-7E1E-A072AB83F270}"/>
                    </a:ext>
                  </a:extLst>
                </p:cNvPr>
                <p:cNvSpPr/>
                <p:nvPr/>
              </p:nvSpPr>
              <p:spPr>
                <a:xfrm>
                  <a:off x="12799627" y="7742269"/>
                  <a:ext cx="234022" cy="490117"/>
                </a:xfrm>
                <a:custGeom>
                  <a:avLst/>
                  <a:gdLst>
                    <a:gd name="connsiteX0" fmla="*/ 0 w 234022"/>
                    <a:gd name="connsiteY0" fmla="*/ 0 h 490117"/>
                    <a:gd name="connsiteX1" fmla="*/ 234023 w 234022"/>
                    <a:gd name="connsiteY1" fmla="*/ 490117 h 490117"/>
                    <a:gd name="connsiteX2" fmla="*/ 0 w 234022"/>
                    <a:gd name="connsiteY2" fmla="*/ 0 h 490117"/>
                    <a:gd name="connsiteX3" fmla="*/ 0 w 234022"/>
                    <a:gd name="connsiteY3" fmla="*/ 0 h 490117"/>
                  </a:gdLst>
                  <a:ahLst/>
                  <a:cxnLst>
                    <a:cxn ang="0">
                      <a:pos x="connsiteX0" y="connsiteY0"/>
                    </a:cxn>
                    <a:cxn ang="0">
                      <a:pos x="connsiteX1" y="connsiteY1"/>
                    </a:cxn>
                    <a:cxn ang="0">
                      <a:pos x="connsiteX2" y="connsiteY2"/>
                    </a:cxn>
                    <a:cxn ang="0">
                      <a:pos x="connsiteX3" y="connsiteY3"/>
                    </a:cxn>
                  </a:cxnLst>
                  <a:rect l="l" t="t" r="r" b="b"/>
                  <a:pathLst>
                    <a:path w="234022" h="490117">
                      <a:moveTo>
                        <a:pt x="0" y="0"/>
                      </a:moveTo>
                      <a:cubicBezTo>
                        <a:pt x="80932" y="159772"/>
                        <a:pt x="160717" y="326902"/>
                        <a:pt x="234023" y="490117"/>
                      </a:cubicBezTo>
                      <a:cubicBezTo>
                        <a:pt x="124672" y="344790"/>
                        <a:pt x="44550" y="176242"/>
                        <a:pt x="0" y="0"/>
                      </a:cubicBezTo>
                      <a:lnTo>
                        <a:pt x="0" y="0"/>
                      </a:lnTo>
                      <a:close/>
                    </a:path>
                  </a:pathLst>
                </a:custGeom>
                <a:solidFill>
                  <a:srgbClr val="AC4640"/>
                </a:solidFill>
                <a:ln w="674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9F727E7-1EB6-AD6C-7FAD-3B515605F391}"/>
                    </a:ext>
                  </a:extLst>
                </p:cNvPr>
                <p:cNvSpPr/>
                <p:nvPr/>
              </p:nvSpPr>
              <p:spPr>
                <a:xfrm>
                  <a:off x="12652274" y="8330262"/>
                  <a:ext cx="433755" cy="535573"/>
                </a:xfrm>
                <a:custGeom>
                  <a:avLst/>
                  <a:gdLst>
                    <a:gd name="connsiteX0" fmla="*/ 0 w 433755"/>
                    <a:gd name="connsiteY0" fmla="*/ 55080 h 535573"/>
                    <a:gd name="connsiteX1" fmla="*/ 38138 w 433755"/>
                    <a:gd name="connsiteY1" fmla="*/ 386370 h 535573"/>
                    <a:gd name="connsiteX2" fmla="*/ 243337 w 433755"/>
                    <a:gd name="connsiteY2" fmla="*/ 519210 h 535573"/>
                    <a:gd name="connsiteX3" fmla="*/ 433755 w 433755"/>
                    <a:gd name="connsiteY3" fmla="*/ 532035 h 535573"/>
                    <a:gd name="connsiteX4" fmla="*/ 363690 w 433755"/>
                    <a:gd name="connsiteY4" fmla="*/ 0 h 535573"/>
                    <a:gd name="connsiteX5" fmla="*/ 0 w 433755"/>
                    <a:gd name="connsiteY5" fmla="*/ 55080 h 5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755" h="535573">
                      <a:moveTo>
                        <a:pt x="0" y="55080"/>
                      </a:moveTo>
                      <a:cubicBezTo>
                        <a:pt x="14850" y="152483"/>
                        <a:pt x="30307" y="273915"/>
                        <a:pt x="38138" y="386370"/>
                      </a:cubicBezTo>
                      <a:cubicBezTo>
                        <a:pt x="103815" y="352553"/>
                        <a:pt x="221063" y="390015"/>
                        <a:pt x="243337" y="519210"/>
                      </a:cubicBezTo>
                      <a:cubicBezTo>
                        <a:pt x="300307" y="534465"/>
                        <a:pt x="375705" y="539798"/>
                        <a:pt x="433755" y="532035"/>
                      </a:cubicBezTo>
                      <a:cubicBezTo>
                        <a:pt x="418635" y="330480"/>
                        <a:pt x="394470" y="162405"/>
                        <a:pt x="363690" y="0"/>
                      </a:cubicBezTo>
                      <a:cubicBezTo>
                        <a:pt x="251303" y="27743"/>
                        <a:pt x="127508" y="45563"/>
                        <a:pt x="0" y="55080"/>
                      </a:cubicBezTo>
                      <a:close/>
                    </a:path>
                  </a:pathLst>
                </a:custGeom>
                <a:solidFill>
                  <a:srgbClr val="E4B6A0"/>
                </a:solidFill>
                <a:ln w="674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3F0D25F-BD70-FAAE-1621-82D002A1CA1A}"/>
                    </a:ext>
                  </a:extLst>
                </p:cNvPr>
                <p:cNvSpPr/>
                <p:nvPr/>
              </p:nvSpPr>
              <p:spPr>
                <a:xfrm>
                  <a:off x="12652274" y="8330262"/>
                  <a:ext cx="371317" cy="96525"/>
                </a:xfrm>
                <a:custGeom>
                  <a:avLst/>
                  <a:gdLst>
                    <a:gd name="connsiteX0" fmla="*/ 0 w 371317"/>
                    <a:gd name="connsiteY0" fmla="*/ 55080 h 96525"/>
                    <a:gd name="connsiteX1" fmla="*/ 6143 w 371317"/>
                    <a:gd name="connsiteY1" fmla="*/ 96525 h 96525"/>
                    <a:gd name="connsiteX2" fmla="*/ 371318 w 371317"/>
                    <a:gd name="connsiteY2" fmla="*/ 41445 h 96525"/>
                    <a:gd name="connsiteX3" fmla="*/ 363623 w 371317"/>
                    <a:gd name="connsiteY3" fmla="*/ 0 h 96525"/>
                    <a:gd name="connsiteX4" fmla="*/ 0 w 371317"/>
                    <a:gd name="connsiteY4" fmla="*/ 55080 h 9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17" h="96525">
                      <a:moveTo>
                        <a:pt x="0" y="55080"/>
                      </a:moveTo>
                      <a:cubicBezTo>
                        <a:pt x="2025" y="68445"/>
                        <a:pt x="4117" y="82350"/>
                        <a:pt x="6143" y="96525"/>
                      </a:cubicBezTo>
                      <a:cubicBezTo>
                        <a:pt x="134122" y="87075"/>
                        <a:pt x="258458" y="69255"/>
                        <a:pt x="371318" y="41445"/>
                      </a:cubicBezTo>
                      <a:cubicBezTo>
                        <a:pt x="368820" y="27608"/>
                        <a:pt x="366255" y="13770"/>
                        <a:pt x="363623" y="0"/>
                      </a:cubicBezTo>
                      <a:cubicBezTo>
                        <a:pt x="251303" y="27743"/>
                        <a:pt x="127508" y="45563"/>
                        <a:pt x="0" y="55080"/>
                      </a:cubicBezTo>
                      <a:close/>
                    </a:path>
                  </a:pathLst>
                </a:custGeom>
                <a:solidFill>
                  <a:srgbClr val="D38F76"/>
                </a:solidFill>
                <a:ln w="674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5092BC2-4680-9E64-233D-046DB299E6D5}"/>
                    </a:ext>
                  </a:extLst>
                </p:cNvPr>
                <p:cNvSpPr/>
                <p:nvPr/>
              </p:nvSpPr>
              <p:spPr>
                <a:xfrm>
                  <a:off x="12679545" y="8551054"/>
                  <a:ext cx="406417" cy="313754"/>
                </a:xfrm>
                <a:custGeom>
                  <a:avLst/>
                  <a:gdLst>
                    <a:gd name="connsiteX0" fmla="*/ 0 w 406417"/>
                    <a:gd name="connsiteY0" fmla="*/ 43605 h 313754"/>
                    <a:gd name="connsiteX1" fmla="*/ 10800 w 406417"/>
                    <a:gd name="connsiteY1" fmla="*/ 164497 h 313754"/>
                    <a:gd name="connsiteX2" fmla="*/ 166455 w 406417"/>
                    <a:gd name="connsiteY2" fmla="*/ 292410 h 313754"/>
                    <a:gd name="connsiteX3" fmla="*/ 406418 w 406417"/>
                    <a:gd name="connsiteY3" fmla="*/ 311242 h 313754"/>
                    <a:gd name="connsiteX4" fmla="*/ 373005 w 406417"/>
                    <a:gd name="connsiteY4" fmla="*/ 0 h 313754"/>
                    <a:gd name="connsiteX5" fmla="*/ 0 w 406417"/>
                    <a:gd name="connsiteY5" fmla="*/ 43605 h 31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17" h="313754">
                      <a:moveTo>
                        <a:pt x="0" y="43605"/>
                      </a:moveTo>
                      <a:cubicBezTo>
                        <a:pt x="4320" y="84038"/>
                        <a:pt x="8033" y="124807"/>
                        <a:pt x="10800" y="164497"/>
                      </a:cubicBezTo>
                      <a:cubicBezTo>
                        <a:pt x="70807" y="128453"/>
                        <a:pt x="172260" y="175837"/>
                        <a:pt x="166455" y="292410"/>
                      </a:cubicBezTo>
                      <a:cubicBezTo>
                        <a:pt x="223425" y="307665"/>
                        <a:pt x="348030" y="319005"/>
                        <a:pt x="406418" y="311242"/>
                      </a:cubicBezTo>
                      <a:cubicBezTo>
                        <a:pt x="397980" y="198652"/>
                        <a:pt x="386707" y="96525"/>
                        <a:pt x="373005" y="0"/>
                      </a:cubicBezTo>
                      <a:cubicBezTo>
                        <a:pt x="252787" y="20925"/>
                        <a:pt x="127575" y="35235"/>
                        <a:pt x="0" y="43605"/>
                      </a:cubicBezTo>
                      <a:close/>
                    </a:path>
                  </a:pathLst>
                </a:custGeom>
                <a:solidFill>
                  <a:srgbClr val="FFFFFF"/>
                </a:solidFill>
                <a:ln w="674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69320E2-5225-EEE1-060D-5865284CF6C8}"/>
                    </a:ext>
                  </a:extLst>
                </p:cNvPr>
                <p:cNvSpPr/>
                <p:nvPr/>
              </p:nvSpPr>
              <p:spPr>
                <a:xfrm>
                  <a:off x="12683054" y="8586290"/>
                  <a:ext cx="378472" cy="74047"/>
                </a:xfrm>
                <a:custGeom>
                  <a:avLst/>
                  <a:gdLst>
                    <a:gd name="connsiteX0" fmla="*/ 0 w 378472"/>
                    <a:gd name="connsiteY0" fmla="*/ 43065 h 74047"/>
                    <a:gd name="connsiteX1" fmla="*/ 2902 w 378472"/>
                    <a:gd name="connsiteY1" fmla="*/ 74047 h 74047"/>
                    <a:gd name="connsiteX2" fmla="*/ 378473 w 378472"/>
                    <a:gd name="connsiteY2" fmla="*/ 31658 h 74047"/>
                    <a:gd name="connsiteX3" fmla="*/ 374355 w 378472"/>
                    <a:gd name="connsiteY3" fmla="*/ 0 h 74047"/>
                    <a:gd name="connsiteX4" fmla="*/ 0 w 378472"/>
                    <a:gd name="connsiteY4" fmla="*/ 43065 h 7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72" h="74047">
                      <a:moveTo>
                        <a:pt x="0" y="43065"/>
                      </a:moveTo>
                      <a:cubicBezTo>
                        <a:pt x="1013" y="53392"/>
                        <a:pt x="1958" y="63787"/>
                        <a:pt x="2902" y="74047"/>
                      </a:cubicBezTo>
                      <a:cubicBezTo>
                        <a:pt x="130613" y="64665"/>
                        <a:pt x="256298" y="50692"/>
                        <a:pt x="378473" y="31658"/>
                      </a:cubicBezTo>
                      <a:cubicBezTo>
                        <a:pt x="377122" y="20992"/>
                        <a:pt x="375773" y="10462"/>
                        <a:pt x="374355" y="0"/>
                      </a:cubicBezTo>
                      <a:cubicBezTo>
                        <a:pt x="252923" y="19777"/>
                        <a:pt x="127575" y="33952"/>
                        <a:pt x="0" y="43065"/>
                      </a:cubicBezTo>
                      <a:close/>
                    </a:path>
                  </a:pathLst>
                </a:custGeom>
                <a:solidFill>
                  <a:srgbClr val="D26459"/>
                </a:solidFill>
                <a:ln w="674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D2B0DB8-C8B0-82CE-C25D-48DF9840BDEA}"/>
                    </a:ext>
                  </a:extLst>
                </p:cNvPr>
                <p:cNvSpPr/>
                <p:nvPr/>
              </p:nvSpPr>
              <p:spPr>
                <a:xfrm>
                  <a:off x="12417536" y="8702272"/>
                  <a:ext cx="710141" cy="423207"/>
                </a:xfrm>
                <a:custGeom>
                  <a:avLst/>
                  <a:gdLst>
                    <a:gd name="connsiteX0" fmla="*/ 230486 w 710141"/>
                    <a:gd name="connsiteY0" fmla="*/ 110885 h 423207"/>
                    <a:gd name="connsiteX1" fmla="*/ 82459 w 710141"/>
                    <a:gd name="connsiteY1" fmla="*/ 423207 h 423207"/>
                    <a:gd name="connsiteX2" fmla="*/ 710141 w 710141"/>
                    <a:gd name="connsiteY2" fmla="*/ 419630 h 423207"/>
                    <a:gd name="connsiteX3" fmla="*/ 669101 w 710141"/>
                    <a:gd name="connsiteY3" fmla="*/ 159957 h 423207"/>
                    <a:gd name="connsiteX4" fmla="*/ 428464 w 710141"/>
                    <a:gd name="connsiteY4" fmla="*/ 141192 h 423207"/>
                    <a:gd name="connsiteX5" fmla="*/ 230486 w 710141"/>
                    <a:gd name="connsiteY5" fmla="*/ 110885 h 42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141" h="423207">
                      <a:moveTo>
                        <a:pt x="230486" y="110885"/>
                      </a:moveTo>
                      <a:cubicBezTo>
                        <a:pt x="-15416" y="192357"/>
                        <a:pt x="-64219" y="409707"/>
                        <a:pt x="82459" y="423207"/>
                      </a:cubicBezTo>
                      <a:lnTo>
                        <a:pt x="710141" y="419630"/>
                      </a:lnTo>
                      <a:cubicBezTo>
                        <a:pt x="704808" y="328032"/>
                        <a:pt x="690364" y="232317"/>
                        <a:pt x="669101" y="159957"/>
                      </a:cubicBezTo>
                      <a:cubicBezTo>
                        <a:pt x="610984" y="167923"/>
                        <a:pt x="485636" y="156515"/>
                        <a:pt x="428464" y="141192"/>
                      </a:cubicBezTo>
                      <a:cubicBezTo>
                        <a:pt x="436901" y="-27288"/>
                        <a:pt x="224006" y="-54288"/>
                        <a:pt x="230486" y="110885"/>
                      </a:cubicBezTo>
                      <a:close/>
                    </a:path>
                  </a:pathLst>
                </a:custGeom>
                <a:solidFill>
                  <a:srgbClr val="D26459"/>
                </a:solidFill>
                <a:ln w="674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5F70217-C065-F62C-E03E-9CD955A5F21B}"/>
                    </a:ext>
                  </a:extLst>
                </p:cNvPr>
                <p:cNvSpPr/>
                <p:nvPr/>
              </p:nvSpPr>
              <p:spPr>
                <a:xfrm>
                  <a:off x="12457807" y="8812077"/>
                  <a:ext cx="328497" cy="131755"/>
                </a:xfrm>
                <a:custGeom>
                  <a:avLst/>
                  <a:gdLst>
                    <a:gd name="connsiteX0" fmla="*/ 190215 w 328497"/>
                    <a:gd name="connsiteY0" fmla="*/ 1080 h 131755"/>
                    <a:gd name="connsiteX1" fmla="*/ 0 w 328497"/>
                    <a:gd name="connsiteY1" fmla="*/ 127710 h 131755"/>
                    <a:gd name="connsiteX2" fmla="*/ 190958 w 328497"/>
                    <a:gd name="connsiteY2" fmla="*/ 203 h 131755"/>
                    <a:gd name="connsiteX3" fmla="*/ 190215 w 328497"/>
                    <a:gd name="connsiteY3" fmla="*/ 0 h 131755"/>
                    <a:gd name="connsiteX4" fmla="*/ 190215 w 328497"/>
                    <a:gd name="connsiteY4" fmla="*/ 1080 h 13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7" h="131755">
                      <a:moveTo>
                        <a:pt x="190215" y="1080"/>
                      </a:moveTo>
                      <a:cubicBezTo>
                        <a:pt x="100710" y="30780"/>
                        <a:pt x="37328" y="78435"/>
                        <a:pt x="0" y="127710"/>
                      </a:cubicBezTo>
                      <a:cubicBezTo>
                        <a:pt x="153427" y="145800"/>
                        <a:pt x="530483" y="103208"/>
                        <a:pt x="190958" y="203"/>
                      </a:cubicBezTo>
                      <a:lnTo>
                        <a:pt x="190215" y="0"/>
                      </a:lnTo>
                      <a:lnTo>
                        <a:pt x="190215" y="1080"/>
                      </a:lnTo>
                      <a:close/>
                    </a:path>
                  </a:pathLst>
                </a:custGeom>
                <a:solidFill>
                  <a:srgbClr val="E4B6A0"/>
                </a:solidFill>
                <a:ln w="674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E0E4F9E-0D33-B8F3-C8E7-C6AC18A00CEB}"/>
                    </a:ext>
                  </a:extLst>
                </p:cNvPr>
                <p:cNvSpPr/>
                <p:nvPr/>
              </p:nvSpPr>
              <p:spPr>
                <a:xfrm>
                  <a:off x="13063282" y="4913611"/>
                  <a:ext cx="1287686" cy="2291965"/>
                </a:xfrm>
                <a:custGeom>
                  <a:avLst/>
                  <a:gdLst>
                    <a:gd name="connsiteX0" fmla="*/ 351068 w 1287686"/>
                    <a:gd name="connsiteY0" fmla="*/ 42933 h 2291965"/>
                    <a:gd name="connsiteX1" fmla="*/ 636593 w 1287686"/>
                    <a:gd name="connsiteY1" fmla="*/ 1599686 h 2291965"/>
                    <a:gd name="connsiteX2" fmla="*/ 634298 w 1287686"/>
                    <a:gd name="connsiteY2" fmla="*/ 1593746 h 2291965"/>
                    <a:gd name="connsiteX3" fmla="*/ 635108 w 1287686"/>
                    <a:gd name="connsiteY3" fmla="*/ 1598201 h 2291965"/>
                    <a:gd name="connsiteX4" fmla="*/ 396023 w 1287686"/>
                    <a:gd name="connsiteY4" fmla="*/ 1918624 h 2291965"/>
                    <a:gd name="connsiteX5" fmla="*/ 149176 w 1287686"/>
                    <a:gd name="connsiteY5" fmla="*/ 1746904 h 2291965"/>
                    <a:gd name="connsiteX6" fmla="*/ 0 w 1287686"/>
                    <a:gd name="connsiteY6" fmla="*/ 1817913 h 2291965"/>
                    <a:gd name="connsiteX7" fmla="*/ 628763 w 1287686"/>
                    <a:gd name="connsiteY7" fmla="*/ 2291966 h 2291965"/>
                    <a:gd name="connsiteX8" fmla="*/ 1131840 w 1287686"/>
                    <a:gd name="connsiteY8" fmla="*/ 1182603 h 2291965"/>
                    <a:gd name="connsiteX9" fmla="*/ 351068 w 1287686"/>
                    <a:gd name="connsiteY9" fmla="*/ 42933 h 229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686" h="2291965">
                      <a:moveTo>
                        <a:pt x="351068" y="42933"/>
                      </a:moveTo>
                      <a:cubicBezTo>
                        <a:pt x="821340" y="354783"/>
                        <a:pt x="1070820" y="941966"/>
                        <a:pt x="636593" y="1599686"/>
                      </a:cubicBezTo>
                      <a:cubicBezTo>
                        <a:pt x="635918" y="1597661"/>
                        <a:pt x="635041" y="1595771"/>
                        <a:pt x="634298" y="1593746"/>
                      </a:cubicBezTo>
                      <a:lnTo>
                        <a:pt x="635108" y="1598201"/>
                      </a:lnTo>
                      <a:cubicBezTo>
                        <a:pt x="663458" y="1776063"/>
                        <a:pt x="597848" y="1914033"/>
                        <a:pt x="396023" y="1918624"/>
                      </a:cubicBezTo>
                      <a:cubicBezTo>
                        <a:pt x="269123" y="1921526"/>
                        <a:pt x="178673" y="1847344"/>
                        <a:pt x="149176" y="1746904"/>
                      </a:cubicBezTo>
                      <a:cubicBezTo>
                        <a:pt x="103950" y="1774713"/>
                        <a:pt x="53731" y="1798271"/>
                        <a:pt x="0" y="1817913"/>
                      </a:cubicBezTo>
                      <a:cubicBezTo>
                        <a:pt x="52650" y="2086428"/>
                        <a:pt x="336825" y="2256596"/>
                        <a:pt x="628763" y="2291966"/>
                      </a:cubicBezTo>
                      <a:cubicBezTo>
                        <a:pt x="555593" y="1857806"/>
                        <a:pt x="935820" y="1500393"/>
                        <a:pt x="1131840" y="1182603"/>
                      </a:cubicBezTo>
                      <a:cubicBezTo>
                        <a:pt x="1561411" y="486408"/>
                        <a:pt x="1038083" y="-177184"/>
                        <a:pt x="351068" y="42933"/>
                      </a:cubicBezTo>
                      <a:close/>
                    </a:path>
                  </a:pathLst>
                </a:custGeom>
                <a:solidFill>
                  <a:srgbClr val="874334"/>
                </a:solidFill>
                <a:ln w="6747"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9B11690-5EE5-F31C-CF32-7BB80DD29BBA}"/>
                    </a:ext>
                  </a:extLst>
                </p:cNvPr>
                <p:cNvSpPr/>
                <p:nvPr/>
              </p:nvSpPr>
              <p:spPr>
                <a:xfrm>
                  <a:off x="13346309" y="4853750"/>
                  <a:ext cx="521566" cy="516907"/>
                </a:xfrm>
                <a:custGeom>
                  <a:avLst/>
                  <a:gdLst>
                    <a:gd name="connsiteX0" fmla="*/ 0 w 521566"/>
                    <a:gd name="connsiteY0" fmla="*/ 81870 h 516907"/>
                    <a:gd name="connsiteX1" fmla="*/ 5670 w 521566"/>
                    <a:gd name="connsiteY1" fmla="*/ 70732 h 516907"/>
                    <a:gd name="connsiteX2" fmla="*/ 195143 w 521566"/>
                    <a:gd name="connsiteY2" fmla="*/ 18015 h 516907"/>
                    <a:gd name="connsiteX3" fmla="*/ 383670 w 521566"/>
                    <a:gd name="connsiteY3" fmla="*/ 165637 h 516907"/>
                    <a:gd name="connsiteX4" fmla="*/ 499028 w 521566"/>
                    <a:gd name="connsiteY4" fmla="*/ 322372 h 516907"/>
                    <a:gd name="connsiteX5" fmla="*/ 458528 w 521566"/>
                    <a:gd name="connsiteY5" fmla="*/ 514545 h 516907"/>
                    <a:gd name="connsiteX6" fmla="*/ 454747 w 521566"/>
                    <a:gd name="connsiteY6" fmla="*/ 516907 h 516907"/>
                    <a:gd name="connsiteX7" fmla="*/ 0 w 521566"/>
                    <a:gd name="connsiteY7" fmla="*/ 81870 h 51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566" h="516907">
                      <a:moveTo>
                        <a:pt x="0" y="81870"/>
                      </a:moveTo>
                      <a:cubicBezTo>
                        <a:pt x="1688" y="78090"/>
                        <a:pt x="3578" y="74377"/>
                        <a:pt x="5670" y="70732"/>
                      </a:cubicBezTo>
                      <a:cubicBezTo>
                        <a:pt x="43470" y="3840"/>
                        <a:pt x="128250" y="-19785"/>
                        <a:pt x="195143" y="18015"/>
                      </a:cubicBezTo>
                      <a:cubicBezTo>
                        <a:pt x="277492" y="64455"/>
                        <a:pt x="335677" y="112987"/>
                        <a:pt x="383670" y="165637"/>
                      </a:cubicBezTo>
                      <a:cubicBezTo>
                        <a:pt x="428557" y="214980"/>
                        <a:pt x="462105" y="265875"/>
                        <a:pt x="499028" y="322372"/>
                      </a:cubicBezTo>
                      <a:cubicBezTo>
                        <a:pt x="540878" y="386632"/>
                        <a:pt x="522787" y="472627"/>
                        <a:pt x="458528" y="514545"/>
                      </a:cubicBezTo>
                      <a:cubicBezTo>
                        <a:pt x="457313" y="515355"/>
                        <a:pt x="456030" y="516165"/>
                        <a:pt x="454747" y="516907"/>
                      </a:cubicBezTo>
                      <a:cubicBezTo>
                        <a:pt x="353025" y="328042"/>
                        <a:pt x="191835" y="181365"/>
                        <a:pt x="0" y="81870"/>
                      </a:cubicBezTo>
                      <a:close/>
                    </a:path>
                  </a:pathLst>
                </a:custGeom>
                <a:solidFill>
                  <a:srgbClr val="D26459"/>
                </a:solidFill>
                <a:ln w="6747"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E9C22940-D698-66DA-DAE7-3FB8FFE9CF69}"/>
                    </a:ext>
                  </a:extLst>
                </p:cNvPr>
                <p:cNvSpPr/>
                <p:nvPr/>
              </p:nvSpPr>
              <p:spPr>
                <a:xfrm>
                  <a:off x="11495450" y="4720362"/>
                  <a:ext cx="2429183" cy="1792867"/>
                </a:xfrm>
                <a:custGeom>
                  <a:avLst/>
                  <a:gdLst>
                    <a:gd name="connsiteX0" fmla="*/ 32207 w 2429183"/>
                    <a:gd name="connsiteY0" fmla="*/ 1334138 h 1792867"/>
                    <a:gd name="connsiteX1" fmla="*/ 295659 w 2429183"/>
                    <a:gd name="connsiteY1" fmla="*/ 1149660 h 1792867"/>
                    <a:gd name="connsiteX2" fmla="*/ 340277 w 2429183"/>
                    <a:gd name="connsiteY2" fmla="*/ 1066230 h 1792867"/>
                    <a:gd name="connsiteX3" fmla="*/ 985982 w 2429183"/>
                    <a:gd name="connsiteY3" fmla="*/ 847328 h 1792867"/>
                    <a:gd name="connsiteX4" fmla="*/ 1494797 w 2429183"/>
                    <a:gd name="connsiteY4" fmla="*/ 1315103 h 1792867"/>
                    <a:gd name="connsiteX5" fmla="*/ 1467122 w 2429183"/>
                    <a:gd name="connsiteY5" fmla="*/ 1101195 h 1792867"/>
                    <a:gd name="connsiteX6" fmla="*/ 1696622 w 2429183"/>
                    <a:gd name="connsiteY6" fmla="*/ 1477103 h 1792867"/>
                    <a:gd name="connsiteX7" fmla="*/ 1770197 w 2429183"/>
                    <a:gd name="connsiteY7" fmla="*/ 1707345 h 1792867"/>
                    <a:gd name="connsiteX8" fmla="*/ 1770265 w 2429183"/>
                    <a:gd name="connsiteY8" fmla="*/ 1707413 h 1792867"/>
                    <a:gd name="connsiteX9" fmla="*/ 1972832 w 2429183"/>
                    <a:gd name="connsiteY9" fmla="*/ 1622835 h 1792867"/>
                    <a:gd name="connsiteX10" fmla="*/ 2204425 w 2429183"/>
                    <a:gd name="connsiteY10" fmla="*/ 1792868 h 1792867"/>
                    <a:gd name="connsiteX11" fmla="*/ 260965 w 2429183"/>
                    <a:gd name="connsiteY11" fmla="*/ 380633 h 1792867"/>
                    <a:gd name="connsiteX12" fmla="*/ 32207 w 2429183"/>
                    <a:gd name="connsiteY12" fmla="*/ 1334138 h 179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9183" h="1792867">
                      <a:moveTo>
                        <a:pt x="32207" y="1334138"/>
                      </a:moveTo>
                      <a:cubicBezTo>
                        <a:pt x="117324" y="1216215"/>
                        <a:pt x="213242" y="1154318"/>
                        <a:pt x="295659" y="1149660"/>
                      </a:cubicBezTo>
                      <a:cubicBezTo>
                        <a:pt x="297280" y="1134608"/>
                        <a:pt x="328599" y="1084388"/>
                        <a:pt x="340277" y="1066230"/>
                      </a:cubicBezTo>
                      <a:cubicBezTo>
                        <a:pt x="580577" y="1116990"/>
                        <a:pt x="867992" y="1039500"/>
                        <a:pt x="985982" y="847328"/>
                      </a:cubicBezTo>
                      <a:cubicBezTo>
                        <a:pt x="1005962" y="1148108"/>
                        <a:pt x="1247612" y="1276830"/>
                        <a:pt x="1494797" y="1315103"/>
                      </a:cubicBezTo>
                      <a:cubicBezTo>
                        <a:pt x="1462667" y="1249830"/>
                        <a:pt x="1450787" y="1199340"/>
                        <a:pt x="1467122" y="1101195"/>
                      </a:cubicBezTo>
                      <a:cubicBezTo>
                        <a:pt x="1471577" y="1297553"/>
                        <a:pt x="1570060" y="1403190"/>
                        <a:pt x="1696622" y="1477103"/>
                      </a:cubicBezTo>
                      <a:cubicBezTo>
                        <a:pt x="1617512" y="1608458"/>
                        <a:pt x="1710257" y="1635120"/>
                        <a:pt x="1770197" y="1707345"/>
                      </a:cubicBezTo>
                      <a:lnTo>
                        <a:pt x="1770265" y="1707413"/>
                      </a:lnTo>
                      <a:cubicBezTo>
                        <a:pt x="1819404" y="1652738"/>
                        <a:pt x="1892507" y="1619528"/>
                        <a:pt x="1972832" y="1622835"/>
                      </a:cubicBezTo>
                      <a:cubicBezTo>
                        <a:pt x="2081643" y="1627358"/>
                        <a:pt x="2171687" y="1697760"/>
                        <a:pt x="2204425" y="1792868"/>
                      </a:cubicBezTo>
                      <a:cubicBezTo>
                        <a:pt x="3088404" y="453870"/>
                        <a:pt x="1139140" y="-592582"/>
                        <a:pt x="260965" y="380633"/>
                      </a:cubicBezTo>
                      <a:cubicBezTo>
                        <a:pt x="48069" y="616545"/>
                        <a:pt x="-57838" y="1015875"/>
                        <a:pt x="32207" y="1334138"/>
                      </a:cubicBezTo>
                      <a:close/>
                    </a:path>
                  </a:pathLst>
                </a:custGeom>
                <a:solidFill>
                  <a:srgbClr val="9F685C"/>
                </a:solidFill>
                <a:ln w="6747"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0B56763-4387-AB51-1CD8-13BD240C3CD2}"/>
                    </a:ext>
                  </a:extLst>
                </p:cNvPr>
                <p:cNvSpPr/>
                <p:nvPr/>
              </p:nvSpPr>
              <p:spPr>
                <a:xfrm>
                  <a:off x="11588052" y="5838702"/>
                  <a:ext cx="216354" cy="445162"/>
                </a:xfrm>
                <a:custGeom>
                  <a:avLst/>
                  <a:gdLst>
                    <a:gd name="connsiteX0" fmla="*/ 101740 w 216354"/>
                    <a:gd name="connsiteY0" fmla="*/ 445162 h 445162"/>
                    <a:gd name="connsiteX1" fmla="*/ 219 w 216354"/>
                    <a:gd name="connsiteY1" fmla="*/ 235710 h 445162"/>
                    <a:gd name="connsiteX2" fmla="*/ 216355 w 216354"/>
                    <a:gd name="connsiteY2" fmla="*/ 0 h 445162"/>
                    <a:gd name="connsiteX3" fmla="*/ 101740 w 216354"/>
                    <a:gd name="connsiteY3" fmla="*/ 445162 h 445162"/>
                  </a:gdLst>
                  <a:ahLst/>
                  <a:cxnLst>
                    <a:cxn ang="0">
                      <a:pos x="connsiteX0" y="connsiteY0"/>
                    </a:cxn>
                    <a:cxn ang="0">
                      <a:pos x="connsiteX1" y="connsiteY1"/>
                    </a:cxn>
                    <a:cxn ang="0">
                      <a:pos x="connsiteX2" y="connsiteY2"/>
                    </a:cxn>
                    <a:cxn ang="0">
                      <a:pos x="connsiteX3" y="connsiteY3"/>
                    </a:cxn>
                  </a:cxnLst>
                  <a:rect l="l" t="t" r="r" b="b"/>
                  <a:pathLst>
                    <a:path w="216354" h="445162">
                      <a:moveTo>
                        <a:pt x="101740" y="445162"/>
                      </a:moveTo>
                      <a:cubicBezTo>
                        <a:pt x="37075" y="397440"/>
                        <a:pt x="-3358" y="320625"/>
                        <a:pt x="219" y="235710"/>
                      </a:cubicBezTo>
                      <a:cubicBezTo>
                        <a:pt x="5282" y="114615"/>
                        <a:pt x="98094" y="17483"/>
                        <a:pt x="216355" y="0"/>
                      </a:cubicBezTo>
                      <a:cubicBezTo>
                        <a:pt x="130629" y="152145"/>
                        <a:pt x="93302" y="310500"/>
                        <a:pt x="101740" y="445162"/>
                      </a:cubicBezTo>
                      <a:close/>
                    </a:path>
                  </a:pathLst>
                </a:custGeom>
                <a:solidFill>
                  <a:srgbClr val="E4B6A0"/>
                </a:solidFill>
                <a:ln w="674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2A534C8-FAD0-B70B-FC3B-F903CAD406D0}"/>
                    </a:ext>
                  </a:extLst>
                </p:cNvPr>
                <p:cNvSpPr/>
                <p:nvPr/>
              </p:nvSpPr>
              <p:spPr>
                <a:xfrm>
                  <a:off x="11651803" y="5838634"/>
                  <a:ext cx="152536" cy="445229"/>
                </a:xfrm>
                <a:custGeom>
                  <a:avLst/>
                  <a:gdLst>
                    <a:gd name="connsiteX0" fmla="*/ 37989 w 152536"/>
                    <a:gd name="connsiteY0" fmla="*/ 445230 h 445229"/>
                    <a:gd name="connsiteX1" fmla="*/ 1403 w 152536"/>
                    <a:gd name="connsiteY1" fmla="*/ 412290 h 445229"/>
                    <a:gd name="connsiteX2" fmla="*/ 86791 w 152536"/>
                    <a:gd name="connsiteY2" fmla="*/ 18900 h 445229"/>
                    <a:gd name="connsiteX3" fmla="*/ 152536 w 152536"/>
                    <a:gd name="connsiteY3" fmla="*/ 0 h 445229"/>
                    <a:gd name="connsiteX4" fmla="*/ 37989 w 152536"/>
                    <a:gd name="connsiteY4" fmla="*/ 445230 h 44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6" h="445229">
                      <a:moveTo>
                        <a:pt x="37989" y="445230"/>
                      </a:moveTo>
                      <a:cubicBezTo>
                        <a:pt x="24691" y="435443"/>
                        <a:pt x="12474" y="424372"/>
                        <a:pt x="1403" y="412290"/>
                      </a:cubicBezTo>
                      <a:cubicBezTo>
                        <a:pt x="-6831" y="293085"/>
                        <a:pt x="21114" y="154912"/>
                        <a:pt x="86791" y="18900"/>
                      </a:cubicBezTo>
                      <a:cubicBezTo>
                        <a:pt x="107446" y="9855"/>
                        <a:pt x="129519" y="3442"/>
                        <a:pt x="152536" y="0"/>
                      </a:cubicBezTo>
                      <a:cubicBezTo>
                        <a:pt x="66879" y="152213"/>
                        <a:pt x="29551" y="310568"/>
                        <a:pt x="37989" y="445230"/>
                      </a:cubicBezTo>
                      <a:close/>
                    </a:path>
                  </a:pathLst>
                </a:custGeom>
                <a:solidFill>
                  <a:srgbClr val="D38F76"/>
                </a:solidFill>
                <a:ln w="6747"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DC90410-33F8-5FFB-7DA0-8257465F2076}"/>
                    </a:ext>
                  </a:extLst>
                </p:cNvPr>
                <p:cNvSpPr/>
                <p:nvPr/>
              </p:nvSpPr>
              <p:spPr>
                <a:xfrm>
                  <a:off x="11688565" y="5567689"/>
                  <a:ext cx="2024552" cy="1273618"/>
                </a:xfrm>
                <a:custGeom>
                  <a:avLst/>
                  <a:gdLst>
                    <a:gd name="connsiteX0" fmla="*/ 147162 w 2024552"/>
                    <a:gd name="connsiteY0" fmla="*/ 218903 h 1273618"/>
                    <a:gd name="connsiteX1" fmla="*/ 47937 w 2024552"/>
                    <a:gd name="connsiteY1" fmla="*/ 896805 h 1273618"/>
                    <a:gd name="connsiteX2" fmla="*/ 1523892 w 2024552"/>
                    <a:gd name="connsiteY2" fmla="*/ 1092758 h 1273618"/>
                    <a:gd name="connsiteX3" fmla="*/ 1758859 w 2024552"/>
                    <a:gd name="connsiteY3" fmla="*/ 1273388 h 1273618"/>
                    <a:gd name="connsiteX4" fmla="*/ 2024337 w 2024552"/>
                    <a:gd name="connsiteY4" fmla="*/ 1035112 h 1273618"/>
                    <a:gd name="connsiteX5" fmla="*/ 1779716 w 2024552"/>
                    <a:gd name="connsiteY5" fmla="*/ 775508 h 1273618"/>
                    <a:gd name="connsiteX6" fmla="*/ 1577149 w 2024552"/>
                    <a:gd name="connsiteY6" fmla="*/ 860085 h 1273618"/>
                    <a:gd name="connsiteX7" fmla="*/ 1516872 w 2024552"/>
                    <a:gd name="connsiteY7" fmla="*/ 625320 h 1273618"/>
                    <a:gd name="connsiteX8" fmla="*/ 1274007 w 2024552"/>
                    <a:gd name="connsiteY8" fmla="*/ 253868 h 1273618"/>
                    <a:gd name="connsiteX9" fmla="*/ 1301682 w 2024552"/>
                    <a:gd name="connsiteY9" fmla="*/ 467775 h 1273618"/>
                    <a:gd name="connsiteX10" fmla="*/ 792867 w 2024552"/>
                    <a:gd name="connsiteY10" fmla="*/ 0 h 1273618"/>
                    <a:gd name="connsiteX11" fmla="*/ 147162 w 2024552"/>
                    <a:gd name="connsiteY11" fmla="*/ 218903 h 12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552" h="1273618">
                      <a:moveTo>
                        <a:pt x="147162" y="218903"/>
                      </a:moveTo>
                      <a:cubicBezTo>
                        <a:pt x="-9169" y="461633"/>
                        <a:pt x="-38734" y="729810"/>
                        <a:pt x="47937" y="896805"/>
                      </a:cubicBezTo>
                      <a:cubicBezTo>
                        <a:pt x="228162" y="1244228"/>
                        <a:pt x="1096617" y="1355603"/>
                        <a:pt x="1523892" y="1092758"/>
                      </a:cubicBezTo>
                      <a:cubicBezTo>
                        <a:pt x="1553389" y="1193198"/>
                        <a:pt x="1646067" y="1268663"/>
                        <a:pt x="1758859" y="1273388"/>
                      </a:cubicBezTo>
                      <a:cubicBezTo>
                        <a:pt x="1899731" y="1279260"/>
                        <a:pt x="2018599" y="1172610"/>
                        <a:pt x="2024337" y="1035112"/>
                      </a:cubicBezTo>
                      <a:cubicBezTo>
                        <a:pt x="2030074" y="897615"/>
                        <a:pt x="1920590" y="781380"/>
                        <a:pt x="1779716" y="775508"/>
                      </a:cubicBezTo>
                      <a:cubicBezTo>
                        <a:pt x="1699392" y="772133"/>
                        <a:pt x="1626289" y="805410"/>
                        <a:pt x="1577149" y="860085"/>
                      </a:cubicBezTo>
                      <a:cubicBezTo>
                        <a:pt x="1518627" y="799470"/>
                        <a:pt x="1470229" y="754650"/>
                        <a:pt x="1516872" y="625320"/>
                      </a:cubicBezTo>
                      <a:cubicBezTo>
                        <a:pt x="1371949" y="560317"/>
                        <a:pt x="1288182" y="452453"/>
                        <a:pt x="1274007" y="253868"/>
                      </a:cubicBezTo>
                      <a:cubicBezTo>
                        <a:pt x="1257671" y="352012"/>
                        <a:pt x="1269552" y="402503"/>
                        <a:pt x="1301682" y="467775"/>
                      </a:cubicBezTo>
                      <a:cubicBezTo>
                        <a:pt x="1054497" y="429503"/>
                        <a:pt x="812779" y="300780"/>
                        <a:pt x="792867" y="0"/>
                      </a:cubicBezTo>
                      <a:cubicBezTo>
                        <a:pt x="643692" y="201150"/>
                        <a:pt x="384491" y="268177"/>
                        <a:pt x="147162" y="218903"/>
                      </a:cubicBezTo>
                      <a:close/>
                    </a:path>
                  </a:pathLst>
                </a:custGeom>
                <a:solidFill>
                  <a:srgbClr val="E4B6A0"/>
                </a:solidFill>
                <a:ln w="674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A735F77-010E-8821-D58C-E7B64E684BF0}"/>
                    </a:ext>
                  </a:extLst>
                </p:cNvPr>
                <p:cNvSpPr/>
                <p:nvPr/>
              </p:nvSpPr>
              <p:spPr>
                <a:xfrm>
                  <a:off x="12490639" y="6079421"/>
                  <a:ext cx="208049" cy="277124"/>
                </a:xfrm>
                <a:custGeom>
                  <a:avLst/>
                  <a:gdLst>
                    <a:gd name="connsiteX0" fmla="*/ 129303 w 208049"/>
                    <a:gd name="connsiteY0" fmla="*/ 1268 h 277124"/>
                    <a:gd name="connsiteX1" fmla="*/ 204903 w 208049"/>
                    <a:gd name="connsiteY1" fmla="*/ 157126 h 277124"/>
                    <a:gd name="connsiteX2" fmla="*/ 78746 w 208049"/>
                    <a:gd name="connsiteY2" fmla="*/ 275858 h 277124"/>
                    <a:gd name="connsiteX3" fmla="*/ 3146 w 208049"/>
                    <a:gd name="connsiteY3" fmla="*/ 120001 h 277124"/>
                    <a:gd name="connsiteX4" fmla="*/ 129303 w 208049"/>
                    <a:gd name="connsiteY4" fmla="*/ 1268 h 277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49" h="277124">
                      <a:moveTo>
                        <a:pt x="129303" y="1268"/>
                      </a:moveTo>
                      <a:cubicBezTo>
                        <a:pt x="184991" y="11528"/>
                        <a:pt x="218876" y="81323"/>
                        <a:pt x="204903" y="157126"/>
                      </a:cubicBezTo>
                      <a:cubicBezTo>
                        <a:pt x="190931" y="232928"/>
                        <a:pt x="134433" y="286118"/>
                        <a:pt x="78746" y="275858"/>
                      </a:cubicBezTo>
                      <a:cubicBezTo>
                        <a:pt x="23058" y="265598"/>
                        <a:pt x="-10827" y="195803"/>
                        <a:pt x="3146" y="120001"/>
                      </a:cubicBezTo>
                      <a:cubicBezTo>
                        <a:pt x="17118" y="44131"/>
                        <a:pt x="73616" y="-8992"/>
                        <a:pt x="129303" y="1268"/>
                      </a:cubicBezTo>
                      <a:close/>
                    </a:path>
                  </a:pathLst>
                </a:custGeom>
                <a:solidFill>
                  <a:srgbClr val="114866"/>
                </a:solidFill>
                <a:ln w="6747"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C9DC26A-544F-3752-BDF6-7DFE076F74E6}"/>
                    </a:ext>
                  </a:extLst>
                </p:cNvPr>
                <p:cNvSpPr/>
                <p:nvPr/>
              </p:nvSpPr>
              <p:spPr>
                <a:xfrm>
                  <a:off x="11989427" y="5973252"/>
                  <a:ext cx="195812" cy="260856"/>
                </a:xfrm>
                <a:custGeom>
                  <a:avLst/>
                  <a:gdLst>
                    <a:gd name="connsiteX0" fmla="*/ 121700 w 195812"/>
                    <a:gd name="connsiteY0" fmla="*/ 1192 h 260856"/>
                    <a:gd name="connsiteX1" fmla="*/ 192845 w 195812"/>
                    <a:gd name="connsiteY1" fmla="*/ 147937 h 260856"/>
                    <a:gd name="connsiteX2" fmla="*/ 74112 w 195812"/>
                    <a:gd name="connsiteY2" fmla="*/ 259650 h 260856"/>
                    <a:gd name="connsiteX3" fmla="*/ 2967 w 195812"/>
                    <a:gd name="connsiteY3" fmla="*/ 112972 h 260856"/>
                    <a:gd name="connsiteX4" fmla="*/ 121700 w 195812"/>
                    <a:gd name="connsiteY4" fmla="*/ 1192 h 26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12" h="260856">
                      <a:moveTo>
                        <a:pt x="121700" y="1192"/>
                      </a:moveTo>
                      <a:cubicBezTo>
                        <a:pt x="174148" y="10845"/>
                        <a:pt x="206007" y="76522"/>
                        <a:pt x="192845" y="147937"/>
                      </a:cubicBezTo>
                      <a:cubicBezTo>
                        <a:pt x="179682" y="219285"/>
                        <a:pt x="126560" y="269370"/>
                        <a:pt x="74112" y="259650"/>
                      </a:cubicBezTo>
                      <a:cubicBezTo>
                        <a:pt x="21665" y="249997"/>
                        <a:pt x="-10195" y="184320"/>
                        <a:pt x="2967" y="112972"/>
                      </a:cubicBezTo>
                      <a:cubicBezTo>
                        <a:pt x="16130" y="41557"/>
                        <a:pt x="69252" y="-8460"/>
                        <a:pt x="121700" y="1192"/>
                      </a:cubicBezTo>
                      <a:close/>
                    </a:path>
                  </a:pathLst>
                </a:custGeom>
                <a:solidFill>
                  <a:srgbClr val="114866"/>
                </a:solidFill>
                <a:ln w="674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0C6D377-569B-0BD6-79A4-D83FAF0D8E4B}"/>
                    </a:ext>
                  </a:extLst>
                </p:cNvPr>
                <p:cNvSpPr/>
                <p:nvPr/>
              </p:nvSpPr>
              <p:spPr>
                <a:xfrm>
                  <a:off x="12293445" y="6483867"/>
                  <a:ext cx="189607" cy="58435"/>
                </a:xfrm>
                <a:custGeom>
                  <a:avLst/>
                  <a:gdLst>
                    <a:gd name="connsiteX0" fmla="*/ 0 w 189607"/>
                    <a:gd name="connsiteY0" fmla="*/ 7088 h 58435"/>
                    <a:gd name="connsiteX1" fmla="*/ 189607 w 189607"/>
                    <a:gd name="connsiteY1" fmla="*/ 0 h 58435"/>
                    <a:gd name="connsiteX2" fmla="*/ 0 w 189607"/>
                    <a:gd name="connsiteY2" fmla="*/ 7088 h 58435"/>
                    <a:gd name="connsiteX3" fmla="*/ 0 w 189607"/>
                    <a:gd name="connsiteY3" fmla="*/ 7088 h 58435"/>
                  </a:gdLst>
                  <a:ahLst/>
                  <a:cxnLst>
                    <a:cxn ang="0">
                      <a:pos x="connsiteX0" y="connsiteY0"/>
                    </a:cxn>
                    <a:cxn ang="0">
                      <a:pos x="connsiteX1" y="connsiteY1"/>
                    </a:cxn>
                    <a:cxn ang="0">
                      <a:pos x="connsiteX2" y="connsiteY2"/>
                    </a:cxn>
                    <a:cxn ang="0">
                      <a:pos x="connsiteX3" y="connsiteY3"/>
                    </a:cxn>
                  </a:cxnLst>
                  <a:rect l="l" t="t" r="r" b="b"/>
                  <a:pathLst>
                    <a:path w="189607" h="58435">
                      <a:moveTo>
                        <a:pt x="0" y="7088"/>
                      </a:moveTo>
                      <a:cubicBezTo>
                        <a:pt x="61290" y="35167"/>
                        <a:pt x="131422" y="41917"/>
                        <a:pt x="189607" y="0"/>
                      </a:cubicBezTo>
                      <a:cubicBezTo>
                        <a:pt x="164295" y="77895"/>
                        <a:pt x="35370" y="75533"/>
                        <a:pt x="0" y="7088"/>
                      </a:cubicBezTo>
                      <a:lnTo>
                        <a:pt x="0" y="7088"/>
                      </a:lnTo>
                      <a:close/>
                    </a:path>
                  </a:pathLst>
                </a:custGeom>
                <a:solidFill>
                  <a:srgbClr val="114866"/>
                </a:solidFill>
                <a:ln w="674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204B3FBC-9ECE-6AD5-105F-5674F18F9F43}"/>
                    </a:ext>
                  </a:extLst>
                </p:cNvPr>
                <p:cNvSpPr/>
                <p:nvPr/>
              </p:nvSpPr>
              <p:spPr>
                <a:xfrm>
                  <a:off x="12554399" y="5954511"/>
                  <a:ext cx="160517" cy="110518"/>
                </a:xfrm>
                <a:custGeom>
                  <a:avLst/>
                  <a:gdLst>
                    <a:gd name="connsiteX0" fmla="*/ 156533 w 160517"/>
                    <a:gd name="connsiteY0" fmla="*/ 110519 h 110518"/>
                    <a:gd name="connsiteX1" fmla="*/ 0 w 160517"/>
                    <a:gd name="connsiteY1" fmla="*/ 42681 h 110518"/>
                    <a:gd name="connsiteX2" fmla="*/ 126090 w 160517"/>
                    <a:gd name="connsiteY2" fmla="*/ 11564 h 110518"/>
                    <a:gd name="connsiteX3" fmla="*/ 156533 w 160517"/>
                    <a:gd name="connsiteY3" fmla="*/ 110519 h 110518"/>
                    <a:gd name="connsiteX4" fmla="*/ 156533 w 160517"/>
                    <a:gd name="connsiteY4" fmla="*/ 110519 h 11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17" h="110518">
                      <a:moveTo>
                        <a:pt x="156533" y="110519"/>
                      </a:moveTo>
                      <a:cubicBezTo>
                        <a:pt x="130005" y="18246"/>
                        <a:pt x="83768" y="14669"/>
                        <a:pt x="0" y="42681"/>
                      </a:cubicBezTo>
                      <a:cubicBezTo>
                        <a:pt x="26663" y="5421"/>
                        <a:pt x="84038" y="-13884"/>
                        <a:pt x="126090" y="11564"/>
                      </a:cubicBezTo>
                      <a:cubicBezTo>
                        <a:pt x="158962" y="31409"/>
                        <a:pt x="166253" y="76836"/>
                        <a:pt x="156533" y="110519"/>
                      </a:cubicBezTo>
                      <a:lnTo>
                        <a:pt x="156533" y="110519"/>
                      </a:lnTo>
                      <a:close/>
                    </a:path>
                  </a:pathLst>
                </a:custGeom>
                <a:solidFill>
                  <a:srgbClr val="114866"/>
                </a:solidFill>
                <a:ln w="674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359E171-4309-6ECD-4A0A-51F5DEF27323}"/>
                    </a:ext>
                  </a:extLst>
                </p:cNvPr>
                <p:cNvSpPr/>
                <p:nvPr/>
              </p:nvSpPr>
              <p:spPr>
                <a:xfrm>
                  <a:off x="12016087" y="5851622"/>
                  <a:ext cx="160177" cy="80567"/>
                </a:xfrm>
                <a:custGeom>
                  <a:avLst/>
                  <a:gdLst>
                    <a:gd name="connsiteX0" fmla="*/ 160178 w 160177"/>
                    <a:gd name="connsiteY0" fmla="*/ 80568 h 80567"/>
                    <a:gd name="connsiteX1" fmla="*/ 39217 w 160177"/>
                    <a:gd name="connsiteY1" fmla="*/ 41553 h 80567"/>
                    <a:gd name="connsiteX2" fmla="*/ 0 w 160177"/>
                    <a:gd name="connsiteY2" fmla="*/ 74898 h 80567"/>
                    <a:gd name="connsiteX3" fmla="*/ 82013 w 160177"/>
                    <a:gd name="connsiteY3" fmla="*/ 40 h 80567"/>
                    <a:gd name="connsiteX4" fmla="*/ 160178 w 160177"/>
                    <a:gd name="connsiteY4" fmla="*/ 80568 h 80567"/>
                    <a:gd name="connsiteX5" fmla="*/ 160178 w 160177"/>
                    <a:gd name="connsiteY5" fmla="*/ 80568 h 8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77" h="80567">
                      <a:moveTo>
                        <a:pt x="160178" y="80568"/>
                      </a:moveTo>
                      <a:cubicBezTo>
                        <a:pt x="125010" y="48100"/>
                        <a:pt x="88087" y="8680"/>
                        <a:pt x="39217" y="41553"/>
                      </a:cubicBezTo>
                      <a:cubicBezTo>
                        <a:pt x="25313" y="49855"/>
                        <a:pt x="12353" y="60858"/>
                        <a:pt x="0" y="74898"/>
                      </a:cubicBezTo>
                      <a:cubicBezTo>
                        <a:pt x="3578" y="35005"/>
                        <a:pt x="39150" y="-1377"/>
                        <a:pt x="82013" y="40"/>
                      </a:cubicBezTo>
                      <a:cubicBezTo>
                        <a:pt x="126090" y="3348"/>
                        <a:pt x="151673" y="42160"/>
                        <a:pt x="160178" y="80568"/>
                      </a:cubicBezTo>
                      <a:lnTo>
                        <a:pt x="160178" y="80568"/>
                      </a:lnTo>
                      <a:close/>
                    </a:path>
                  </a:pathLst>
                </a:custGeom>
                <a:solidFill>
                  <a:srgbClr val="114866"/>
                </a:solidFill>
                <a:ln w="674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A5D6B7E-0F28-57B7-8665-62548FC66B05}"/>
                    </a:ext>
                  </a:extLst>
                </p:cNvPr>
                <p:cNvSpPr/>
                <p:nvPr/>
              </p:nvSpPr>
              <p:spPr>
                <a:xfrm>
                  <a:off x="13332539" y="6510559"/>
                  <a:ext cx="274184" cy="104933"/>
                </a:xfrm>
                <a:custGeom>
                  <a:avLst/>
                  <a:gdLst>
                    <a:gd name="connsiteX0" fmla="*/ 274185 w 274184"/>
                    <a:gd name="connsiteY0" fmla="*/ 76111 h 104933"/>
                    <a:gd name="connsiteX1" fmla="*/ 65543 w 274184"/>
                    <a:gd name="connsiteY1" fmla="*/ 64231 h 104933"/>
                    <a:gd name="connsiteX2" fmla="*/ 0 w 274184"/>
                    <a:gd name="connsiteY2" fmla="*/ 104933 h 104933"/>
                    <a:gd name="connsiteX3" fmla="*/ 274185 w 274184"/>
                    <a:gd name="connsiteY3" fmla="*/ 76111 h 104933"/>
                    <a:gd name="connsiteX4" fmla="*/ 274185 w 274184"/>
                    <a:gd name="connsiteY4" fmla="*/ 76111 h 10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84" h="104933">
                      <a:moveTo>
                        <a:pt x="274185" y="76111"/>
                      </a:moveTo>
                      <a:cubicBezTo>
                        <a:pt x="205538" y="40808"/>
                        <a:pt x="135676" y="28861"/>
                        <a:pt x="65543" y="64231"/>
                      </a:cubicBezTo>
                      <a:cubicBezTo>
                        <a:pt x="43133" y="74558"/>
                        <a:pt x="21465" y="87248"/>
                        <a:pt x="0" y="104933"/>
                      </a:cubicBezTo>
                      <a:cubicBezTo>
                        <a:pt x="36247" y="-17714"/>
                        <a:pt x="213503" y="-39922"/>
                        <a:pt x="274185" y="76111"/>
                      </a:cubicBezTo>
                      <a:lnTo>
                        <a:pt x="274185" y="76111"/>
                      </a:lnTo>
                      <a:close/>
                    </a:path>
                  </a:pathLst>
                </a:custGeom>
                <a:solidFill>
                  <a:srgbClr val="D38F76"/>
                </a:solidFill>
                <a:ln w="674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C63D8AA-1CE6-F046-9EDB-3844572205DB}"/>
                    </a:ext>
                  </a:extLst>
                </p:cNvPr>
                <p:cNvSpPr/>
                <p:nvPr/>
              </p:nvSpPr>
              <p:spPr>
                <a:xfrm>
                  <a:off x="12691060" y="6397198"/>
                  <a:ext cx="234603" cy="130069"/>
                </a:xfrm>
                <a:custGeom>
                  <a:avLst/>
                  <a:gdLst>
                    <a:gd name="connsiteX0" fmla="*/ 233847 w 234603"/>
                    <a:gd name="connsiteY0" fmla="*/ 90921 h 130069"/>
                    <a:gd name="connsiteX1" fmla="*/ 104045 w 234603"/>
                    <a:gd name="connsiteY1" fmla="*/ 124671 h 130069"/>
                    <a:gd name="connsiteX2" fmla="*/ 769 w 234603"/>
                    <a:gd name="connsiteY2" fmla="*/ 39149 h 130069"/>
                    <a:gd name="connsiteX3" fmla="*/ 130572 w 234603"/>
                    <a:gd name="connsiteY3" fmla="*/ 5399 h 130069"/>
                    <a:gd name="connsiteX4" fmla="*/ 233847 w 234603"/>
                    <a:gd name="connsiteY4" fmla="*/ 90921 h 13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03" h="130069">
                      <a:moveTo>
                        <a:pt x="233847" y="90921"/>
                      </a:moveTo>
                      <a:cubicBezTo>
                        <a:pt x="226557" y="123861"/>
                        <a:pt x="168440" y="138981"/>
                        <a:pt x="104045" y="124671"/>
                      </a:cubicBezTo>
                      <a:cubicBezTo>
                        <a:pt x="39649" y="110361"/>
                        <a:pt x="-6588" y="72089"/>
                        <a:pt x="769" y="39149"/>
                      </a:cubicBezTo>
                      <a:cubicBezTo>
                        <a:pt x="8059" y="6209"/>
                        <a:pt x="66177" y="-8911"/>
                        <a:pt x="130572" y="5399"/>
                      </a:cubicBezTo>
                      <a:cubicBezTo>
                        <a:pt x="194899" y="19709"/>
                        <a:pt x="241137" y="57981"/>
                        <a:pt x="233847" y="90921"/>
                      </a:cubicBezTo>
                      <a:close/>
                    </a:path>
                  </a:pathLst>
                </a:custGeom>
                <a:solidFill>
                  <a:srgbClr val="D38F76"/>
                </a:solidFill>
                <a:ln w="6747"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94EF67D-DF47-A905-1FAF-D60854DA4408}"/>
                    </a:ext>
                  </a:extLst>
                </p:cNvPr>
                <p:cNvSpPr/>
                <p:nvPr/>
              </p:nvSpPr>
              <p:spPr>
                <a:xfrm>
                  <a:off x="11701325" y="6145770"/>
                  <a:ext cx="208863" cy="115741"/>
                </a:xfrm>
                <a:custGeom>
                  <a:avLst/>
                  <a:gdLst>
                    <a:gd name="connsiteX0" fmla="*/ 208179 w 208863"/>
                    <a:gd name="connsiteY0" fmla="*/ 80922 h 115741"/>
                    <a:gd name="connsiteX1" fmla="*/ 92619 w 208863"/>
                    <a:gd name="connsiteY1" fmla="*/ 110960 h 115741"/>
                    <a:gd name="connsiteX2" fmla="*/ 684 w 208863"/>
                    <a:gd name="connsiteY2" fmla="*/ 34820 h 115741"/>
                    <a:gd name="connsiteX3" fmla="*/ 116244 w 208863"/>
                    <a:gd name="connsiteY3" fmla="*/ 4782 h 115741"/>
                    <a:gd name="connsiteX4" fmla="*/ 208179 w 208863"/>
                    <a:gd name="connsiteY4" fmla="*/ 80922 h 11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63" h="115741">
                      <a:moveTo>
                        <a:pt x="208179" y="80922"/>
                      </a:moveTo>
                      <a:cubicBezTo>
                        <a:pt x="201632" y="110217"/>
                        <a:pt x="149927" y="123650"/>
                        <a:pt x="92619" y="110960"/>
                      </a:cubicBezTo>
                      <a:cubicBezTo>
                        <a:pt x="35312" y="98202"/>
                        <a:pt x="-5863" y="64115"/>
                        <a:pt x="684" y="34820"/>
                      </a:cubicBezTo>
                      <a:cubicBezTo>
                        <a:pt x="7232" y="5525"/>
                        <a:pt x="58937" y="-7908"/>
                        <a:pt x="116244" y="4782"/>
                      </a:cubicBezTo>
                      <a:cubicBezTo>
                        <a:pt x="173552" y="17540"/>
                        <a:pt x="214727" y="51627"/>
                        <a:pt x="208179" y="80922"/>
                      </a:cubicBezTo>
                      <a:close/>
                    </a:path>
                  </a:pathLst>
                </a:custGeom>
                <a:solidFill>
                  <a:srgbClr val="D38F76"/>
                </a:solidFill>
                <a:ln w="674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F411657A-36D0-2C42-3A33-4709415982A1}"/>
                    </a:ext>
                  </a:extLst>
                </p:cNvPr>
                <p:cNvSpPr/>
                <p:nvPr/>
              </p:nvSpPr>
              <p:spPr>
                <a:xfrm>
                  <a:off x="12574248" y="7152392"/>
                  <a:ext cx="225545" cy="134252"/>
                </a:xfrm>
                <a:custGeom>
                  <a:avLst/>
                  <a:gdLst>
                    <a:gd name="connsiteX0" fmla="*/ 50149 w 225545"/>
                    <a:gd name="connsiteY0" fmla="*/ 134252 h 134252"/>
                    <a:gd name="connsiteX1" fmla="*/ 225514 w 225545"/>
                    <a:gd name="connsiteY1" fmla="*/ 85247 h 134252"/>
                    <a:gd name="connsiteX2" fmla="*/ 50149 w 225545"/>
                    <a:gd name="connsiteY2" fmla="*/ 134252 h 134252"/>
                  </a:gdLst>
                  <a:ahLst/>
                  <a:cxnLst>
                    <a:cxn ang="0">
                      <a:pos x="connsiteX0" y="connsiteY0"/>
                    </a:cxn>
                    <a:cxn ang="0">
                      <a:pos x="connsiteX1" y="connsiteY1"/>
                    </a:cxn>
                    <a:cxn ang="0">
                      <a:pos x="connsiteX2" y="connsiteY2"/>
                    </a:cxn>
                  </a:cxnLst>
                  <a:rect l="l" t="t" r="r" b="b"/>
                  <a:pathLst>
                    <a:path w="225545" h="134252">
                      <a:moveTo>
                        <a:pt x="50149" y="134252"/>
                      </a:moveTo>
                      <a:cubicBezTo>
                        <a:pt x="47449" y="131957"/>
                        <a:pt x="228281" y="87475"/>
                        <a:pt x="225514" y="85247"/>
                      </a:cubicBezTo>
                      <a:cubicBezTo>
                        <a:pt x="91121" y="-22550"/>
                        <a:pt x="-88834" y="-50225"/>
                        <a:pt x="50149" y="134252"/>
                      </a:cubicBezTo>
                      <a:close/>
                    </a:path>
                  </a:pathLst>
                </a:custGeom>
                <a:solidFill>
                  <a:srgbClr val="D38F76"/>
                </a:solidFill>
                <a:ln w="674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301E84B-C1F2-DD46-58E7-2172189BBFD5}"/>
                    </a:ext>
                  </a:extLst>
                </p:cNvPr>
                <p:cNvSpPr/>
                <p:nvPr/>
              </p:nvSpPr>
              <p:spPr>
                <a:xfrm>
                  <a:off x="12471632" y="7208173"/>
                  <a:ext cx="817011" cy="491448"/>
                </a:xfrm>
                <a:custGeom>
                  <a:avLst/>
                  <a:gdLst>
                    <a:gd name="connsiteX0" fmla="*/ 755675 w 817011"/>
                    <a:gd name="connsiteY0" fmla="*/ 226567 h 491448"/>
                    <a:gd name="connsiteX1" fmla="*/ 57590 w 817011"/>
                    <a:gd name="connsiteY1" fmla="*/ 5302 h 491448"/>
                    <a:gd name="connsiteX2" fmla="*/ 38150 w 817011"/>
                    <a:gd name="connsiteY2" fmla="*/ 100409 h 491448"/>
                    <a:gd name="connsiteX3" fmla="*/ 39568 w 817011"/>
                    <a:gd name="connsiteY3" fmla="*/ 194707 h 491448"/>
                    <a:gd name="connsiteX4" fmla="*/ 56375 w 817011"/>
                    <a:gd name="connsiteY4" fmla="*/ 287857 h 491448"/>
                    <a:gd name="connsiteX5" fmla="*/ 99305 w 817011"/>
                    <a:gd name="connsiteY5" fmla="*/ 394844 h 491448"/>
                    <a:gd name="connsiteX6" fmla="*/ 254353 w 817011"/>
                    <a:gd name="connsiteY6" fmla="*/ 404092 h 491448"/>
                    <a:gd name="connsiteX7" fmla="*/ 702688 w 817011"/>
                    <a:gd name="connsiteY7" fmla="*/ 480569 h 491448"/>
                    <a:gd name="connsiteX8" fmla="*/ 755675 w 817011"/>
                    <a:gd name="connsiteY8" fmla="*/ 226567 h 4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11" h="491448">
                      <a:moveTo>
                        <a:pt x="755675" y="226567"/>
                      </a:moveTo>
                      <a:cubicBezTo>
                        <a:pt x="561613" y="64432"/>
                        <a:pt x="291613" y="-23116"/>
                        <a:pt x="57590" y="5302"/>
                      </a:cubicBezTo>
                      <a:cubicBezTo>
                        <a:pt x="-19562" y="19612"/>
                        <a:pt x="-12070" y="88124"/>
                        <a:pt x="38150" y="100409"/>
                      </a:cubicBezTo>
                      <a:cubicBezTo>
                        <a:pt x="1768" y="118364"/>
                        <a:pt x="215" y="176887"/>
                        <a:pt x="39568" y="194707"/>
                      </a:cubicBezTo>
                      <a:cubicBezTo>
                        <a:pt x="-4780" y="219817"/>
                        <a:pt x="10003" y="278542"/>
                        <a:pt x="56375" y="287857"/>
                      </a:cubicBezTo>
                      <a:cubicBezTo>
                        <a:pt x="14998" y="322282"/>
                        <a:pt x="28970" y="378509"/>
                        <a:pt x="99305" y="394844"/>
                      </a:cubicBezTo>
                      <a:cubicBezTo>
                        <a:pt x="141358" y="404699"/>
                        <a:pt x="212840" y="409897"/>
                        <a:pt x="254353" y="404092"/>
                      </a:cubicBezTo>
                      <a:cubicBezTo>
                        <a:pt x="352295" y="445537"/>
                        <a:pt x="522733" y="519247"/>
                        <a:pt x="702688" y="480569"/>
                      </a:cubicBezTo>
                      <a:cubicBezTo>
                        <a:pt x="828103" y="448574"/>
                        <a:pt x="857128" y="310334"/>
                        <a:pt x="755675" y="226567"/>
                      </a:cubicBezTo>
                      <a:close/>
                    </a:path>
                  </a:pathLst>
                </a:custGeom>
                <a:solidFill>
                  <a:srgbClr val="E4B6A0"/>
                </a:solidFill>
                <a:ln w="674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726C1A3-04CA-B74E-6A78-D02FF8A12BB3}"/>
                    </a:ext>
                  </a:extLst>
                </p:cNvPr>
                <p:cNvSpPr/>
                <p:nvPr/>
              </p:nvSpPr>
              <p:spPr>
                <a:xfrm>
                  <a:off x="12530154" y="6840875"/>
                  <a:ext cx="250438" cy="371519"/>
                </a:xfrm>
                <a:custGeom>
                  <a:avLst/>
                  <a:gdLst>
                    <a:gd name="connsiteX0" fmla="*/ 101330 w 250438"/>
                    <a:gd name="connsiteY0" fmla="*/ 0 h 371519"/>
                    <a:gd name="connsiteX1" fmla="*/ 9126 w 250438"/>
                    <a:gd name="connsiteY1" fmla="*/ 371520 h 371519"/>
                    <a:gd name="connsiteX2" fmla="*/ 153306 w 250438"/>
                    <a:gd name="connsiteY2" fmla="*/ 369832 h 371519"/>
                    <a:gd name="connsiteX3" fmla="*/ 250438 w 250438"/>
                    <a:gd name="connsiteY3" fmla="*/ 63923 h 371519"/>
                    <a:gd name="connsiteX4" fmla="*/ 101330 w 250438"/>
                    <a:gd name="connsiteY4" fmla="*/ 0 h 37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38" h="371519">
                      <a:moveTo>
                        <a:pt x="101330" y="0"/>
                      </a:moveTo>
                      <a:cubicBezTo>
                        <a:pt x="44158" y="43335"/>
                        <a:pt x="-25165" y="246442"/>
                        <a:pt x="9126" y="371520"/>
                      </a:cubicBezTo>
                      <a:cubicBezTo>
                        <a:pt x="56106" y="366457"/>
                        <a:pt x="104503" y="365985"/>
                        <a:pt x="153306" y="369832"/>
                      </a:cubicBezTo>
                      <a:cubicBezTo>
                        <a:pt x="132718" y="190620"/>
                        <a:pt x="208520" y="100102"/>
                        <a:pt x="250438" y="63923"/>
                      </a:cubicBezTo>
                      <a:cubicBezTo>
                        <a:pt x="215811" y="41242"/>
                        <a:pt x="148513" y="12825"/>
                        <a:pt x="101330" y="0"/>
                      </a:cubicBezTo>
                      <a:close/>
                    </a:path>
                  </a:pathLst>
                </a:custGeom>
                <a:solidFill>
                  <a:srgbClr val="FFC473"/>
                </a:solidFill>
                <a:ln w="674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573DBCD-30CA-A664-A367-351A37FB1A71}"/>
                    </a:ext>
                  </a:extLst>
                </p:cNvPr>
                <p:cNvSpPr/>
                <p:nvPr/>
              </p:nvSpPr>
              <p:spPr>
                <a:xfrm>
                  <a:off x="11396234" y="6522982"/>
                  <a:ext cx="96795" cy="76714"/>
                </a:xfrm>
                <a:custGeom>
                  <a:avLst/>
                  <a:gdLst>
                    <a:gd name="connsiteX0" fmla="*/ 96390 w 96795"/>
                    <a:gd name="connsiteY0" fmla="*/ 7460 h 76714"/>
                    <a:gd name="connsiteX1" fmla="*/ 1418 w 96795"/>
                    <a:gd name="connsiteY1" fmla="*/ 76715 h 76714"/>
                    <a:gd name="connsiteX2" fmla="*/ 0 w 96795"/>
                    <a:gd name="connsiteY2" fmla="*/ 76512 h 76714"/>
                    <a:gd name="connsiteX3" fmla="*/ 96795 w 96795"/>
                    <a:gd name="connsiteY3" fmla="*/ 6042 h 76714"/>
                    <a:gd name="connsiteX4" fmla="*/ 96390 w 96795"/>
                    <a:gd name="connsiteY4" fmla="*/ 7460 h 76714"/>
                    <a:gd name="connsiteX5" fmla="*/ 96390 w 96795"/>
                    <a:gd name="connsiteY5" fmla="*/ 7460 h 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95" h="76714">
                      <a:moveTo>
                        <a:pt x="96390" y="7460"/>
                      </a:moveTo>
                      <a:cubicBezTo>
                        <a:pt x="55350" y="14007"/>
                        <a:pt x="12488" y="32435"/>
                        <a:pt x="1418" y="76715"/>
                      </a:cubicBezTo>
                      <a:cubicBezTo>
                        <a:pt x="1418" y="76715"/>
                        <a:pt x="0" y="76512"/>
                        <a:pt x="0" y="76512"/>
                      </a:cubicBezTo>
                      <a:cubicBezTo>
                        <a:pt x="2093" y="33042"/>
                        <a:pt x="52515" y="-17650"/>
                        <a:pt x="96795" y="6042"/>
                      </a:cubicBezTo>
                      <a:cubicBezTo>
                        <a:pt x="96728" y="6042"/>
                        <a:pt x="96390" y="7460"/>
                        <a:pt x="96390" y="7460"/>
                      </a:cubicBezTo>
                      <a:lnTo>
                        <a:pt x="96390" y="7460"/>
                      </a:lnTo>
                      <a:close/>
                    </a:path>
                  </a:pathLst>
                </a:custGeom>
                <a:solidFill>
                  <a:srgbClr val="D38F76"/>
                </a:solidFill>
                <a:ln w="674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764FE46-5317-34E5-1066-52FD24349715}"/>
                    </a:ext>
                  </a:extLst>
                </p:cNvPr>
                <p:cNvSpPr/>
                <p:nvPr/>
              </p:nvSpPr>
              <p:spPr>
                <a:xfrm>
                  <a:off x="11691622" y="5732518"/>
                  <a:ext cx="1795695" cy="778551"/>
                </a:xfrm>
                <a:custGeom>
                  <a:avLst/>
                  <a:gdLst>
                    <a:gd name="connsiteX0" fmla="*/ 1249080 w 1795695"/>
                    <a:gd name="connsiteY0" fmla="*/ 464474 h 778551"/>
                    <a:gd name="connsiteX1" fmla="*/ 1044015 w 1795695"/>
                    <a:gd name="connsiteY1" fmla="*/ 153164 h 778551"/>
                    <a:gd name="connsiteX2" fmla="*/ 808980 w 1795695"/>
                    <a:gd name="connsiteY2" fmla="*/ 174899 h 778551"/>
                    <a:gd name="connsiteX3" fmla="*/ 653122 w 1795695"/>
                    <a:gd name="connsiteY3" fmla="*/ 362279 h 778551"/>
                    <a:gd name="connsiteX4" fmla="*/ 651638 w 1795695"/>
                    <a:gd name="connsiteY4" fmla="*/ 367679 h 778551"/>
                    <a:gd name="connsiteX5" fmla="*/ 609990 w 1795695"/>
                    <a:gd name="connsiteY5" fmla="*/ 359106 h 778551"/>
                    <a:gd name="connsiteX6" fmla="*/ 583530 w 1795695"/>
                    <a:gd name="connsiteY6" fmla="*/ 172806 h 778551"/>
                    <a:gd name="connsiteX7" fmla="*/ 408098 w 1795695"/>
                    <a:gd name="connsiteY7" fmla="*/ 14924 h 778551"/>
                    <a:gd name="connsiteX8" fmla="*/ 173062 w 1795695"/>
                    <a:gd name="connsiteY8" fmla="*/ 36659 h 778551"/>
                    <a:gd name="connsiteX9" fmla="*/ 17205 w 1795695"/>
                    <a:gd name="connsiteY9" fmla="*/ 224039 h 778551"/>
                    <a:gd name="connsiteX10" fmla="*/ 205665 w 1795695"/>
                    <a:gd name="connsiteY10" fmla="*/ 625326 h 778551"/>
                    <a:gd name="connsiteX11" fmla="*/ 297128 w 1795695"/>
                    <a:gd name="connsiteY11" fmla="*/ 640109 h 778551"/>
                    <a:gd name="connsiteX12" fmla="*/ 596557 w 1795695"/>
                    <a:gd name="connsiteY12" fmla="*/ 416211 h 778551"/>
                    <a:gd name="connsiteX13" fmla="*/ 604455 w 1795695"/>
                    <a:gd name="connsiteY13" fmla="*/ 388199 h 778551"/>
                    <a:gd name="connsiteX14" fmla="*/ 643943 w 1795695"/>
                    <a:gd name="connsiteY14" fmla="*/ 396366 h 778551"/>
                    <a:gd name="connsiteX15" fmla="*/ 841650 w 1795695"/>
                    <a:gd name="connsiteY15" fmla="*/ 763634 h 778551"/>
                    <a:gd name="connsiteX16" fmla="*/ 933720 w 1795695"/>
                    <a:gd name="connsiteY16" fmla="*/ 778551 h 778551"/>
                    <a:gd name="connsiteX17" fmla="*/ 1076685 w 1795695"/>
                    <a:gd name="connsiteY17" fmla="*/ 741899 h 778551"/>
                    <a:gd name="connsiteX18" fmla="*/ 1232543 w 1795695"/>
                    <a:gd name="connsiteY18" fmla="*/ 554519 h 778551"/>
                    <a:gd name="connsiteX19" fmla="*/ 1243950 w 1795695"/>
                    <a:gd name="connsiteY19" fmla="*/ 508214 h 778551"/>
                    <a:gd name="connsiteX20" fmla="*/ 1673520 w 1795695"/>
                    <a:gd name="connsiteY20" fmla="*/ 627216 h 778551"/>
                    <a:gd name="connsiteX21" fmla="*/ 1774297 w 1795695"/>
                    <a:gd name="connsiteY21" fmla="*/ 610679 h 778551"/>
                    <a:gd name="connsiteX22" fmla="*/ 1777470 w 1795695"/>
                    <a:gd name="connsiteY22" fmla="*/ 610949 h 778551"/>
                    <a:gd name="connsiteX23" fmla="*/ 1795695 w 1795695"/>
                    <a:gd name="connsiteY23" fmla="*/ 612096 h 778551"/>
                    <a:gd name="connsiteX24" fmla="*/ 1249080 w 1795695"/>
                    <a:gd name="connsiteY24" fmla="*/ 464474 h 778551"/>
                    <a:gd name="connsiteX25" fmla="*/ 554505 w 1795695"/>
                    <a:gd name="connsiteY25" fmla="*/ 402239 h 778551"/>
                    <a:gd name="connsiteX26" fmla="*/ 218895 w 1795695"/>
                    <a:gd name="connsiteY26" fmla="*/ 583611 h 778551"/>
                    <a:gd name="connsiteX27" fmla="*/ 58245 w 1795695"/>
                    <a:gd name="connsiteY27" fmla="*/ 237606 h 778551"/>
                    <a:gd name="connsiteX28" fmla="*/ 193312 w 1795695"/>
                    <a:gd name="connsiteY28" fmla="*/ 74931 h 778551"/>
                    <a:gd name="connsiteX29" fmla="*/ 315690 w 1795695"/>
                    <a:gd name="connsiteY29" fmla="*/ 43544 h 778551"/>
                    <a:gd name="connsiteX30" fmla="*/ 393923 w 1795695"/>
                    <a:gd name="connsiteY30" fmla="*/ 56234 h 778551"/>
                    <a:gd name="connsiteX31" fmla="*/ 543503 w 1795695"/>
                    <a:gd name="connsiteY31" fmla="*/ 191099 h 778551"/>
                    <a:gd name="connsiteX32" fmla="*/ 554505 w 1795695"/>
                    <a:gd name="connsiteY32" fmla="*/ 402239 h 778551"/>
                    <a:gd name="connsiteX33" fmla="*/ 1190557 w 1795695"/>
                    <a:gd name="connsiteY33" fmla="*/ 540479 h 778551"/>
                    <a:gd name="connsiteX34" fmla="*/ 1055490 w 1795695"/>
                    <a:gd name="connsiteY34" fmla="*/ 703154 h 778551"/>
                    <a:gd name="connsiteX35" fmla="*/ 854948 w 1795695"/>
                    <a:gd name="connsiteY35" fmla="*/ 721919 h 778551"/>
                    <a:gd name="connsiteX36" fmla="*/ 694298 w 1795695"/>
                    <a:gd name="connsiteY36" fmla="*/ 375914 h 778551"/>
                    <a:gd name="connsiteX37" fmla="*/ 829365 w 1795695"/>
                    <a:gd name="connsiteY37" fmla="*/ 213239 h 778551"/>
                    <a:gd name="connsiteX38" fmla="*/ 951742 w 1795695"/>
                    <a:gd name="connsiteY38" fmla="*/ 181851 h 778551"/>
                    <a:gd name="connsiteX39" fmla="*/ 1029908 w 1795695"/>
                    <a:gd name="connsiteY39" fmla="*/ 194541 h 778551"/>
                    <a:gd name="connsiteX40" fmla="*/ 1190557 w 1795695"/>
                    <a:gd name="connsiteY40" fmla="*/ 540479 h 77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95695" h="778551">
                      <a:moveTo>
                        <a:pt x="1249080" y="464474"/>
                      </a:moveTo>
                      <a:cubicBezTo>
                        <a:pt x="1255695" y="326234"/>
                        <a:pt x="1175370" y="196701"/>
                        <a:pt x="1044015" y="153164"/>
                      </a:cubicBezTo>
                      <a:cubicBezTo>
                        <a:pt x="966390" y="127446"/>
                        <a:pt x="882960" y="135141"/>
                        <a:pt x="808980" y="174899"/>
                      </a:cubicBezTo>
                      <a:cubicBezTo>
                        <a:pt x="735405" y="214454"/>
                        <a:pt x="680055" y="281009"/>
                        <a:pt x="653122" y="362279"/>
                      </a:cubicBezTo>
                      <a:cubicBezTo>
                        <a:pt x="652515" y="364101"/>
                        <a:pt x="652177" y="365856"/>
                        <a:pt x="651638" y="367679"/>
                      </a:cubicBezTo>
                      <a:lnTo>
                        <a:pt x="609990" y="359106"/>
                      </a:lnTo>
                      <a:cubicBezTo>
                        <a:pt x="619508" y="295454"/>
                        <a:pt x="610665" y="230924"/>
                        <a:pt x="583530" y="172806"/>
                      </a:cubicBezTo>
                      <a:cubicBezTo>
                        <a:pt x="547957" y="96734"/>
                        <a:pt x="485655" y="40641"/>
                        <a:pt x="408098" y="14924"/>
                      </a:cubicBezTo>
                      <a:cubicBezTo>
                        <a:pt x="330540" y="-10794"/>
                        <a:pt x="247043" y="-3099"/>
                        <a:pt x="173062" y="36659"/>
                      </a:cubicBezTo>
                      <a:cubicBezTo>
                        <a:pt x="99487" y="76214"/>
                        <a:pt x="44138" y="142769"/>
                        <a:pt x="17205" y="224039"/>
                      </a:cubicBezTo>
                      <a:cubicBezTo>
                        <a:pt x="-38617" y="392316"/>
                        <a:pt x="45893" y="572339"/>
                        <a:pt x="205665" y="625326"/>
                      </a:cubicBezTo>
                      <a:cubicBezTo>
                        <a:pt x="235905" y="635384"/>
                        <a:pt x="266685" y="640109"/>
                        <a:pt x="297128" y="640109"/>
                      </a:cubicBezTo>
                      <a:cubicBezTo>
                        <a:pt x="427470" y="640109"/>
                        <a:pt x="551332" y="552629"/>
                        <a:pt x="596557" y="416211"/>
                      </a:cubicBezTo>
                      <a:cubicBezTo>
                        <a:pt x="599663" y="406896"/>
                        <a:pt x="602160" y="397581"/>
                        <a:pt x="604455" y="388199"/>
                      </a:cubicBezTo>
                      <a:lnTo>
                        <a:pt x="643943" y="396366"/>
                      </a:lnTo>
                      <a:cubicBezTo>
                        <a:pt x="609180" y="554249"/>
                        <a:pt x="692610" y="714224"/>
                        <a:pt x="841650" y="763634"/>
                      </a:cubicBezTo>
                      <a:cubicBezTo>
                        <a:pt x="871755" y="773624"/>
                        <a:pt x="902737" y="778551"/>
                        <a:pt x="933720" y="778551"/>
                      </a:cubicBezTo>
                      <a:cubicBezTo>
                        <a:pt x="982590" y="778551"/>
                        <a:pt x="1031460" y="766199"/>
                        <a:pt x="1076685" y="741899"/>
                      </a:cubicBezTo>
                      <a:cubicBezTo>
                        <a:pt x="1150260" y="702344"/>
                        <a:pt x="1205610" y="635789"/>
                        <a:pt x="1232543" y="554519"/>
                      </a:cubicBezTo>
                      <a:cubicBezTo>
                        <a:pt x="1237605" y="539129"/>
                        <a:pt x="1241182" y="523671"/>
                        <a:pt x="1243950" y="508214"/>
                      </a:cubicBezTo>
                      <a:lnTo>
                        <a:pt x="1673520" y="627216"/>
                      </a:lnTo>
                      <a:cubicBezTo>
                        <a:pt x="1704503" y="615944"/>
                        <a:pt x="1739130" y="609194"/>
                        <a:pt x="1774297" y="610679"/>
                      </a:cubicBezTo>
                      <a:cubicBezTo>
                        <a:pt x="1775378" y="610746"/>
                        <a:pt x="1776390" y="610881"/>
                        <a:pt x="1777470" y="610949"/>
                      </a:cubicBezTo>
                      <a:lnTo>
                        <a:pt x="1795695" y="612096"/>
                      </a:lnTo>
                      <a:lnTo>
                        <a:pt x="1249080" y="464474"/>
                      </a:lnTo>
                      <a:close/>
                      <a:moveTo>
                        <a:pt x="554505" y="402239"/>
                      </a:moveTo>
                      <a:cubicBezTo>
                        <a:pt x="506310" y="547634"/>
                        <a:pt x="355717" y="629039"/>
                        <a:pt x="218895" y="583611"/>
                      </a:cubicBezTo>
                      <a:cubicBezTo>
                        <a:pt x="82073" y="538184"/>
                        <a:pt x="9983" y="383001"/>
                        <a:pt x="58245" y="237606"/>
                      </a:cubicBezTo>
                      <a:cubicBezTo>
                        <a:pt x="81668" y="166934"/>
                        <a:pt x="129660" y="109154"/>
                        <a:pt x="193312" y="74931"/>
                      </a:cubicBezTo>
                      <a:cubicBezTo>
                        <a:pt x="232125" y="54074"/>
                        <a:pt x="273908" y="43544"/>
                        <a:pt x="315690" y="43544"/>
                      </a:cubicBezTo>
                      <a:cubicBezTo>
                        <a:pt x="342015" y="43544"/>
                        <a:pt x="368340" y="47729"/>
                        <a:pt x="393923" y="56234"/>
                      </a:cubicBezTo>
                      <a:cubicBezTo>
                        <a:pt x="460005" y="78104"/>
                        <a:pt x="513128" y="126029"/>
                        <a:pt x="543503" y="191099"/>
                      </a:cubicBezTo>
                      <a:cubicBezTo>
                        <a:pt x="574013" y="256641"/>
                        <a:pt x="577995" y="331634"/>
                        <a:pt x="554505" y="402239"/>
                      </a:cubicBezTo>
                      <a:close/>
                      <a:moveTo>
                        <a:pt x="1190557" y="540479"/>
                      </a:moveTo>
                      <a:cubicBezTo>
                        <a:pt x="1167135" y="611151"/>
                        <a:pt x="1119143" y="668864"/>
                        <a:pt x="1055490" y="703154"/>
                      </a:cubicBezTo>
                      <a:cubicBezTo>
                        <a:pt x="992242" y="737174"/>
                        <a:pt x="921030" y="743789"/>
                        <a:pt x="854948" y="721919"/>
                      </a:cubicBezTo>
                      <a:cubicBezTo>
                        <a:pt x="718125" y="676491"/>
                        <a:pt x="646035" y="521309"/>
                        <a:pt x="694298" y="375914"/>
                      </a:cubicBezTo>
                      <a:cubicBezTo>
                        <a:pt x="717720" y="305241"/>
                        <a:pt x="765712" y="247529"/>
                        <a:pt x="829365" y="213239"/>
                      </a:cubicBezTo>
                      <a:cubicBezTo>
                        <a:pt x="868177" y="192381"/>
                        <a:pt x="909960" y="181851"/>
                        <a:pt x="951742" y="181851"/>
                      </a:cubicBezTo>
                      <a:cubicBezTo>
                        <a:pt x="978068" y="181851"/>
                        <a:pt x="1004393" y="186036"/>
                        <a:pt x="1029908" y="194541"/>
                      </a:cubicBezTo>
                      <a:cubicBezTo>
                        <a:pt x="1166663" y="239901"/>
                        <a:pt x="1238753" y="395084"/>
                        <a:pt x="1190557" y="540479"/>
                      </a:cubicBezTo>
                      <a:close/>
                    </a:path>
                  </a:pathLst>
                </a:custGeom>
                <a:solidFill>
                  <a:srgbClr val="FFFFFF"/>
                </a:solidFill>
                <a:ln w="674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F70C354-DACE-EE1F-C4A1-597CF8D16136}"/>
                    </a:ext>
                  </a:extLst>
                </p:cNvPr>
                <p:cNvSpPr/>
                <p:nvPr/>
              </p:nvSpPr>
              <p:spPr>
                <a:xfrm>
                  <a:off x="12197527" y="6260370"/>
                  <a:ext cx="146677" cy="70002"/>
                </a:xfrm>
                <a:custGeom>
                  <a:avLst/>
                  <a:gdLst>
                    <a:gd name="connsiteX0" fmla="*/ 146677 w 146677"/>
                    <a:gd name="connsiteY0" fmla="*/ 70003 h 70002"/>
                    <a:gd name="connsiteX1" fmla="*/ 0 w 146677"/>
                    <a:gd name="connsiteY1" fmla="*/ 28423 h 70002"/>
                    <a:gd name="connsiteX2" fmla="*/ 146677 w 146677"/>
                    <a:gd name="connsiteY2" fmla="*/ 70003 h 70002"/>
                    <a:gd name="connsiteX3" fmla="*/ 146677 w 146677"/>
                    <a:gd name="connsiteY3" fmla="*/ 70003 h 70002"/>
                  </a:gdLst>
                  <a:ahLst/>
                  <a:cxnLst>
                    <a:cxn ang="0">
                      <a:pos x="connsiteX0" y="connsiteY0"/>
                    </a:cxn>
                    <a:cxn ang="0">
                      <a:pos x="connsiteX1" y="connsiteY1"/>
                    </a:cxn>
                    <a:cxn ang="0">
                      <a:pos x="connsiteX2" y="connsiteY2"/>
                    </a:cxn>
                    <a:cxn ang="0">
                      <a:pos x="connsiteX3" y="connsiteY3"/>
                    </a:cxn>
                  </a:cxnLst>
                  <a:rect l="l" t="t" r="r" b="b"/>
                  <a:pathLst>
                    <a:path w="146677" h="70002">
                      <a:moveTo>
                        <a:pt x="146677" y="70003"/>
                      </a:moveTo>
                      <a:cubicBezTo>
                        <a:pt x="105165" y="31730"/>
                        <a:pt x="53393" y="19310"/>
                        <a:pt x="0" y="28423"/>
                      </a:cubicBezTo>
                      <a:cubicBezTo>
                        <a:pt x="39690" y="-24970"/>
                        <a:pt x="137497" y="1355"/>
                        <a:pt x="146677" y="70003"/>
                      </a:cubicBezTo>
                      <a:lnTo>
                        <a:pt x="146677" y="70003"/>
                      </a:lnTo>
                      <a:close/>
                    </a:path>
                  </a:pathLst>
                </a:custGeom>
                <a:solidFill>
                  <a:srgbClr val="114866"/>
                </a:solidFill>
                <a:ln w="6747" cap="flat">
                  <a:noFill/>
                  <a:prstDash val="solid"/>
                  <a:miter/>
                </a:ln>
              </p:spPr>
              <p:txBody>
                <a:bodyPr rtlCol="0" anchor="ctr"/>
                <a:lstStyle/>
                <a:p>
                  <a:endParaRPr lang="en-US"/>
                </a:p>
              </p:txBody>
            </p:sp>
          </p:grpSp>
          <p:sp>
            <p:nvSpPr>
              <p:cNvPr id="138" name="Freeform: Shape 137">
                <a:extLst>
                  <a:ext uri="{FF2B5EF4-FFF2-40B4-BE49-F238E27FC236}">
                    <a16:creationId xmlns:a16="http://schemas.microsoft.com/office/drawing/2014/main" id="{380CC532-9705-C14A-77AD-09B93B1BEEF1}"/>
                  </a:ext>
                </a:extLst>
              </p:cNvPr>
              <p:cNvSpPr/>
              <p:nvPr/>
            </p:nvSpPr>
            <p:spPr>
              <a:xfrm>
                <a:off x="9319400" y="6001434"/>
                <a:ext cx="254126" cy="139678"/>
              </a:xfrm>
              <a:custGeom>
                <a:avLst/>
                <a:gdLst>
                  <a:gd name="connsiteX0" fmla="*/ 253390 w 254126"/>
                  <a:gd name="connsiteY0" fmla="*/ 96265 h 139678"/>
                  <a:gd name="connsiteX1" fmla="*/ 113529 w 254126"/>
                  <a:gd name="connsiteY1" fmla="*/ 134470 h 139678"/>
                  <a:gd name="connsiteX2" fmla="*/ 737 w 254126"/>
                  <a:gd name="connsiteY2" fmla="*/ 43413 h 139678"/>
                  <a:gd name="connsiteX3" fmla="*/ 140597 w 254126"/>
                  <a:gd name="connsiteY3" fmla="*/ 5208 h 139678"/>
                  <a:gd name="connsiteX4" fmla="*/ 253390 w 254126"/>
                  <a:gd name="connsiteY4" fmla="*/ 96265 h 13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26" h="139678">
                    <a:moveTo>
                      <a:pt x="253390" y="96265"/>
                    </a:moveTo>
                    <a:cubicBezTo>
                      <a:pt x="245897" y="131973"/>
                      <a:pt x="183325" y="149050"/>
                      <a:pt x="113529" y="134470"/>
                    </a:cubicBezTo>
                    <a:cubicBezTo>
                      <a:pt x="43734" y="119890"/>
                      <a:pt x="-6755" y="79120"/>
                      <a:pt x="737" y="43413"/>
                    </a:cubicBezTo>
                    <a:cubicBezTo>
                      <a:pt x="8230" y="7705"/>
                      <a:pt x="70802" y="-9372"/>
                      <a:pt x="140597" y="5208"/>
                    </a:cubicBezTo>
                    <a:cubicBezTo>
                      <a:pt x="210392" y="19788"/>
                      <a:pt x="260882" y="60558"/>
                      <a:pt x="253390" y="96265"/>
                    </a:cubicBezTo>
                    <a:close/>
                  </a:path>
                </a:pathLst>
              </a:custGeom>
              <a:solidFill>
                <a:srgbClr val="D38F76"/>
              </a:solidFill>
              <a:ln w="6747"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88B8195-240B-F7FF-2475-0DB76C8DEE53}"/>
                  </a:ext>
                </a:extLst>
              </p:cNvPr>
              <p:cNvSpPr/>
              <p:nvPr/>
            </p:nvSpPr>
            <p:spPr>
              <a:xfrm>
                <a:off x="10261668" y="6257068"/>
                <a:ext cx="234616" cy="130069"/>
              </a:xfrm>
              <a:custGeom>
                <a:avLst/>
                <a:gdLst>
                  <a:gd name="connsiteX0" fmla="*/ 233847 w 234616"/>
                  <a:gd name="connsiteY0" fmla="*/ 90921 h 130069"/>
                  <a:gd name="connsiteX1" fmla="*/ 104044 w 234616"/>
                  <a:gd name="connsiteY1" fmla="*/ 124671 h 130069"/>
                  <a:gd name="connsiteX2" fmla="*/ 769 w 234616"/>
                  <a:gd name="connsiteY2" fmla="*/ 39149 h 130069"/>
                  <a:gd name="connsiteX3" fmla="*/ 130572 w 234616"/>
                  <a:gd name="connsiteY3" fmla="*/ 5399 h 130069"/>
                  <a:gd name="connsiteX4" fmla="*/ 233847 w 234616"/>
                  <a:gd name="connsiteY4" fmla="*/ 90921 h 13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16" h="130069">
                    <a:moveTo>
                      <a:pt x="233847" y="90921"/>
                    </a:moveTo>
                    <a:cubicBezTo>
                      <a:pt x="226557" y="123861"/>
                      <a:pt x="168440" y="138981"/>
                      <a:pt x="104044" y="124671"/>
                    </a:cubicBezTo>
                    <a:cubicBezTo>
                      <a:pt x="39649" y="110361"/>
                      <a:pt x="-6588" y="72089"/>
                      <a:pt x="769" y="39149"/>
                    </a:cubicBezTo>
                    <a:cubicBezTo>
                      <a:pt x="8060" y="6209"/>
                      <a:pt x="66177" y="-8911"/>
                      <a:pt x="130572" y="5399"/>
                    </a:cubicBezTo>
                    <a:cubicBezTo>
                      <a:pt x="194967" y="19641"/>
                      <a:pt x="241204" y="57981"/>
                      <a:pt x="233847" y="90921"/>
                    </a:cubicBezTo>
                    <a:close/>
                  </a:path>
                </a:pathLst>
              </a:custGeom>
              <a:solidFill>
                <a:srgbClr val="D38F76"/>
              </a:solidFill>
              <a:ln w="6747" cap="flat">
                <a:noFill/>
                <a:prstDash val="solid"/>
                <a:miter/>
              </a:ln>
            </p:spPr>
            <p:txBody>
              <a:bodyPr rtlCol="0" anchor="ctr"/>
              <a:lstStyle/>
              <a:p>
                <a:endParaRPr lang="en-US"/>
              </a:p>
            </p:txBody>
          </p:sp>
        </p:grpSp>
        <p:grpSp>
          <p:nvGrpSpPr>
            <p:cNvPr id="140" name="Graphic 6">
              <a:extLst>
                <a:ext uri="{FF2B5EF4-FFF2-40B4-BE49-F238E27FC236}">
                  <a16:creationId xmlns:a16="http://schemas.microsoft.com/office/drawing/2014/main" id="{0A97D1F0-6AF4-5B8B-8D81-77EDDE7150DD}"/>
                </a:ext>
              </a:extLst>
            </p:cNvPr>
            <p:cNvGrpSpPr/>
            <p:nvPr/>
          </p:nvGrpSpPr>
          <p:grpSpPr>
            <a:xfrm>
              <a:off x="13194637" y="7346584"/>
              <a:ext cx="2553794" cy="3889688"/>
              <a:chOff x="13194637" y="7346584"/>
              <a:chExt cx="2553794" cy="3889688"/>
            </a:xfrm>
          </p:grpSpPr>
          <p:grpSp>
            <p:nvGrpSpPr>
              <p:cNvPr id="141" name="Graphic 6">
                <a:extLst>
                  <a:ext uri="{FF2B5EF4-FFF2-40B4-BE49-F238E27FC236}">
                    <a16:creationId xmlns:a16="http://schemas.microsoft.com/office/drawing/2014/main" id="{D44A0F07-7532-726C-EA67-7E31A178C021}"/>
                  </a:ext>
                </a:extLst>
              </p:cNvPr>
              <p:cNvGrpSpPr/>
              <p:nvPr/>
            </p:nvGrpSpPr>
            <p:grpSpPr>
              <a:xfrm>
                <a:off x="13890129" y="7346584"/>
                <a:ext cx="1346720" cy="2961967"/>
                <a:chOff x="13890129" y="7346584"/>
                <a:chExt cx="1346720" cy="2961967"/>
              </a:xfrm>
            </p:grpSpPr>
            <p:sp>
              <p:nvSpPr>
                <p:cNvPr id="142" name="Freeform: Shape 141">
                  <a:extLst>
                    <a:ext uri="{FF2B5EF4-FFF2-40B4-BE49-F238E27FC236}">
                      <a16:creationId xmlns:a16="http://schemas.microsoft.com/office/drawing/2014/main" id="{D8B882C5-9D7B-F555-46EA-6E816BEF9B84}"/>
                    </a:ext>
                  </a:extLst>
                </p:cNvPr>
                <p:cNvSpPr/>
                <p:nvPr/>
              </p:nvSpPr>
              <p:spPr>
                <a:xfrm>
                  <a:off x="13890129" y="7346584"/>
                  <a:ext cx="1346720" cy="2961967"/>
                </a:xfrm>
                <a:custGeom>
                  <a:avLst/>
                  <a:gdLst>
                    <a:gd name="connsiteX0" fmla="*/ 130168 w 1346720"/>
                    <a:gd name="connsiteY0" fmla="*/ 0 h 2961967"/>
                    <a:gd name="connsiteX1" fmla="*/ 831358 w 1346720"/>
                    <a:gd name="connsiteY1" fmla="*/ 2961968 h 2961967"/>
                    <a:gd name="connsiteX2" fmla="*/ 1346720 w 1346720"/>
                    <a:gd name="connsiteY2" fmla="*/ 2834393 h 2961967"/>
                    <a:gd name="connsiteX3" fmla="*/ 130168 w 1346720"/>
                    <a:gd name="connsiteY3" fmla="*/ 0 h 2961967"/>
                    <a:gd name="connsiteX4" fmla="*/ 130168 w 1346720"/>
                    <a:gd name="connsiteY4" fmla="*/ 0 h 296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720" h="2961967">
                      <a:moveTo>
                        <a:pt x="130168" y="0"/>
                      </a:moveTo>
                      <a:cubicBezTo>
                        <a:pt x="-171017" y="792315"/>
                        <a:pt x="45523" y="1733535"/>
                        <a:pt x="831358" y="2961968"/>
                      </a:cubicBezTo>
                      <a:lnTo>
                        <a:pt x="1346720" y="2834393"/>
                      </a:lnTo>
                      <a:cubicBezTo>
                        <a:pt x="1146785" y="1353038"/>
                        <a:pt x="897035" y="502943"/>
                        <a:pt x="130168" y="0"/>
                      </a:cubicBezTo>
                      <a:lnTo>
                        <a:pt x="130168" y="0"/>
                      </a:lnTo>
                      <a:close/>
                    </a:path>
                  </a:pathLst>
                </a:custGeom>
                <a:solidFill>
                  <a:srgbClr val="4387D4"/>
                </a:solidFill>
                <a:ln w="6747"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B8394CF-A09D-B858-67EA-DEA53C5E33AF}"/>
                    </a:ext>
                  </a:extLst>
                </p:cNvPr>
                <p:cNvSpPr/>
                <p:nvPr/>
              </p:nvSpPr>
              <p:spPr>
                <a:xfrm>
                  <a:off x="14088135" y="7861745"/>
                  <a:ext cx="1148714" cy="2446807"/>
                </a:xfrm>
                <a:custGeom>
                  <a:avLst/>
                  <a:gdLst>
                    <a:gd name="connsiteX0" fmla="*/ 0 w 1148714"/>
                    <a:gd name="connsiteY0" fmla="*/ 1215068 h 2446807"/>
                    <a:gd name="connsiteX1" fmla="*/ 633352 w 1148714"/>
                    <a:gd name="connsiteY1" fmla="*/ 2446808 h 2446807"/>
                    <a:gd name="connsiteX2" fmla="*/ 1148715 w 1148714"/>
                    <a:gd name="connsiteY2" fmla="*/ 2319233 h 2446807"/>
                    <a:gd name="connsiteX3" fmla="*/ 468383 w 1148714"/>
                    <a:gd name="connsiteY3" fmla="*/ 0 h 2446807"/>
                    <a:gd name="connsiteX4" fmla="*/ 0 w 1148714"/>
                    <a:gd name="connsiteY4" fmla="*/ 1215068 h 2446807"/>
                    <a:gd name="connsiteX5" fmla="*/ 0 w 1148714"/>
                    <a:gd name="connsiteY5" fmla="*/ 1215068 h 24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714" h="2446807">
                      <a:moveTo>
                        <a:pt x="0" y="1215068"/>
                      </a:moveTo>
                      <a:cubicBezTo>
                        <a:pt x="137768" y="1592528"/>
                        <a:pt x="347895" y="2000498"/>
                        <a:pt x="633352" y="2446808"/>
                      </a:cubicBezTo>
                      <a:lnTo>
                        <a:pt x="1148715" y="2319233"/>
                      </a:lnTo>
                      <a:cubicBezTo>
                        <a:pt x="1004940" y="1255837"/>
                        <a:pt x="835987" y="518063"/>
                        <a:pt x="468383" y="0"/>
                      </a:cubicBezTo>
                      <a:cubicBezTo>
                        <a:pt x="1198260" y="1857802"/>
                        <a:pt x="806760" y="2226015"/>
                        <a:pt x="0" y="1215068"/>
                      </a:cubicBezTo>
                      <a:lnTo>
                        <a:pt x="0" y="1215068"/>
                      </a:lnTo>
                      <a:close/>
                    </a:path>
                  </a:pathLst>
                </a:custGeom>
                <a:solidFill>
                  <a:srgbClr val="375CAB"/>
                </a:solidFill>
                <a:ln w="6747"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73DF681-9B41-1515-D202-BE881844C54B}"/>
                    </a:ext>
                  </a:extLst>
                </p:cNvPr>
                <p:cNvSpPr/>
                <p:nvPr/>
              </p:nvSpPr>
              <p:spPr>
                <a:xfrm>
                  <a:off x="14028613" y="7390946"/>
                  <a:ext cx="1055554" cy="2840790"/>
                </a:xfrm>
                <a:custGeom>
                  <a:avLst/>
                  <a:gdLst>
                    <a:gd name="connsiteX0" fmla="*/ 1047519 w 1055554"/>
                    <a:gd name="connsiteY0" fmla="*/ 2840791 h 2840790"/>
                    <a:gd name="connsiteX1" fmla="*/ 1039959 w 1055554"/>
                    <a:gd name="connsiteY1" fmla="*/ 2834379 h 2840790"/>
                    <a:gd name="connsiteX2" fmla="*/ 1134 w 1055554"/>
                    <a:gd name="connsiteY2" fmla="*/ 11933 h 2840790"/>
                    <a:gd name="connsiteX3" fmla="*/ 3766 w 1055554"/>
                    <a:gd name="connsiteY3" fmla="*/ 1134 h 2840790"/>
                    <a:gd name="connsiteX4" fmla="*/ 14566 w 1055554"/>
                    <a:gd name="connsiteY4" fmla="*/ 3766 h 2840790"/>
                    <a:gd name="connsiteX5" fmla="*/ 1055417 w 1055554"/>
                    <a:gd name="connsiteY5" fmla="*/ 2831544 h 2840790"/>
                    <a:gd name="connsiteX6" fmla="*/ 1049071 w 1055554"/>
                    <a:gd name="connsiteY6" fmla="*/ 2840724 h 2840790"/>
                    <a:gd name="connsiteX7" fmla="*/ 1047519 w 1055554"/>
                    <a:gd name="connsiteY7" fmla="*/ 2840791 h 284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554" h="2840790">
                      <a:moveTo>
                        <a:pt x="1047519" y="2840791"/>
                      </a:moveTo>
                      <a:cubicBezTo>
                        <a:pt x="1043873" y="2840724"/>
                        <a:pt x="1040701" y="2838091"/>
                        <a:pt x="1039959" y="2834379"/>
                      </a:cubicBezTo>
                      <a:cubicBezTo>
                        <a:pt x="830844" y="1701256"/>
                        <a:pt x="529861" y="883494"/>
                        <a:pt x="1134" y="11933"/>
                      </a:cubicBezTo>
                      <a:cubicBezTo>
                        <a:pt x="-1094" y="8221"/>
                        <a:pt x="53" y="3361"/>
                        <a:pt x="3766" y="1134"/>
                      </a:cubicBezTo>
                      <a:cubicBezTo>
                        <a:pt x="7479" y="-1094"/>
                        <a:pt x="12339" y="54"/>
                        <a:pt x="14566" y="3766"/>
                      </a:cubicBezTo>
                      <a:cubicBezTo>
                        <a:pt x="544373" y="877149"/>
                        <a:pt x="845964" y="1696396"/>
                        <a:pt x="1055417" y="2831544"/>
                      </a:cubicBezTo>
                      <a:cubicBezTo>
                        <a:pt x="1056226" y="2835796"/>
                        <a:pt x="1053391" y="2839914"/>
                        <a:pt x="1049071" y="2840724"/>
                      </a:cubicBezTo>
                      <a:cubicBezTo>
                        <a:pt x="1048531" y="2840791"/>
                        <a:pt x="1047991" y="2840791"/>
                        <a:pt x="1047519" y="2840791"/>
                      </a:cubicBezTo>
                      <a:close/>
                    </a:path>
                  </a:pathLst>
                </a:custGeom>
                <a:solidFill>
                  <a:srgbClr val="375CAB"/>
                </a:solidFill>
                <a:ln w="6747" cap="flat">
                  <a:noFill/>
                  <a:prstDash val="solid"/>
                  <a:miter/>
                </a:ln>
              </p:spPr>
              <p:txBody>
                <a:bodyPr rtlCol="0" anchor="ctr"/>
                <a:lstStyle/>
                <a:p>
                  <a:endParaRPr lang="en-US"/>
                </a:p>
              </p:txBody>
            </p:sp>
          </p:grpSp>
          <p:grpSp>
            <p:nvGrpSpPr>
              <p:cNvPr id="145" name="Graphic 6">
                <a:extLst>
                  <a:ext uri="{FF2B5EF4-FFF2-40B4-BE49-F238E27FC236}">
                    <a16:creationId xmlns:a16="http://schemas.microsoft.com/office/drawing/2014/main" id="{B43A685F-4BD9-7D8B-0FAE-8F5878996FB9}"/>
                  </a:ext>
                </a:extLst>
              </p:cNvPr>
              <p:cNvGrpSpPr/>
              <p:nvPr/>
            </p:nvGrpSpPr>
            <p:grpSpPr>
              <a:xfrm>
                <a:off x="13194637" y="8414772"/>
                <a:ext cx="2553794" cy="2821500"/>
                <a:chOff x="13194637" y="8414772"/>
                <a:chExt cx="2553794" cy="2821500"/>
              </a:xfrm>
            </p:grpSpPr>
            <p:sp>
              <p:nvSpPr>
                <p:cNvPr id="146" name="Freeform: Shape 145">
                  <a:extLst>
                    <a:ext uri="{FF2B5EF4-FFF2-40B4-BE49-F238E27FC236}">
                      <a16:creationId xmlns:a16="http://schemas.microsoft.com/office/drawing/2014/main" id="{7C4AB264-CB81-6F17-6A72-D5F407CEC1F4}"/>
                    </a:ext>
                  </a:extLst>
                </p:cNvPr>
                <p:cNvSpPr/>
                <p:nvPr/>
              </p:nvSpPr>
              <p:spPr>
                <a:xfrm>
                  <a:off x="13194637" y="8414772"/>
                  <a:ext cx="2553794" cy="2821500"/>
                </a:xfrm>
                <a:custGeom>
                  <a:avLst/>
                  <a:gdLst>
                    <a:gd name="connsiteX0" fmla="*/ 0 w 2553794"/>
                    <a:gd name="connsiteY0" fmla="*/ 0 h 2821500"/>
                    <a:gd name="connsiteX1" fmla="*/ 2065297 w 2553794"/>
                    <a:gd name="connsiteY1" fmla="*/ 2821500 h 2821500"/>
                    <a:gd name="connsiteX2" fmla="*/ 2553795 w 2553794"/>
                    <a:gd name="connsiteY2" fmla="*/ 2455920 h 2821500"/>
                    <a:gd name="connsiteX3" fmla="*/ 0 w 2553794"/>
                    <a:gd name="connsiteY3" fmla="*/ 0 h 2821500"/>
                    <a:gd name="connsiteX4" fmla="*/ 0 w 2553794"/>
                    <a:gd name="connsiteY4" fmla="*/ 0 h 28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794" h="2821500">
                      <a:moveTo>
                        <a:pt x="0" y="0"/>
                      </a:moveTo>
                      <a:cubicBezTo>
                        <a:pt x="35100" y="973080"/>
                        <a:pt x="684990" y="1872248"/>
                        <a:pt x="2065297" y="2821500"/>
                      </a:cubicBezTo>
                      <a:lnTo>
                        <a:pt x="2553795" y="2455920"/>
                      </a:lnTo>
                      <a:cubicBezTo>
                        <a:pt x="1680143" y="977872"/>
                        <a:pt x="1036260" y="190013"/>
                        <a:pt x="0" y="0"/>
                      </a:cubicBezTo>
                      <a:lnTo>
                        <a:pt x="0" y="0"/>
                      </a:lnTo>
                      <a:close/>
                    </a:path>
                  </a:pathLst>
                </a:custGeom>
                <a:solidFill>
                  <a:srgbClr val="43BA93"/>
                </a:solidFill>
                <a:ln w="6747"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88F97F5-789C-F3B8-42B1-A96F3F5BA4D3}"/>
                    </a:ext>
                  </a:extLst>
                </p:cNvPr>
                <p:cNvSpPr/>
                <p:nvPr/>
              </p:nvSpPr>
              <p:spPr>
                <a:xfrm>
                  <a:off x="13992419" y="8720547"/>
                  <a:ext cx="1756012" cy="2515725"/>
                </a:xfrm>
                <a:custGeom>
                  <a:avLst/>
                  <a:gdLst>
                    <a:gd name="connsiteX0" fmla="*/ 47048 w 1756012"/>
                    <a:gd name="connsiteY0" fmla="*/ 1495125 h 2515725"/>
                    <a:gd name="connsiteX1" fmla="*/ 1267515 w 1756012"/>
                    <a:gd name="connsiteY1" fmla="*/ 2515725 h 2515725"/>
                    <a:gd name="connsiteX2" fmla="*/ 1756013 w 1756012"/>
                    <a:gd name="connsiteY2" fmla="*/ 2150145 h 2515725"/>
                    <a:gd name="connsiteX3" fmla="*/ 0 w 1756012"/>
                    <a:gd name="connsiteY3" fmla="*/ 0 h 2515725"/>
                    <a:gd name="connsiteX4" fmla="*/ 47048 w 1756012"/>
                    <a:gd name="connsiteY4" fmla="*/ 1495125 h 2515725"/>
                    <a:gd name="connsiteX5" fmla="*/ 47048 w 1756012"/>
                    <a:gd name="connsiteY5" fmla="*/ 1495125 h 25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012" h="2515725">
                      <a:moveTo>
                        <a:pt x="47048" y="1495125"/>
                      </a:moveTo>
                      <a:cubicBezTo>
                        <a:pt x="361260" y="1832625"/>
                        <a:pt x="765990" y="2171070"/>
                        <a:pt x="1267515" y="2515725"/>
                      </a:cubicBezTo>
                      <a:lnTo>
                        <a:pt x="1756013" y="2150145"/>
                      </a:lnTo>
                      <a:cubicBezTo>
                        <a:pt x="1129005" y="1089450"/>
                        <a:pt x="620325" y="383805"/>
                        <a:pt x="0" y="0"/>
                      </a:cubicBezTo>
                      <a:cubicBezTo>
                        <a:pt x="1602046" y="1639913"/>
                        <a:pt x="1352296" y="2204348"/>
                        <a:pt x="47048" y="1495125"/>
                      </a:cubicBezTo>
                      <a:lnTo>
                        <a:pt x="47048" y="1495125"/>
                      </a:lnTo>
                      <a:close/>
                    </a:path>
                  </a:pathLst>
                </a:custGeom>
                <a:solidFill>
                  <a:srgbClr val="02886D"/>
                </a:solidFill>
                <a:ln w="6747"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98360FD-520B-B2DD-A1C6-73414473EF31}"/>
                    </a:ext>
                  </a:extLst>
                </p:cNvPr>
                <p:cNvSpPr/>
                <p:nvPr/>
              </p:nvSpPr>
              <p:spPr>
                <a:xfrm>
                  <a:off x="13234483" y="8447598"/>
                  <a:ext cx="2376444" cy="2538138"/>
                </a:xfrm>
                <a:custGeom>
                  <a:avLst/>
                  <a:gdLst>
                    <a:gd name="connsiteX0" fmla="*/ 2370241 w 2376444"/>
                    <a:gd name="connsiteY0" fmla="*/ 2538114 h 2538138"/>
                    <a:gd name="connsiteX1" fmla="*/ 2364099 w 2376444"/>
                    <a:gd name="connsiteY1" fmla="*/ 2535077 h 2538138"/>
                    <a:gd name="connsiteX2" fmla="*/ 2814 w 2376444"/>
                    <a:gd name="connsiteY2" fmla="*/ 12264 h 2538138"/>
                    <a:gd name="connsiteX3" fmla="*/ 1262 w 2376444"/>
                    <a:gd name="connsiteY3" fmla="*/ 2814 h 2538138"/>
                    <a:gd name="connsiteX4" fmla="*/ 10712 w 2376444"/>
                    <a:gd name="connsiteY4" fmla="*/ 1262 h 2538138"/>
                    <a:gd name="connsiteX5" fmla="*/ 2375304 w 2376444"/>
                    <a:gd name="connsiteY5" fmla="*/ 2527584 h 2538138"/>
                    <a:gd name="connsiteX6" fmla="*/ 2373415 w 2376444"/>
                    <a:gd name="connsiteY6" fmla="*/ 2536967 h 2538138"/>
                    <a:gd name="connsiteX7" fmla="*/ 2370241 w 2376444"/>
                    <a:gd name="connsiteY7" fmla="*/ 2538114 h 25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6444" h="2538138">
                      <a:moveTo>
                        <a:pt x="2370241" y="2538114"/>
                      </a:moveTo>
                      <a:cubicBezTo>
                        <a:pt x="2367879" y="2538317"/>
                        <a:pt x="2365449" y="2537237"/>
                        <a:pt x="2364099" y="2535077"/>
                      </a:cubicBezTo>
                      <a:cubicBezTo>
                        <a:pt x="1635977" y="1429089"/>
                        <a:pt x="951931" y="698199"/>
                        <a:pt x="2814" y="12264"/>
                      </a:cubicBezTo>
                      <a:cubicBezTo>
                        <a:pt x="-223" y="10104"/>
                        <a:pt x="-898" y="5852"/>
                        <a:pt x="1262" y="2814"/>
                      </a:cubicBezTo>
                      <a:cubicBezTo>
                        <a:pt x="3422" y="-223"/>
                        <a:pt x="7674" y="-898"/>
                        <a:pt x="10712" y="1262"/>
                      </a:cubicBezTo>
                      <a:cubicBezTo>
                        <a:pt x="961246" y="688209"/>
                        <a:pt x="1646304" y="1420112"/>
                        <a:pt x="2375304" y="2527584"/>
                      </a:cubicBezTo>
                      <a:cubicBezTo>
                        <a:pt x="2377397" y="2530757"/>
                        <a:pt x="2376519" y="2534942"/>
                        <a:pt x="2373415" y="2536967"/>
                      </a:cubicBezTo>
                      <a:cubicBezTo>
                        <a:pt x="2372469" y="2537709"/>
                        <a:pt x="2371389" y="2538047"/>
                        <a:pt x="2370241" y="2538114"/>
                      </a:cubicBezTo>
                      <a:close/>
                    </a:path>
                  </a:pathLst>
                </a:custGeom>
                <a:solidFill>
                  <a:srgbClr val="02886D"/>
                </a:solidFill>
                <a:ln w="674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658219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7AA4-8CAA-D9A7-8106-8A9EB7EE59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AE0762-BC7B-A74D-2AEB-A613EC9A2A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F6F7E-7021-456F-1447-6587472CF8D1}"/>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FB413F60-5CE7-161B-C3C6-C6190E07A6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9243B1-9AA1-691D-7133-34637B112C14}"/>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Picture 6">
            <a:extLst>
              <a:ext uri="{FF2B5EF4-FFF2-40B4-BE49-F238E27FC236}">
                <a16:creationId xmlns:a16="http://schemas.microsoft.com/office/drawing/2014/main" id="{CFC2257F-B1F4-44B8-EDF1-4FF3238F633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779285B1-7C06-4D48-067D-DFB002DC1A66}"/>
              </a:ext>
            </a:extLst>
          </p:cNvPr>
          <p:cNvSpPr/>
          <p:nvPr userDrawn="1"/>
        </p:nvSpPr>
        <p:spPr>
          <a:xfrm>
            <a:off x="250825" y="257174"/>
            <a:ext cx="11664950" cy="6292851"/>
          </a:xfrm>
          <a:prstGeom prst="roundRect">
            <a:avLst>
              <a:gd name="adj" fmla="val 3288"/>
            </a:avLst>
          </a:prstGeom>
          <a:solidFill>
            <a:schemeClr val="bg1"/>
          </a:solidFill>
          <a:ln w="38100">
            <a:solidFill>
              <a:srgbClr val="00BA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2A2D480-D204-3D39-8EBE-9B0C4439A7C1}"/>
              </a:ext>
            </a:extLst>
          </p:cNvPr>
          <p:cNvPicPr>
            <a:picLocks noChangeAspect="1"/>
          </p:cNvPicPr>
          <p:nvPr userDrawn="1"/>
        </p:nvPicPr>
        <p:blipFill>
          <a:blip r:embed="rId3"/>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2848975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0973-1BEF-B4AC-6980-EACFC24C01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C7B73A-45E5-7140-1220-0BA11E89D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B85EE5-B8D1-D2EA-3A69-E1A0821B20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2B3799-8D2A-3272-075A-7718C4E9C67D}"/>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460F904E-4076-9CBE-F4D6-3A9601CEFC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71183A-F4DD-42C2-E9A6-97E0960BA95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842024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2135-EDE5-9176-DB3E-F63827E81D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9DB87E-9760-5D0C-7EB7-A64D8A0C61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541220-3304-F7E7-2813-059DA4AD525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7D9E18-22F2-1794-B3BF-B93EABE335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CDE2FF-8697-C597-5E95-815FDBCF94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ED1A5-8066-49DA-CC67-73388FD64952}"/>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8" name="Footer Placeholder 7">
            <a:extLst>
              <a:ext uri="{FF2B5EF4-FFF2-40B4-BE49-F238E27FC236}">
                <a16:creationId xmlns:a16="http://schemas.microsoft.com/office/drawing/2014/main" id="{03C0ECDE-7D1A-A05A-AA3F-7092E7040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1E28F1-AD7B-F79C-A94F-F893E143E0F9}"/>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468230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475F-2C26-EE76-E1AA-DADFB00323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0ED772-6257-C1C0-DE6A-21A7B5D676E4}"/>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4" name="Footer Placeholder 3">
            <a:extLst>
              <a:ext uri="{FF2B5EF4-FFF2-40B4-BE49-F238E27FC236}">
                <a16:creationId xmlns:a16="http://schemas.microsoft.com/office/drawing/2014/main" id="{0468B873-E102-556D-7252-66CD217FF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6AECFE7-D6EE-ECA6-304B-051C50A1199F}"/>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653867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2098F-7657-E48C-78AE-9A20628F13B1}"/>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3" name="Footer Placeholder 2">
            <a:extLst>
              <a:ext uri="{FF2B5EF4-FFF2-40B4-BE49-F238E27FC236}">
                <a16:creationId xmlns:a16="http://schemas.microsoft.com/office/drawing/2014/main" id="{17A75DF7-D8A6-D199-1838-A27E517236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2D7826A-34F8-F4CA-E61D-2F8F50384EB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431915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D3D6-950B-6B84-86A0-8AE8E4A320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548874-DC1C-6C17-BA5B-0CFD5D6DEA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0B470-9DFD-984C-FAC7-F62E9DF31E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341B0-09B7-F67E-8DD9-B76CACDA3552}"/>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B7CF12D2-BCDF-6833-5D2E-08E6B9AE1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5846B0-366B-E4CF-4117-9635C32D8405}"/>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628810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EC53-37DD-B6CE-64E6-71E3E9E72C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0662763-7D57-685F-4C25-1C304D659F8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D340D-BEE0-43E1-B5C1-000BAA78F407}"/>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5D2468E5-D936-03A7-28E5-3F34002FA5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276B08-9E37-8BE0-16EC-00EFCBE0FF9B}"/>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Graphic 6">
            <a:extLst>
              <a:ext uri="{FF2B5EF4-FFF2-40B4-BE49-F238E27FC236}">
                <a16:creationId xmlns:a16="http://schemas.microsoft.com/office/drawing/2014/main" id="{D21D159F-F864-F437-131A-FBB5894E62D5}"/>
              </a:ext>
            </a:extLst>
          </p:cNvPr>
          <p:cNvPicPr>
            <a:picLocks noChangeAspect="1"/>
          </p:cNvPicPr>
          <p:nvPr userDrawn="1"/>
        </p:nvPicPr>
        <p:blipFill>
          <a:blip>
            <a:extLst>
              <a:ext uri="{96DAC541-7B7A-43D3-8B79-37D633B846F1}">
                <asvg:svgBlip xmlns:asvg="http://schemas.microsoft.com/office/drawing/2016/SVG/main" r:embed="rId2"/>
              </a:ext>
            </a:extLst>
          </a:blip>
          <a:srcRect l="12288" r="8199" b="18852"/>
          <a:stretch/>
        </p:blipFill>
        <p:spPr>
          <a:xfrm>
            <a:off x="0" y="-1"/>
            <a:ext cx="12192000" cy="6858001"/>
          </a:xfrm>
          <a:prstGeom prst="rect">
            <a:avLst/>
          </a:prstGeom>
        </p:spPr>
      </p:pic>
      <p:grpSp>
        <p:nvGrpSpPr>
          <p:cNvPr id="8" name="Graphic 6">
            <a:extLst>
              <a:ext uri="{FF2B5EF4-FFF2-40B4-BE49-F238E27FC236}">
                <a16:creationId xmlns:a16="http://schemas.microsoft.com/office/drawing/2014/main" id="{097C4866-1058-66FD-9E36-952884F217AA}"/>
              </a:ext>
            </a:extLst>
          </p:cNvPr>
          <p:cNvGrpSpPr/>
          <p:nvPr userDrawn="1"/>
        </p:nvGrpSpPr>
        <p:grpSpPr>
          <a:xfrm>
            <a:off x="5070764" y="1136072"/>
            <a:ext cx="9033164" cy="8319889"/>
            <a:chOff x="8387645" y="4405726"/>
            <a:chExt cx="7360786" cy="6830546"/>
          </a:xfrm>
        </p:grpSpPr>
        <p:grpSp>
          <p:nvGrpSpPr>
            <p:cNvPr id="9" name="Graphic 6">
              <a:extLst>
                <a:ext uri="{FF2B5EF4-FFF2-40B4-BE49-F238E27FC236}">
                  <a16:creationId xmlns:a16="http://schemas.microsoft.com/office/drawing/2014/main" id="{5F9594D5-D2B4-2898-CAA4-3D353CD7AFDF}"/>
                </a:ext>
              </a:extLst>
            </p:cNvPr>
            <p:cNvGrpSpPr/>
            <p:nvPr/>
          </p:nvGrpSpPr>
          <p:grpSpPr>
            <a:xfrm>
              <a:off x="8387645" y="4405726"/>
              <a:ext cx="5963323" cy="4721575"/>
              <a:chOff x="8387645" y="4405726"/>
              <a:chExt cx="5963323" cy="4721575"/>
            </a:xfrm>
          </p:grpSpPr>
          <p:grpSp>
            <p:nvGrpSpPr>
              <p:cNvPr id="10" name="Graphic 6">
                <a:extLst>
                  <a:ext uri="{FF2B5EF4-FFF2-40B4-BE49-F238E27FC236}">
                    <a16:creationId xmlns:a16="http://schemas.microsoft.com/office/drawing/2014/main" id="{BE2F5331-16EB-6C32-C2A5-100CC591A60F}"/>
                  </a:ext>
                </a:extLst>
              </p:cNvPr>
              <p:cNvGrpSpPr/>
              <p:nvPr/>
            </p:nvGrpSpPr>
            <p:grpSpPr>
              <a:xfrm>
                <a:off x="9932970" y="7581687"/>
                <a:ext cx="1813859" cy="1545614"/>
                <a:chOff x="9932970" y="7581687"/>
                <a:chExt cx="1813859" cy="1545614"/>
              </a:xfrm>
            </p:grpSpPr>
            <p:grpSp>
              <p:nvGrpSpPr>
                <p:cNvPr id="11" name="Graphic 6">
                  <a:extLst>
                    <a:ext uri="{FF2B5EF4-FFF2-40B4-BE49-F238E27FC236}">
                      <a16:creationId xmlns:a16="http://schemas.microsoft.com/office/drawing/2014/main" id="{384B301A-981A-068C-3134-F9080BF4308D}"/>
                    </a:ext>
                  </a:extLst>
                </p:cNvPr>
                <p:cNvGrpSpPr/>
                <p:nvPr/>
              </p:nvGrpSpPr>
              <p:grpSpPr>
                <a:xfrm>
                  <a:off x="9973200" y="8564892"/>
                  <a:ext cx="1773629" cy="562410"/>
                  <a:chOff x="9973200" y="8564892"/>
                  <a:chExt cx="1773629" cy="562410"/>
                </a:xfrm>
              </p:grpSpPr>
              <p:sp>
                <p:nvSpPr>
                  <p:cNvPr id="12" name="Freeform: Shape 11">
                    <a:extLst>
                      <a:ext uri="{FF2B5EF4-FFF2-40B4-BE49-F238E27FC236}">
                        <a16:creationId xmlns:a16="http://schemas.microsoft.com/office/drawing/2014/main" id="{471DAF75-C530-52C6-1D4A-1E1F254024C0}"/>
                      </a:ext>
                    </a:extLst>
                  </p:cNvPr>
                  <p:cNvSpPr/>
                  <p:nvPr/>
                </p:nvSpPr>
                <p:spPr>
                  <a:xfrm>
                    <a:off x="10050352" y="8642044"/>
                    <a:ext cx="1624657" cy="408105"/>
                  </a:xfrm>
                  <a:custGeom>
                    <a:avLst/>
                    <a:gdLst>
                      <a:gd name="connsiteX0" fmla="*/ 1611022 w 1624657"/>
                      <a:gd name="connsiteY0" fmla="*/ 0 h 408105"/>
                      <a:gd name="connsiteX1" fmla="*/ 1563772 w 1624657"/>
                      <a:gd name="connsiteY1" fmla="*/ 192510 h 408105"/>
                      <a:gd name="connsiteX2" fmla="*/ 1624658 w 1624657"/>
                      <a:gd name="connsiteY2" fmla="*/ 408105 h 408105"/>
                      <a:gd name="connsiteX3" fmla="*/ 203783 w 1624657"/>
                      <a:gd name="connsiteY3" fmla="*/ 408105 h 408105"/>
                      <a:gd name="connsiteX4" fmla="*/ 59737 w 1624657"/>
                      <a:gd name="connsiteY4" fmla="*/ 348300 h 408105"/>
                      <a:gd name="connsiteX5" fmla="*/ 0 w 1624657"/>
                      <a:gd name="connsiteY5" fmla="*/ 204255 h 408105"/>
                      <a:gd name="connsiteX6" fmla="*/ 59737 w 1624657"/>
                      <a:gd name="connsiteY6" fmla="*/ 60143 h 408105"/>
                      <a:gd name="connsiteX7" fmla="*/ 203783 w 1624657"/>
                      <a:gd name="connsiteY7" fmla="*/ 0 h 408105"/>
                      <a:gd name="connsiteX8" fmla="*/ 1611022 w 1624657"/>
                      <a:gd name="connsiteY8" fmla="*/ 0 h 4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57" h="408105">
                        <a:moveTo>
                          <a:pt x="1611022" y="0"/>
                        </a:moveTo>
                        <a:cubicBezTo>
                          <a:pt x="1581120" y="56363"/>
                          <a:pt x="1563772" y="122108"/>
                          <a:pt x="1563772" y="192510"/>
                        </a:cubicBezTo>
                        <a:cubicBezTo>
                          <a:pt x="1563772" y="272700"/>
                          <a:pt x="1586452" y="346815"/>
                          <a:pt x="1624658" y="408105"/>
                        </a:cubicBezTo>
                        <a:lnTo>
                          <a:pt x="203783" y="408105"/>
                        </a:lnTo>
                        <a:cubicBezTo>
                          <a:pt x="147825" y="408105"/>
                          <a:pt x="96795" y="385020"/>
                          <a:pt x="59737" y="348300"/>
                        </a:cubicBezTo>
                        <a:cubicBezTo>
                          <a:pt x="22680" y="311243"/>
                          <a:pt x="0" y="260213"/>
                          <a:pt x="0" y="204255"/>
                        </a:cubicBezTo>
                        <a:cubicBezTo>
                          <a:pt x="0" y="147893"/>
                          <a:pt x="22680" y="96863"/>
                          <a:pt x="59737" y="60143"/>
                        </a:cubicBezTo>
                        <a:cubicBezTo>
                          <a:pt x="96795" y="23085"/>
                          <a:pt x="147825" y="0"/>
                          <a:pt x="203783" y="0"/>
                        </a:cubicBezTo>
                        <a:lnTo>
                          <a:pt x="1611022" y="0"/>
                        </a:lnTo>
                        <a:close/>
                      </a:path>
                    </a:pathLst>
                  </a:custGeom>
                  <a:solidFill>
                    <a:srgbClr val="FFFFFF"/>
                  </a:solidFill>
                  <a:ln w="674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F696677-9F4C-E0C4-16A8-DA705D44F103}"/>
                      </a:ext>
                    </a:extLst>
                  </p:cNvPr>
                  <p:cNvSpPr/>
                  <p:nvPr/>
                </p:nvSpPr>
                <p:spPr>
                  <a:xfrm>
                    <a:off x="9973200" y="8564892"/>
                    <a:ext cx="1773629" cy="562410"/>
                  </a:xfrm>
                  <a:custGeom>
                    <a:avLst/>
                    <a:gdLst>
                      <a:gd name="connsiteX0" fmla="*/ 280935 w 1773629"/>
                      <a:gd name="connsiteY0" fmla="*/ 0 h 562410"/>
                      <a:gd name="connsiteX1" fmla="*/ 1773630 w 1773629"/>
                      <a:gd name="connsiteY1" fmla="*/ 0 h 562410"/>
                      <a:gd name="connsiteX2" fmla="*/ 1773630 w 1773629"/>
                      <a:gd name="connsiteY2" fmla="*/ 77152 h 562410"/>
                      <a:gd name="connsiteX3" fmla="*/ 280935 w 1773629"/>
                      <a:gd name="connsiteY3" fmla="*/ 77152 h 562410"/>
                      <a:gd name="connsiteX4" fmla="*/ 136890 w 1773629"/>
                      <a:gd name="connsiteY4" fmla="*/ 137295 h 562410"/>
                      <a:gd name="connsiteX5" fmla="*/ 77152 w 1773629"/>
                      <a:gd name="connsiteY5" fmla="*/ 281408 h 562410"/>
                      <a:gd name="connsiteX6" fmla="*/ 136890 w 1773629"/>
                      <a:gd name="connsiteY6" fmla="*/ 425453 h 562410"/>
                      <a:gd name="connsiteX7" fmla="*/ 280935 w 1773629"/>
                      <a:gd name="connsiteY7" fmla="*/ 485258 h 562410"/>
                      <a:gd name="connsiteX8" fmla="*/ 1773630 w 1773629"/>
                      <a:gd name="connsiteY8" fmla="*/ 485258 h 562410"/>
                      <a:gd name="connsiteX9" fmla="*/ 1773630 w 1773629"/>
                      <a:gd name="connsiteY9" fmla="*/ 562410 h 562410"/>
                      <a:gd name="connsiteX10" fmla="*/ 280935 w 1773629"/>
                      <a:gd name="connsiteY10" fmla="*/ 562410 h 562410"/>
                      <a:gd name="connsiteX11" fmla="*/ 82417 w 1773629"/>
                      <a:gd name="connsiteY11" fmla="*/ 479587 h 562410"/>
                      <a:gd name="connsiteX12" fmla="*/ 0 w 1773629"/>
                      <a:gd name="connsiteY12" fmla="*/ 281475 h 562410"/>
                      <a:gd name="connsiteX13" fmla="*/ 82417 w 1773629"/>
                      <a:gd name="connsiteY13" fmla="*/ 82890 h 562410"/>
                      <a:gd name="connsiteX14" fmla="*/ 280935 w 1773629"/>
                      <a:gd name="connsiteY14" fmla="*/ 0 h 562410"/>
                      <a:gd name="connsiteX15" fmla="*/ 280935 w 1773629"/>
                      <a:gd name="connsiteY15" fmla="*/ 0 h 5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629" h="562410">
                        <a:moveTo>
                          <a:pt x="280935" y="0"/>
                        </a:moveTo>
                        <a:lnTo>
                          <a:pt x="1773630" y="0"/>
                        </a:lnTo>
                        <a:lnTo>
                          <a:pt x="1773630" y="77152"/>
                        </a:lnTo>
                        <a:lnTo>
                          <a:pt x="280935" y="77152"/>
                        </a:lnTo>
                        <a:cubicBezTo>
                          <a:pt x="224977" y="77152"/>
                          <a:pt x="173947" y="100238"/>
                          <a:pt x="136890" y="137295"/>
                        </a:cubicBezTo>
                        <a:cubicBezTo>
                          <a:pt x="99832" y="174015"/>
                          <a:pt x="77152" y="225045"/>
                          <a:pt x="77152" y="281408"/>
                        </a:cubicBezTo>
                        <a:cubicBezTo>
                          <a:pt x="77152" y="337365"/>
                          <a:pt x="99832" y="388395"/>
                          <a:pt x="136890" y="425453"/>
                        </a:cubicBezTo>
                        <a:cubicBezTo>
                          <a:pt x="173947" y="462105"/>
                          <a:pt x="224977" y="485258"/>
                          <a:pt x="280935" y="485258"/>
                        </a:cubicBezTo>
                        <a:lnTo>
                          <a:pt x="1773630" y="485258"/>
                        </a:lnTo>
                        <a:lnTo>
                          <a:pt x="1773630" y="562410"/>
                        </a:lnTo>
                        <a:lnTo>
                          <a:pt x="280935" y="562410"/>
                        </a:lnTo>
                        <a:cubicBezTo>
                          <a:pt x="203783" y="562410"/>
                          <a:pt x="133447" y="530685"/>
                          <a:pt x="82417" y="479587"/>
                        </a:cubicBezTo>
                        <a:cubicBezTo>
                          <a:pt x="31725" y="428895"/>
                          <a:pt x="0" y="358560"/>
                          <a:pt x="0" y="281475"/>
                        </a:cubicBezTo>
                        <a:cubicBezTo>
                          <a:pt x="0" y="203985"/>
                          <a:pt x="31792" y="133583"/>
                          <a:pt x="82417" y="82890"/>
                        </a:cubicBezTo>
                        <a:cubicBezTo>
                          <a:pt x="133447" y="31793"/>
                          <a:pt x="203783" y="0"/>
                          <a:pt x="280935" y="0"/>
                        </a:cubicBezTo>
                        <a:lnTo>
                          <a:pt x="280935" y="0"/>
                        </a:lnTo>
                        <a:close/>
                      </a:path>
                    </a:pathLst>
                  </a:custGeom>
                  <a:solidFill>
                    <a:srgbClr val="FFC473"/>
                  </a:solidFill>
                  <a:ln w="674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2D3D200-DEF9-5B6B-E450-CD4DDAC9A311}"/>
                      </a:ext>
                    </a:extLst>
                  </p:cNvPr>
                  <p:cNvSpPr/>
                  <p:nvPr/>
                </p:nvSpPr>
                <p:spPr>
                  <a:xfrm>
                    <a:off x="10262505" y="8938235"/>
                    <a:ext cx="1102342" cy="15457"/>
                  </a:xfrm>
                  <a:custGeom>
                    <a:avLst/>
                    <a:gdLst>
                      <a:gd name="connsiteX0" fmla="*/ 0 w 1102342"/>
                      <a:gd name="connsiteY0" fmla="*/ 0 h 15457"/>
                      <a:gd name="connsiteX1" fmla="*/ 1102343 w 1102342"/>
                      <a:gd name="connsiteY1" fmla="*/ 0 h 15457"/>
                      <a:gd name="connsiteX2" fmla="*/ 1102343 w 1102342"/>
                      <a:gd name="connsiteY2" fmla="*/ 15457 h 15457"/>
                      <a:gd name="connsiteX3" fmla="*/ 0 w 1102342"/>
                      <a:gd name="connsiteY3" fmla="*/ 15457 h 15457"/>
                    </a:gdLst>
                    <a:ahLst/>
                    <a:cxnLst>
                      <a:cxn ang="0">
                        <a:pos x="connsiteX0" y="connsiteY0"/>
                      </a:cxn>
                      <a:cxn ang="0">
                        <a:pos x="connsiteX1" y="connsiteY1"/>
                      </a:cxn>
                      <a:cxn ang="0">
                        <a:pos x="connsiteX2" y="connsiteY2"/>
                      </a:cxn>
                      <a:cxn ang="0">
                        <a:pos x="connsiteX3" y="connsiteY3"/>
                      </a:cxn>
                    </a:cxnLst>
                    <a:rect l="l" t="t" r="r" b="b"/>
                    <a:pathLst>
                      <a:path w="1102342" h="15457">
                        <a:moveTo>
                          <a:pt x="0" y="0"/>
                        </a:moveTo>
                        <a:lnTo>
                          <a:pt x="1102343" y="0"/>
                        </a:lnTo>
                        <a:lnTo>
                          <a:pt x="1102343" y="15457"/>
                        </a:lnTo>
                        <a:lnTo>
                          <a:pt x="0" y="15457"/>
                        </a:lnTo>
                        <a:close/>
                      </a:path>
                    </a:pathLst>
                  </a:custGeom>
                  <a:solidFill>
                    <a:srgbClr val="114866"/>
                  </a:solidFill>
                  <a:ln w="674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9996609-9D6E-6268-AAF4-A97FE0A38B0E}"/>
                      </a:ext>
                    </a:extLst>
                  </p:cNvPr>
                  <p:cNvSpPr/>
                  <p:nvPr/>
                </p:nvSpPr>
                <p:spPr>
                  <a:xfrm>
                    <a:off x="10409992" y="8843262"/>
                    <a:ext cx="1102342" cy="15524"/>
                  </a:xfrm>
                  <a:custGeom>
                    <a:avLst/>
                    <a:gdLst>
                      <a:gd name="connsiteX0" fmla="*/ 0 w 1102342"/>
                      <a:gd name="connsiteY0" fmla="*/ 0 h 15524"/>
                      <a:gd name="connsiteX1" fmla="*/ 1102342 w 1102342"/>
                      <a:gd name="connsiteY1" fmla="*/ 0 h 15524"/>
                      <a:gd name="connsiteX2" fmla="*/ 1102342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2" y="0"/>
                        </a:lnTo>
                        <a:lnTo>
                          <a:pt x="1102342" y="15525"/>
                        </a:lnTo>
                        <a:lnTo>
                          <a:pt x="0" y="15525"/>
                        </a:lnTo>
                        <a:close/>
                      </a:path>
                    </a:pathLst>
                  </a:custGeom>
                  <a:solidFill>
                    <a:srgbClr val="114866"/>
                  </a:solidFill>
                  <a:ln w="674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97578FB-236D-3CA7-1F51-CE9CD514860B}"/>
                      </a:ext>
                    </a:extLst>
                  </p:cNvPr>
                  <p:cNvSpPr/>
                  <p:nvPr/>
                </p:nvSpPr>
                <p:spPr>
                  <a:xfrm>
                    <a:off x="10327507" y="8745320"/>
                    <a:ext cx="1102410" cy="15524"/>
                  </a:xfrm>
                  <a:custGeom>
                    <a:avLst/>
                    <a:gdLst>
                      <a:gd name="connsiteX0" fmla="*/ 0 w 1102410"/>
                      <a:gd name="connsiteY0" fmla="*/ 0 h 15524"/>
                      <a:gd name="connsiteX1" fmla="*/ 1102410 w 1102410"/>
                      <a:gd name="connsiteY1" fmla="*/ 0 h 15524"/>
                      <a:gd name="connsiteX2" fmla="*/ 1102410 w 1102410"/>
                      <a:gd name="connsiteY2" fmla="*/ 15525 h 15524"/>
                      <a:gd name="connsiteX3" fmla="*/ 0 w 1102410"/>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410" h="15524">
                        <a:moveTo>
                          <a:pt x="0" y="0"/>
                        </a:moveTo>
                        <a:lnTo>
                          <a:pt x="1102410" y="0"/>
                        </a:lnTo>
                        <a:lnTo>
                          <a:pt x="1102410" y="15525"/>
                        </a:lnTo>
                        <a:lnTo>
                          <a:pt x="0" y="15525"/>
                        </a:lnTo>
                        <a:close/>
                      </a:path>
                    </a:pathLst>
                  </a:custGeom>
                  <a:solidFill>
                    <a:srgbClr val="114866"/>
                  </a:solidFill>
                  <a:ln w="6747" cap="flat">
                    <a:noFill/>
                    <a:prstDash val="solid"/>
                    <a:miter/>
                  </a:ln>
                </p:spPr>
                <p:txBody>
                  <a:bodyPr rtlCol="0" anchor="ctr"/>
                  <a:lstStyle/>
                  <a:p>
                    <a:endParaRPr lang="en-US"/>
                  </a:p>
                </p:txBody>
              </p:sp>
            </p:grpSp>
            <p:grpSp>
              <p:nvGrpSpPr>
                <p:cNvPr id="17" name="Graphic 6">
                  <a:extLst>
                    <a:ext uri="{FF2B5EF4-FFF2-40B4-BE49-F238E27FC236}">
                      <a16:creationId xmlns:a16="http://schemas.microsoft.com/office/drawing/2014/main" id="{645B2DD3-C76F-AEB2-6319-D1EF093F350C}"/>
                    </a:ext>
                  </a:extLst>
                </p:cNvPr>
                <p:cNvGrpSpPr/>
                <p:nvPr/>
              </p:nvGrpSpPr>
              <p:grpSpPr>
                <a:xfrm>
                  <a:off x="9932970" y="8004372"/>
                  <a:ext cx="1773630" cy="562410"/>
                  <a:chOff x="9932970" y="8004372"/>
                  <a:chExt cx="1773630" cy="562410"/>
                </a:xfrm>
              </p:grpSpPr>
              <p:sp>
                <p:nvSpPr>
                  <p:cNvPr id="18" name="Freeform: Shape 17">
                    <a:extLst>
                      <a:ext uri="{FF2B5EF4-FFF2-40B4-BE49-F238E27FC236}">
                        <a16:creationId xmlns:a16="http://schemas.microsoft.com/office/drawing/2014/main" id="{200E5FAC-61BE-ACB2-C8CB-7B02DFC1173B}"/>
                      </a:ext>
                    </a:extLst>
                  </p:cNvPr>
                  <p:cNvSpPr/>
                  <p:nvPr/>
                </p:nvSpPr>
                <p:spPr>
                  <a:xfrm>
                    <a:off x="10010122" y="8081592"/>
                    <a:ext cx="1624589" cy="408105"/>
                  </a:xfrm>
                  <a:custGeom>
                    <a:avLst/>
                    <a:gdLst>
                      <a:gd name="connsiteX0" fmla="*/ 1610955 w 1624589"/>
                      <a:gd name="connsiteY0" fmla="*/ 0 h 408105"/>
                      <a:gd name="connsiteX1" fmla="*/ 1563705 w 1624589"/>
                      <a:gd name="connsiteY1" fmla="*/ 192510 h 408105"/>
                      <a:gd name="connsiteX2" fmla="*/ 1624590 w 1624589"/>
                      <a:gd name="connsiteY2" fmla="*/ 408105 h 408105"/>
                      <a:gd name="connsiteX3" fmla="*/ 203783 w 1624589"/>
                      <a:gd name="connsiteY3" fmla="*/ 408105 h 408105"/>
                      <a:gd name="connsiteX4" fmla="*/ 59737 w 1624589"/>
                      <a:gd name="connsiteY4" fmla="*/ 348300 h 408105"/>
                      <a:gd name="connsiteX5" fmla="*/ 0 w 1624589"/>
                      <a:gd name="connsiteY5" fmla="*/ 204255 h 408105"/>
                      <a:gd name="connsiteX6" fmla="*/ 59737 w 1624589"/>
                      <a:gd name="connsiteY6" fmla="*/ 60142 h 408105"/>
                      <a:gd name="connsiteX7" fmla="*/ 203783 w 1624589"/>
                      <a:gd name="connsiteY7" fmla="*/ 0 h 408105"/>
                      <a:gd name="connsiteX8" fmla="*/ 1610955 w 1624589"/>
                      <a:gd name="connsiteY8" fmla="*/ 0 h 4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589" h="408105">
                        <a:moveTo>
                          <a:pt x="1610955" y="0"/>
                        </a:moveTo>
                        <a:cubicBezTo>
                          <a:pt x="1581052" y="56362"/>
                          <a:pt x="1563705" y="122107"/>
                          <a:pt x="1563705" y="192510"/>
                        </a:cubicBezTo>
                        <a:cubicBezTo>
                          <a:pt x="1563705" y="272700"/>
                          <a:pt x="1586385" y="346815"/>
                          <a:pt x="1624590" y="408105"/>
                        </a:cubicBezTo>
                        <a:lnTo>
                          <a:pt x="203783" y="408105"/>
                        </a:lnTo>
                        <a:cubicBezTo>
                          <a:pt x="147825" y="408105"/>
                          <a:pt x="96795" y="385020"/>
                          <a:pt x="59737" y="348300"/>
                        </a:cubicBezTo>
                        <a:cubicBezTo>
                          <a:pt x="22680" y="311242"/>
                          <a:pt x="0" y="260212"/>
                          <a:pt x="0" y="204255"/>
                        </a:cubicBezTo>
                        <a:cubicBezTo>
                          <a:pt x="0" y="147892"/>
                          <a:pt x="22680" y="96862"/>
                          <a:pt x="59737" y="60142"/>
                        </a:cubicBezTo>
                        <a:cubicBezTo>
                          <a:pt x="96795" y="23085"/>
                          <a:pt x="147825" y="0"/>
                          <a:pt x="203783" y="0"/>
                        </a:cubicBezTo>
                        <a:lnTo>
                          <a:pt x="1610955" y="0"/>
                        </a:lnTo>
                        <a:close/>
                      </a:path>
                    </a:pathLst>
                  </a:custGeom>
                  <a:solidFill>
                    <a:srgbClr val="FFFFFF"/>
                  </a:solidFill>
                  <a:ln w="674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1043AAC-C920-F315-101A-BE85BBB44460}"/>
                      </a:ext>
                    </a:extLst>
                  </p:cNvPr>
                  <p:cNvSpPr/>
                  <p:nvPr/>
                </p:nvSpPr>
                <p:spPr>
                  <a:xfrm>
                    <a:off x="9932970" y="8004372"/>
                    <a:ext cx="1773630" cy="562410"/>
                  </a:xfrm>
                  <a:custGeom>
                    <a:avLst/>
                    <a:gdLst>
                      <a:gd name="connsiteX0" fmla="*/ 280935 w 1773630"/>
                      <a:gd name="connsiteY0" fmla="*/ 0 h 562410"/>
                      <a:gd name="connsiteX1" fmla="*/ 1773630 w 1773630"/>
                      <a:gd name="connsiteY1" fmla="*/ 0 h 562410"/>
                      <a:gd name="connsiteX2" fmla="*/ 1773630 w 1773630"/>
                      <a:gd name="connsiteY2" fmla="*/ 77152 h 562410"/>
                      <a:gd name="connsiteX3" fmla="*/ 280935 w 1773630"/>
                      <a:gd name="connsiteY3" fmla="*/ 77152 h 562410"/>
                      <a:gd name="connsiteX4" fmla="*/ 136890 w 1773630"/>
                      <a:gd name="connsiteY4" fmla="*/ 137295 h 562410"/>
                      <a:gd name="connsiteX5" fmla="*/ 77152 w 1773630"/>
                      <a:gd name="connsiteY5" fmla="*/ 281408 h 562410"/>
                      <a:gd name="connsiteX6" fmla="*/ 136890 w 1773630"/>
                      <a:gd name="connsiteY6" fmla="*/ 425452 h 562410"/>
                      <a:gd name="connsiteX7" fmla="*/ 280935 w 1773630"/>
                      <a:gd name="connsiteY7" fmla="*/ 485258 h 562410"/>
                      <a:gd name="connsiteX8" fmla="*/ 1773630 w 1773630"/>
                      <a:gd name="connsiteY8" fmla="*/ 485258 h 562410"/>
                      <a:gd name="connsiteX9" fmla="*/ 1773630 w 1773630"/>
                      <a:gd name="connsiteY9" fmla="*/ 562410 h 562410"/>
                      <a:gd name="connsiteX10" fmla="*/ 280935 w 1773630"/>
                      <a:gd name="connsiteY10" fmla="*/ 562410 h 562410"/>
                      <a:gd name="connsiteX11" fmla="*/ 82418 w 1773630"/>
                      <a:gd name="connsiteY11" fmla="*/ 479587 h 562410"/>
                      <a:gd name="connsiteX12" fmla="*/ 0 w 1773630"/>
                      <a:gd name="connsiteY12" fmla="*/ 281475 h 562410"/>
                      <a:gd name="connsiteX13" fmla="*/ 82418 w 1773630"/>
                      <a:gd name="connsiteY13" fmla="*/ 82890 h 562410"/>
                      <a:gd name="connsiteX14" fmla="*/ 280935 w 1773630"/>
                      <a:gd name="connsiteY14" fmla="*/ 0 h 562410"/>
                      <a:gd name="connsiteX15" fmla="*/ 280935 w 1773630"/>
                      <a:gd name="connsiteY15" fmla="*/ 0 h 5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630" h="562410">
                        <a:moveTo>
                          <a:pt x="280935" y="0"/>
                        </a:moveTo>
                        <a:lnTo>
                          <a:pt x="1773630" y="0"/>
                        </a:lnTo>
                        <a:lnTo>
                          <a:pt x="1773630" y="77152"/>
                        </a:lnTo>
                        <a:lnTo>
                          <a:pt x="280935" y="77152"/>
                        </a:lnTo>
                        <a:cubicBezTo>
                          <a:pt x="224978" y="77152"/>
                          <a:pt x="173948" y="100237"/>
                          <a:pt x="136890" y="137295"/>
                        </a:cubicBezTo>
                        <a:cubicBezTo>
                          <a:pt x="99832" y="174015"/>
                          <a:pt x="77152" y="225045"/>
                          <a:pt x="77152" y="281408"/>
                        </a:cubicBezTo>
                        <a:cubicBezTo>
                          <a:pt x="77152" y="337365"/>
                          <a:pt x="99832" y="388395"/>
                          <a:pt x="136890" y="425452"/>
                        </a:cubicBezTo>
                        <a:cubicBezTo>
                          <a:pt x="173948" y="462105"/>
                          <a:pt x="224978" y="485258"/>
                          <a:pt x="280935" y="485258"/>
                        </a:cubicBezTo>
                        <a:lnTo>
                          <a:pt x="1773630" y="485258"/>
                        </a:lnTo>
                        <a:lnTo>
                          <a:pt x="1773630" y="562410"/>
                        </a:lnTo>
                        <a:lnTo>
                          <a:pt x="280935" y="562410"/>
                        </a:lnTo>
                        <a:cubicBezTo>
                          <a:pt x="203783" y="562410"/>
                          <a:pt x="133448" y="530685"/>
                          <a:pt x="82418" y="479587"/>
                        </a:cubicBezTo>
                        <a:cubicBezTo>
                          <a:pt x="31725" y="428895"/>
                          <a:pt x="0" y="358628"/>
                          <a:pt x="0" y="281475"/>
                        </a:cubicBezTo>
                        <a:cubicBezTo>
                          <a:pt x="0" y="203985"/>
                          <a:pt x="31793" y="133582"/>
                          <a:pt x="82418" y="82890"/>
                        </a:cubicBezTo>
                        <a:cubicBezTo>
                          <a:pt x="133448" y="31793"/>
                          <a:pt x="203783" y="0"/>
                          <a:pt x="280935" y="0"/>
                        </a:cubicBezTo>
                        <a:lnTo>
                          <a:pt x="280935" y="0"/>
                        </a:lnTo>
                        <a:close/>
                      </a:path>
                    </a:pathLst>
                  </a:custGeom>
                  <a:solidFill>
                    <a:srgbClr val="4387D4"/>
                  </a:solidFill>
                  <a:ln w="674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A34C554-5139-C954-C0DF-60E23C51B0FB}"/>
                      </a:ext>
                    </a:extLst>
                  </p:cNvPr>
                  <p:cNvSpPr/>
                  <p:nvPr/>
                </p:nvSpPr>
                <p:spPr>
                  <a:xfrm>
                    <a:off x="10222275" y="8377715"/>
                    <a:ext cx="1102342" cy="15457"/>
                  </a:xfrm>
                  <a:custGeom>
                    <a:avLst/>
                    <a:gdLst>
                      <a:gd name="connsiteX0" fmla="*/ 0 w 1102342"/>
                      <a:gd name="connsiteY0" fmla="*/ 0 h 15457"/>
                      <a:gd name="connsiteX1" fmla="*/ 1102342 w 1102342"/>
                      <a:gd name="connsiteY1" fmla="*/ 0 h 15457"/>
                      <a:gd name="connsiteX2" fmla="*/ 1102342 w 1102342"/>
                      <a:gd name="connsiteY2" fmla="*/ 15457 h 15457"/>
                      <a:gd name="connsiteX3" fmla="*/ 0 w 1102342"/>
                      <a:gd name="connsiteY3" fmla="*/ 15457 h 15457"/>
                    </a:gdLst>
                    <a:ahLst/>
                    <a:cxnLst>
                      <a:cxn ang="0">
                        <a:pos x="connsiteX0" y="connsiteY0"/>
                      </a:cxn>
                      <a:cxn ang="0">
                        <a:pos x="connsiteX1" y="connsiteY1"/>
                      </a:cxn>
                      <a:cxn ang="0">
                        <a:pos x="connsiteX2" y="connsiteY2"/>
                      </a:cxn>
                      <a:cxn ang="0">
                        <a:pos x="connsiteX3" y="connsiteY3"/>
                      </a:cxn>
                    </a:cxnLst>
                    <a:rect l="l" t="t" r="r" b="b"/>
                    <a:pathLst>
                      <a:path w="1102342" h="15457">
                        <a:moveTo>
                          <a:pt x="0" y="0"/>
                        </a:moveTo>
                        <a:lnTo>
                          <a:pt x="1102342" y="0"/>
                        </a:lnTo>
                        <a:lnTo>
                          <a:pt x="1102342" y="15457"/>
                        </a:lnTo>
                        <a:lnTo>
                          <a:pt x="0" y="15457"/>
                        </a:lnTo>
                        <a:close/>
                      </a:path>
                    </a:pathLst>
                  </a:custGeom>
                  <a:solidFill>
                    <a:srgbClr val="114866"/>
                  </a:solidFill>
                  <a:ln w="674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3BC253-1A6D-F07C-4E5B-F8242FC6AB63}"/>
                      </a:ext>
                    </a:extLst>
                  </p:cNvPr>
                  <p:cNvSpPr/>
                  <p:nvPr/>
                </p:nvSpPr>
                <p:spPr>
                  <a:xfrm>
                    <a:off x="10369762" y="8282742"/>
                    <a:ext cx="1102342" cy="15524"/>
                  </a:xfrm>
                  <a:custGeom>
                    <a:avLst/>
                    <a:gdLst>
                      <a:gd name="connsiteX0" fmla="*/ 0 w 1102342"/>
                      <a:gd name="connsiteY0" fmla="*/ 0 h 15524"/>
                      <a:gd name="connsiteX1" fmla="*/ 1102343 w 1102342"/>
                      <a:gd name="connsiteY1" fmla="*/ 0 h 15524"/>
                      <a:gd name="connsiteX2" fmla="*/ 1102343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3" y="0"/>
                        </a:lnTo>
                        <a:lnTo>
                          <a:pt x="1102343" y="15525"/>
                        </a:lnTo>
                        <a:lnTo>
                          <a:pt x="0" y="15525"/>
                        </a:lnTo>
                        <a:close/>
                      </a:path>
                    </a:pathLst>
                  </a:custGeom>
                  <a:solidFill>
                    <a:srgbClr val="114866"/>
                  </a:solidFill>
                  <a:ln w="674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6CCF5B8-DE74-8F61-B611-9C6EBC6F4653}"/>
                      </a:ext>
                    </a:extLst>
                  </p:cNvPr>
                  <p:cNvSpPr/>
                  <p:nvPr/>
                </p:nvSpPr>
                <p:spPr>
                  <a:xfrm>
                    <a:off x="10287277" y="8184800"/>
                    <a:ext cx="1102342" cy="15524"/>
                  </a:xfrm>
                  <a:custGeom>
                    <a:avLst/>
                    <a:gdLst>
                      <a:gd name="connsiteX0" fmla="*/ 0 w 1102342"/>
                      <a:gd name="connsiteY0" fmla="*/ 0 h 15524"/>
                      <a:gd name="connsiteX1" fmla="*/ 1102342 w 1102342"/>
                      <a:gd name="connsiteY1" fmla="*/ 0 h 15524"/>
                      <a:gd name="connsiteX2" fmla="*/ 1102342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2" y="0"/>
                        </a:lnTo>
                        <a:lnTo>
                          <a:pt x="1102342" y="15525"/>
                        </a:lnTo>
                        <a:lnTo>
                          <a:pt x="0" y="15525"/>
                        </a:lnTo>
                        <a:close/>
                      </a:path>
                    </a:pathLst>
                  </a:custGeom>
                  <a:solidFill>
                    <a:srgbClr val="114866"/>
                  </a:solidFill>
                  <a:ln w="6747" cap="flat">
                    <a:noFill/>
                    <a:prstDash val="solid"/>
                    <a:miter/>
                  </a:ln>
                </p:spPr>
                <p:txBody>
                  <a:bodyPr rtlCol="0" anchor="ctr"/>
                  <a:lstStyle/>
                  <a:p>
                    <a:endParaRPr lang="en-US"/>
                  </a:p>
                </p:txBody>
              </p:sp>
            </p:grpSp>
            <p:grpSp>
              <p:nvGrpSpPr>
                <p:cNvPr id="23" name="Graphic 6">
                  <a:extLst>
                    <a:ext uri="{FF2B5EF4-FFF2-40B4-BE49-F238E27FC236}">
                      <a16:creationId xmlns:a16="http://schemas.microsoft.com/office/drawing/2014/main" id="{B31026CF-8D8B-BEE6-EFD4-EFEE6D6F9585}"/>
                    </a:ext>
                  </a:extLst>
                </p:cNvPr>
                <p:cNvGrpSpPr/>
                <p:nvPr/>
              </p:nvGrpSpPr>
              <p:grpSpPr>
                <a:xfrm>
                  <a:off x="10338577" y="7581687"/>
                  <a:ext cx="1293434" cy="423518"/>
                  <a:chOff x="10338577" y="7581687"/>
                  <a:chExt cx="1293434" cy="423518"/>
                </a:xfrm>
              </p:grpSpPr>
              <p:sp>
                <p:nvSpPr>
                  <p:cNvPr id="24" name="Freeform: Shape 23">
                    <a:extLst>
                      <a:ext uri="{FF2B5EF4-FFF2-40B4-BE49-F238E27FC236}">
                        <a16:creationId xmlns:a16="http://schemas.microsoft.com/office/drawing/2014/main" id="{D592C300-BB57-FAE7-2195-21F13A01277E}"/>
                      </a:ext>
                    </a:extLst>
                  </p:cNvPr>
                  <p:cNvSpPr/>
                  <p:nvPr/>
                </p:nvSpPr>
                <p:spPr>
                  <a:xfrm>
                    <a:off x="10338577" y="7581687"/>
                    <a:ext cx="840104" cy="423518"/>
                  </a:xfrm>
                  <a:custGeom>
                    <a:avLst/>
                    <a:gdLst>
                      <a:gd name="connsiteX0" fmla="*/ 0 w 840104"/>
                      <a:gd name="connsiteY0" fmla="*/ 0 h 423518"/>
                      <a:gd name="connsiteX1" fmla="*/ 517185 w 840104"/>
                      <a:gd name="connsiteY1" fmla="*/ 124335 h 423518"/>
                      <a:gd name="connsiteX2" fmla="*/ 840105 w 840104"/>
                      <a:gd name="connsiteY2" fmla="*/ 416475 h 423518"/>
                      <a:gd name="connsiteX3" fmla="*/ 0 w 840104"/>
                      <a:gd name="connsiteY3" fmla="*/ 0 h 423518"/>
                      <a:gd name="connsiteX4" fmla="*/ 0 w 840104"/>
                      <a:gd name="connsiteY4" fmla="*/ 0 h 42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04" h="423518">
                        <a:moveTo>
                          <a:pt x="0" y="0"/>
                        </a:moveTo>
                        <a:cubicBezTo>
                          <a:pt x="166995" y="86265"/>
                          <a:pt x="361327" y="115897"/>
                          <a:pt x="517185" y="124335"/>
                        </a:cubicBezTo>
                        <a:cubicBezTo>
                          <a:pt x="542227" y="271417"/>
                          <a:pt x="700313" y="411142"/>
                          <a:pt x="840105" y="416475"/>
                        </a:cubicBezTo>
                        <a:cubicBezTo>
                          <a:pt x="636390" y="448133"/>
                          <a:pt x="120082" y="383872"/>
                          <a:pt x="0" y="0"/>
                        </a:cubicBezTo>
                        <a:lnTo>
                          <a:pt x="0" y="0"/>
                        </a:lnTo>
                        <a:close/>
                      </a:path>
                    </a:pathLst>
                  </a:custGeom>
                  <a:solidFill>
                    <a:srgbClr val="D4D4D4"/>
                  </a:solidFill>
                  <a:ln w="674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FADC70-9439-B2A2-98DE-91A09E6D9116}"/>
                      </a:ext>
                    </a:extLst>
                  </p:cNvPr>
                  <p:cNvSpPr/>
                  <p:nvPr/>
                </p:nvSpPr>
                <p:spPr>
                  <a:xfrm>
                    <a:off x="10880737" y="7619352"/>
                    <a:ext cx="751275" cy="385020"/>
                  </a:xfrm>
                  <a:custGeom>
                    <a:avLst/>
                    <a:gdLst>
                      <a:gd name="connsiteX0" fmla="*/ 165645 w 751275"/>
                      <a:gd name="connsiteY0" fmla="*/ 0 h 385020"/>
                      <a:gd name="connsiteX1" fmla="*/ 0 w 751275"/>
                      <a:gd name="connsiteY1" fmla="*/ 163553 h 385020"/>
                      <a:gd name="connsiteX2" fmla="*/ 234293 w 751275"/>
                      <a:gd name="connsiteY2" fmla="*/ 385020 h 385020"/>
                      <a:gd name="connsiteX3" fmla="*/ 751275 w 751275"/>
                      <a:gd name="connsiteY3" fmla="*/ 67365 h 385020"/>
                      <a:gd name="connsiteX4" fmla="*/ 165645 w 751275"/>
                      <a:gd name="connsiteY4" fmla="*/ 0 h 38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275" h="385020">
                        <a:moveTo>
                          <a:pt x="165645" y="0"/>
                        </a:moveTo>
                        <a:cubicBezTo>
                          <a:pt x="115628" y="82080"/>
                          <a:pt x="64125" y="137160"/>
                          <a:pt x="0" y="163553"/>
                        </a:cubicBezTo>
                        <a:cubicBezTo>
                          <a:pt x="73980" y="337905"/>
                          <a:pt x="256905" y="383873"/>
                          <a:pt x="234293" y="385020"/>
                        </a:cubicBezTo>
                        <a:cubicBezTo>
                          <a:pt x="526905" y="379553"/>
                          <a:pt x="667643" y="238072"/>
                          <a:pt x="751275" y="67365"/>
                        </a:cubicBezTo>
                        <a:cubicBezTo>
                          <a:pt x="532238" y="101048"/>
                          <a:pt x="330750" y="87413"/>
                          <a:pt x="165645" y="0"/>
                        </a:cubicBezTo>
                        <a:close/>
                      </a:path>
                    </a:pathLst>
                  </a:custGeom>
                  <a:solidFill>
                    <a:srgbClr val="FFFFFF"/>
                  </a:solidFill>
                  <a:ln w="6747" cap="flat">
                    <a:noFill/>
                    <a:prstDash val="solid"/>
                    <a:miter/>
                  </a:ln>
                </p:spPr>
                <p:txBody>
                  <a:bodyPr rtlCol="0" anchor="ctr"/>
                  <a:lstStyle/>
                  <a:p>
                    <a:endParaRPr lang="en-US"/>
                  </a:p>
                </p:txBody>
              </p:sp>
            </p:grpSp>
          </p:grpSp>
          <p:sp>
            <p:nvSpPr>
              <p:cNvPr id="26" name="Freeform: Shape 25">
                <a:extLst>
                  <a:ext uri="{FF2B5EF4-FFF2-40B4-BE49-F238E27FC236}">
                    <a16:creationId xmlns:a16="http://schemas.microsoft.com/office/drawing/2014/main" id="{65F46AAB-7DEB-B7A4-8F8F-3247117067F2}"/>
                  </a:ext>
                </a:extLst>
              </p:cNvPr>
              <p:cNvSpPr/>
              <p:nvPr/>
            </p:nvSpPr>
            <p:spPr>
              <a:xfrm>
                <a:off x="8582565" y="6680566"/>
                <a:ext cx="881482" cy="1276623"/>
              </a:xfrm>
              <a:custGeom>
                <a:avLst/>
                <a:gdLst>
                  <a:gd name="connsiteX0" fmla="*/ 877973 w 881482"/>
                  <a:gd name="connsiteY0" fmla="*/ 10931 h 1276623"/>
                  <a:gd name="connsiteX1" fmla="*/ 419107 w 881482"/>
                  <a:gd name="connsiteY1" fmla="*/ 16871 h 1276623"/>
                  <a:gd name="connsiteX2" fmla="*/ 0 w 881482"/>
                  <a:gd name="connsiteY2" fmla="*/ 1109898 h 1276623"/>
                  <a:gd name="connsiteX3" fmla="*/ 508275 w 881482"/>
                  <a:gd name="connsiteY3" fmla="*/ 1276623 h 1276623"/>
                  <a:gd name="connsiteX4" fmla="*/ 881483 w 881482"/>
                  <a:gd name="connsiteY4" fmla="*/ 33071 h 1276623"/>
                  <a:gd name="connsiteX5" fmla="*/ 877973 w 881482"/>
                  <a:gd name="connsiteY5" fmla="*/ 10931 h 12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82" h="1276623">
                    <a:moveTo>
                      <a:pt x="877973" y="10931"/>
                    </a:moveTo>
                    <a:cubicBezTo>
                      <a:pt x="755527" y="-2299"/>
                      <a:pt x="559170" y="-6957"/>
                      <a:pt x="419107" y="16871"/>
                    </a:cubicBezTo>
                    <a:cubicBezTo>
                      <a:pt x="214650" y="219168"/>
                      <a:pt x="24165" y="666356"/>
                      <a:pt x="0" y="1109898"/>
                    </a:cubicBezTo>
                    <a:cubicBezTo>
                      <a:pt x="79852" y="1196163"/>
                      <a:pt x="311647" y="1270751"/>
                      <a:pt x="508275" y="1276623"/>
                    </a:cubicBezTo>
                    <a:lnTo>
                      <a:pt x="881483" y="33071"/>
                    </a:lnTo>
                    <a:cubicBezTo>
                      <a:pt x="875272" y="26793"/>
                      <a:pt x="876622" y="13158"/>
                      <a:pt x="877973" y="10931"/>
                    </a:cubicBezTo>
                    <a:close/>
                  </a:path>
                </a:pathLst>
              </a:custGeom>
              <a:solidFill>
                <a:srgbClr val="FFC473"/>
              </a:solidFill>
              <a:ln w="674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F677A90-2553-3A9D-4287-4D0CFE6A0373}"/>
                  </a:ext>
                </a:extLst>
              </p:cNvPr>
              <p:cNvSpPr/>
              <p:nvPr/>
            </p:nvSpPr>
            <p:spPr>
              <a:xfrm>
                <a:off x="8918168" y="8362054"/>
                <a:ext cx="393733" cy="426464"/>
              </a:xfrm>
              <a:custGeom>
                <a:avLst/>
                <a:gdLst>
                  <a:gd name="connsiteX0" fmla="*/ 32406 w 393733"/>
                  <a:gd name="connsiteY0" fmla="*/ 140535 h 426464"/>
                  <a:gd name="connsiteX1" fmla="*/ 92549 w 393733"/>
                  <a:gd name="connsiteY1" fmla="*/ 331830 h 426464"/>
                  <a:gd name="connsiteX2" fmla="*/ 216074 w 393733"/>
                  <a:gd name="connsiteY2" fmla="*/ 332842 h 426464"/>
                  <a:gd name="connsiteX3" fmla="*/ 259341 w 393733"/>
                  <a:gd name="connsiteY3" fmla="*/ 426465 h 426464"/>
                  <a:gd name="connsiteX4" fmla="*/ 393734 w 393733"/>
                  <a:gd name="connsiteY4" fmla="*/ 367470 h 426464"/>
                  <a:gd name="connsiteX5" fmla="*/ 212159 w 393733"/>
                  <a:gd name="connsiteY5" fmla="*/ 0 h 426464"/>
                  <a:gd name="connsiteX6" fmla="*/ 32474 w 393733"/>
                  <a:gd name="connsiteY6" fmla="*/ 94635 h 426464"/>
                  <a:gd name="connsiteX7" fmla="*/ 32406 w 393733"/>
                  <a:gd name="connsiteY7" fmla="*/ 140535 h 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33" h="426464">
                    <a:moveTo>
                      <a:pt x="32406" y="140535"/>
                    </a:moveTo>
                    <a:cubicBezTo>
                      <a:pt x="-37389" y="203445"/>
                      <a:pt x="16206" y="308408"/>
                      <a:pt x="92549" y="331830"/>
                    </a:cubicBezTo>
                    <a:cubicBezTo>
                      <a:pt x="106251" y="280733"/>
                      <a:pt x="168554" y="260550"/>
                      <a:pt x="216074" y="332842"/>
                    </a:cubicBezTo>
                    <a:cubicBezTo>
                      <a:pt x="236459" y="363758"/>
                      <a:pt x="254616" y="397777"/>
                      <a:pt x="259341" y="426465"/>
                    </a:cubicBezTo>
                    <a:lnTo>
                      <a:pt x="393734" y="367470"/>
                    </a:lnTo>
                    <a:lnTo>
                      <a:pt x="212159" y="0"/>
                    </a:lnTo>
                    <a:lnTo>
                      <a:pt x="32474" y="94635"/>
                    </a:lnTo>
                    <a:cubicBezTo>
                      <a:pt x="42666" y="108000"/>
                      <a:pt x="44759" y="129397"/>
                      <a:pt x="32406" y="140535"/>
                    </a:cubicBezTo>
                    <a:close/>
                  </a:path>
                </a:pathLst>
              </a:custGeom>
              <a:solidFill>
                <a:srgbClr val="FFFFFF"/>
              </a:solidFill>
              <a:ln w="674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A59510D-EA27-97C1-AD3A-0AE473D232B9}"/>
                  </a:ext>
                </a:extLst>
              </p:cNvPr>
              <p:cNvSpPr/>
              <p:nvPr/>
            </p:nvSpPr>
            <p:spPr>
              <a:xfrm>
                <a:off x="9069914" y="8362054"/>
                <a:ext cx="242055" cy="468720"/>
              </a:xfrm>
              <a:custGeom>
                <a:avLst/>
                <a:gdLst>
                  <a:gd name="connsiteX0" fmla="*/ 11340 w 242055"/>
                  <a:gd name="connsiteY0" fmla="*/ 468720 h 468720"/>
                  <a:gd name="connsiteX1" fmla="*/ 242055 w 242055"/>
                  <a:gd name="connsiteY1" fmla="*/ 367538 h 468720"/>
                  <a:gd name="connsiteX2" fmla="*/ 60413 w 242055"/>
                  <a:gd name="connsiteY2" fmla="*/ 0 h 468720"/>
                  <a:gd name="connsiteX3" fmla="*/ 0 w 242055"/>
                  <a:gd name="connsiteY3" fmla="*/ 31793 h 468720"/>
                </a:gdLst>
                <a:ahLst/>
                <a:cxnLst>
                  <a:cxn ang="0">
                    <a:pos x="connsiteX0" y="connsiteY0"/>
                  </a:cxn>
                  <a:cxn ang="0">
                    <a:pos x="connsiteX1" y="connsiteY1"/>
                  </a:cxn>
                  <a:cxn ang="0">
                    <a:pos x="connsiteX2" y="connsiteY2"/>
                  </a:cxn>
                  <a:cxn ang="0">
                    <a:pos x="connsiteX3" y="connsiteY3"/>
                  </a:cxn>
                </a:cxnLst>
                <a:rect l="l" t="t" r="r" b="b"/>
                <a:pathLst>
                  <a:path w="242055" h="468720">
                    <a:moveTo>
                      <a:pt x="11340" y="468720"/>
                    </a:moveTo>
                    <a:lnTo>
                      <a:pt x="242055" y="367538"/>
                    </a:lnTo>
                    <a:lnTo>
                      <a:pt x="60413" y="0"/>
                    </a:lnTo>
                    <a:lnTo>
                      <a:pt x="0" y="31793"/>
                    </a:lnTo>
                    <a:close/>
                  </a:path>
                </a:pathLst>
              </a:custGeom>
              <a:solidFill>
                <a:srgbClr val="D4D4D4"/>
              </a:solidFill>
              <a:ln w="674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0FF2B5C-A176-F75D-0125-FA27ACD45477}"/>
                  </a:ext>
                </a:extLst>
              </p:cNvPr>
              <p:cNvSpPr/>
              <p:nvPr/>
            </p:nvSpPr>
            <p:spPr>
              <a:xfrm>
                <a:off x="9036907" y="8385544"/>
                <a:ext cx="228824" cy="386505"/>
              </a:xfrm>
              <a:custGeom>
                <a:avLst/>
                <a:gdLst>
                  <a:gd name="connsiteX0" fmla="*/ 48870 w 228824"/>
                  <a:gd name="connsiteY0" fmla="*/ 0 h 386505"/>
                  <a:gd name="connsiteX1" fmla="*/ 0 w 228824"/>
                  <a:gd name="connsiteY1" fmla="*/ 25717 h 386505"/>
                  <a:gd name="connsiteX2" fmla="*/ 178268 w 228824"/>
                  <a:gd name="connsiteY2" fmla="*/ 386505 h 386505"/>
                  <a:gd name="connsiteX3" fmla="*/ 228825 w 228824"/>
                  <a:gd name="connsiteY3" fmla="*/ 364298 h 386505"/>
                </a:gdLst>
                <a:ahLst/>
                <a:cxnLst>
                  <a:cxn ang="0">
                    <a:pos x="connsiteX0" y="connsiteY0"/>
                  </a:cxn>
                  <a:cxn ang="0">
                    <a:pos x="connsiteX1" y="connsiteY1"/>
                  </a:cxn>
                  <a:cxn ang="0">
                    <a:pos x="connsiteX2" y="connsiteY2"/>
                  </a:cxn>
                  <a:cxn ang="0">
                    <a:pos x="connsiteX3" y="connsiteY3"/>
                  </a:cxn>
                </a:cxnLst>
                <a:rect l="l" t="t" r="r" b="b"/>
                <a:pathLst>
                  <a:path w="228824" h="386505">
                    <a:moveTo>
                      <a:pt x="48870" y="0"/>
                    </a:moveTo>
                    <a:lnTo>
                      <a:pt x="0" y="25717"/>
                    </a:lnTo>
                    <a:lnTo>
                      <a:pt x="178268" y="386505"/>
                    </a:lnTo>
                    <a:lnTo>
                      <a:pt x="228825" y="364298"/>
                    </a:lnTo>
                    <a:close/>
                  </a:path>
                </a:pathLst>
              </a:custGeom>
              <a:solidFill>
                <a:srgbClr val="D26459"/>
              </a:solidFill>
              <a:ln w="674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8015279-94D2-14E5-0497-96B6D6923A63}"/>
                  </a:ext>
                </a:extLst>
              </p:cNvPr>
              <p:cNvSpPr/>
              <p:nvPr/>
            </p:nvSpPr>
            <p:spPr>
              <a:xfrm>
                <a:off x="9069914" y="8385544"/>
                <a:ext cx="195885" cy="386505"/>
              </a:xfrm>
              <a:custGeom>
                <a:avLst/>
                <a:gdLst>
                  <a:gd name="connsiteX0" fmla="*/ 2363 w 195885"/>
                  <a:gd name="connsiteY0" fmla="*/ 97200 h 386505"/>
                  <a:gd name="connsiteX1" fmla="*/ 145260 w 195885"/>
                  <a:gd name="connsiteY1" fmla="*/ 386505 h 386505"/>
                  <a:gd name="connsiteX2" fmla="*/ 195885 w 195885"/>
                  <a:gd name="connsiteY2" fmla="*/ 364298 h 386505"/>
                  <a:gd name="connsiteX3" fmla="*/ 15863 w 195885"/>
                  <a:gd name="connsiteY3" fmla="*/ 0 h 386505"/>
                  <a:gd name="connsiteX4" fmla="*/ 0 w 195885"/>
                  <a:gd name="connsiteY4" fmla="*/ 8303 h 38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85" h="386505">
                    <a:moveTo>
                      <a:pt x="2363" y="97200"/>
                    </a:moveTo>
                    <a:lnTo>
                      <a:pt x="145260" y="386505"/>
                    </a:lnTo>
                    <a:lnTo>
                      <a:pt x="195885" y="364298"/>
                    </a:lnTo>
                    <a:lnTo>
                      <a:pt x="15863" y="0"/>
                    </a:lnTo>
                    <a:lnTo>
                      <a:pt x="0" y="8303"/>
                    </a:lnTo>
                    <a:close/>
                  </a:path>
                </a:pathLst>
              </a:custGeom>
              <a:solidFill>
                <a:srgbClr val="AC4640"/>
              </a:solidFill>
              <a:ln w="674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09986E-0D95-7166-C4B4-A3289AF6BF1D}"/>
                  </a:ext>
                </a:extLst>
              </p:cNvPr>
              <p:cNvSpPr/>
              <p:nvPr/>
            </p:nvSpPr>
            <p:spPr>
              <a:xfrm>
                <a:off x="8665792" y="8445064"/>
                <a:ext cx="512791" cy="671505"/>
              </a:xfrm>
              <a:custGeom>
                <a:avLst/>
                <a:gdLst>
                  <a:gd name="connsiteX0" fmla="*/ 253395 w 512791"/>
                  <a:gd name="connsiteY0" fmla="*/ 671506 h 671505"/>
                  <a:gd name="connsiteX1" fmla="*/ 0 w 512791"/>
                  <a:gd name="connsiteY1" fmla="*/ 156009 h 671505"/>
                  <a:gd name="connsiteX2" fmla="*/ 244755 w 512791"/>
                  <a:gd name="connsiteY2" fmla="*/ 6631 h 671505"/>
                  <a:gd name="connsiteX3" fmla="*/ 284648 w 512791"/>
                  <a:gd name="connsiteY3" fmla="*/ 57526 h 671505"/>
                  <a:gd name="connsiteX4" fmla="*/ 344790 w 512791"/>
                  <a:gd name="connsiteY4" fmla="*/ 248821 h 671505"/>
                  <a:gd name="connsiteX5" fmla="*/ 468315 w 512791"/>
                  <a:gd name="connsiteY5" fmla="*/ 249833 h 671505"/>
                  <a:gd name="connsiteX6" fmla="*/ 413168 w 512791"/>
                  <a:gd name="connsiteY6" fmla="*/ 409808 h 671505"/>
                  <a:gd name="connsiteX7" fmla="*/ 253395 w 512791"/>
                  <a:gd name="connsiteY7" fmla="*/ 671506 h 6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791" h="671505">
                    <a:moveTo>
                      <a:pt x="253395" y="671506"/>
                    </a:moveTo>
                    <a:lnTo>
                      <a:pt x="0" y="156009"/>
                    </a:lnTo>
                    <a:lnTo>
                      <a:pt x="244755" y="6631"/>
                    </a:lnTo>
                    <a:cubicBezTo>
                      <a:pt x="281205" y="-19086"/>
                      <a:pt x="307598" y="36871"/>
                      <a:pt x="284648" y="57526"/>
                    </a:cubicBezTo>
                    <a:cubicBezTo>
                      <a:pt x="214853" y="120436"/>
                      <a:pt x="268448" y="225398"/>
                      <a:pt x="344790" y="248821"/>
                    </a:cubicBezTo>
                    <a:cubicBezTo>
                      <a:pt x="358493" y="197723"/>
                      <a:pt x="420795" y="177541"/>
                      <a:pt x="468315" y="249833"/>
                    </a:cubicBezTo>
                    <a:cubicBezTo>
                      <a:pt x="518063" y="325433"/>
                      <a:pt x="555120" y="419191"/>
                      <a:pt x="413168" y="409808"/>
                    </a:cubicBezTo>
                    <a:cubicBezTo>
                      <a:pt x="415800" y="483046"/>
                      <a:pt x="352890" y="607583"/>
                      <a:pt x="253395" y="671506"/>
                    </a:cubicBezTo>
                    <a:close/>
                  </a:path>
                </a:pathLst>
              </a:custGeom>
              <a:solidFill>
                <a:srgbClr val="4387D4"/>
              </a:solidFill>
              <a:ln w="674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F9D9E68-5FCC-E92D-B7DC-A7231DC08840}"/>
                  </a:ext>
                </a:extLst>
              </p:cNvPr>
              <p:cNvSpPr/>
              <p:nvPr/>
            </p:nvSpPr>
            <p:spPr>
              <a:xfrm>
                <a:off x="9076529" y="8649199"/>
                <a:ext cx="102140" cy="206346"/>
              </a:xfrm>
              <a:custGeom>
                <a:avLst/>
                <a:gdLst>
                  <a:gd name="connsiteX0" fmla="*/ 5333 w 102140"/>
                  <a:gd name="connsiteY0" fmla="*/ 205875 h 206346"/>
                  <a:gd name="connsiteX1" fmla="*/ 57712 w 102140"/>
                  <a:gd name="connsiteY1" fmla="*/ 45765 h 206346"/>
                  <a:gd name="connsiteX2" fmla="*/ 0 w 102140"/>
                  <a:gd name="connsiteY2" fmla="*/ 0 h 206346"/>
                  <a:gd name="connsiteX3" fmla="*/ 5333 w 102140"/>
                  <a:gd name="connsiteY3" fmla="*/ 205875 h 206346"/>
                </a:gdLst>
                <a:ahLst/>
                <a:cxnLst>
                  <a:cxn ang="0">
                    <a:pos x="connsiteX0" y="connsiteY0"/>
                  </a:cxn>
                  <a:cxn ang="0">
                    <a:pos x="connsiteX1" y="connsiteY1"/>
                  </a:cxn>
                  <a:cxn ang="0">
                    <a:pos x="connsiteX2" y="connsiteY2"/>
                  </a:cxn>
                  <a:cxn ang="0">
                    <a:pos x="connsiteX3" y="connsiteY3"/>
                  </a:cxn>
                </a:cxnLst>
                <a:rect l="l" t="t" r="r" b="b"/>
                <a:pathLst>
                  <a:path w="102140" h="206346">
                    <a:moveTo>
                      <a:pt x="5333" y="205875"/>
                    </a:moveTo>
                    <a:cubicBezTo>
                      <a:pt x="143910" y="213773"/>
                      <a:pt x="107122" y="120893"/>
                      <a:pt x="57712" y="45765"/>
                    </a:cubicBezTo>
                    <a:cubicBezTo>
                      <a:pt x="39420" y="18023"/>
                      <a:pt x="19035" y="3983"/>
                      <a:pt x="0" y="0"/>
                    </a:cubicBezTo>
                    <a:lnTo>
                      <a:pt x="5333" y="205875"/>
                    </a:lnTo>
                    <a:close/>
                  </a:path>
                </a:pathLst>
              </a:custGeom>
              <a:solidFill>
                <a:srgbClr val="375CAB"/>
              </a:solidFill>
              <a:ln w="674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782E703-7DE1-BA08-C31D-58615E149171}"/>
                  </a:ext>
                </a:extLst>
              </p:cNvPr>
              <p:cNvSpPr/>
              <p:nvPr/>
            </p:nvSpPr>
            <p:spPr>
              <a:xfrm>
                <a:off x="8665792" y="8569347"/>
                <a:ext cx="302535" cy="547222"/>
              </a:xfrm>
              <a:custGeom>
                <a:avLst/>
                <a:gdLst>
                  <a:gd name="connsiteX0" fmla="*/ 253395 w 302535"/>
                  <a:gd name="connsiteY0" fmla="*/ 547223 h 547222"/>
                  <a:gd name="connsiteX1" fmla="*/ 0 w 302535"/>
                  <a:gd name="connsiteY1" fmla="*/ 31725 h 547222"/>
                  <a:gd name="connsiteX2" fmla="*/ 53460 w 302535"/>
                  <a:gd name="connsiteY2" fmla="*/ 0 h 547222"/>
                  <a:gd name="connsiteX3" fmla="*/ 302535 w 302535"/>
                  <a:gd name="connsiteY3" fmla="*/ 508207 h 547222"/>
                  <a:gd name="connsiteX4" fmla="*/ 253395 w 302535"/>
                  <a:gd name="connsiteY4" fmla="*/ 547223 h 54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35" h="547222">
                    <a:moveTo>
                      <a:pt x="253395" y="547223"/>
                    </a:moveTo>
                    <a:lnTo>
                      <a:pt x="0" y="31725"/>
                    </a:lnTo>
                    <a:lnTo>
                      <a:pt x="53460" y="0"/>
                    </a:lnTo>
                    <a:lnTo>
                      <a:pt x="302535" y="508207"/>
                    </a:lnTo>
                    <a:cubicBezTo>
                      <a:pt x="287482" y="522652"/>
                      <a:pt x="271012" y="535882"/>
                      <a:pt x="253395" y="547223"/>
                    </a:cubicBezTo>
                    <a:close/>
                  </a:path>
                </a:pathLst>
              </a:custGeom>
              <a:solidFill>
                <a:srgbClr val="FFC473"/>
              </a:solidFill>
              <a:ln w="674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720C37D-19A7-FAD6-96E0-B524A732B1FE}"/>
                  </a:ext>
                </a:extLst>
              </p:cNvPr>
              <p:cNvSpPr/>
              <p:nvPr/>
            </p:nvSpPr>
            <p:spPr>
              <a:xfrm>
                <a:off x="9805799" y="7049720"/>
                <a:ext cx="429200" cy="594647"/>
              </a:xfrm>
              <a:custGeom>
                <a:avLst/>
                <a:gdLst>
                  <a:gd name="connsiteX0" fmla="*/ 116235 w 429200"/>
                  <a:gd name="connsiteY0" fmla="*/ 0 h 594647"/>
                  <a:gd name="connsiteX1" fmla="*/ 417420 w 429200"/>
                  <a:gd name="connsiteY1" fmla="*/ 438885 h 594647"/>
                  <a:gd name="connsiteX2" fmla="*/ 341213 w 429200"/>
                  <a:gd name="connsiteY2" fmla="*/ 480870 h 594647"/>
                  <a:gd name="connsiteX3" fmla="*/ 316305 w 429200"/>
                  <a:gd name="connsiteY3" fmla="*/ 589747 h 594647"/>
                  <a:gd name="connsiteX4" fmla="*/ 258053 w 429200"/>
                  <a:gd name="connsiteY4" fmla="*/ 519682 h 594647"/>
                  <a:gd name="connsiteX5" fmla="*/ 179753 w 429200"/>
                  <a:gd name="connsiteY5" fmla="*/ 564570 h 594647"/>
                  <a:gd name="connsiteX6" fmla="*/ 172598 w 429200"/>
                  <a:gd name="connsiteY6" fmla="*/ 507262 h 594647"/>
                  <a:gd name="connsiteX7" fmla="*/ 125888 w 429200"/>
                  <a:gd name="connsiteY7" fmla="*/ 578205 h 594647"/>
                  <a:gd name="connsiteX8" fmla="*/ 0 w 429200"/>
                  <a:gd name="connsiteY8" fmla="*/ 70132 h 594647"/>
                  <a:gd name="connsiteX9" fmla="*/ 116235 w 429200"/>
                  <a:gd name="connsiteY9" fmla="*/ 0 h 5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200" h="594647">
                    <a:moveTo>
                      <a:pt x="116235" y="0"/>
                    </a:moveTo>
                    <a:cubicBezTo>
                      <a:pt x="275940" y="294232"/>
                      <a:pt x="372803" y="365917"/>
                      <a:pt x="417420" y="438885"/>
                    </a:cubicBezTo>
                    <a:cubicBezTo>
                      <a:pt x="450293" y="492615"/>
                      <a:pt x="411008" y="546075"/>
                      <a:pt x="341213" y="480870"/>
                    </a:cubicBezTo>
                    <a:cubicBezTo>
                      <a:pt x="354443" y="523462"/>
                      <a:pt x="346478" y="586575"/>
                      <a:pt x="316305" y="589747"/>
                    </a:cubicBezTo>
                    <a:cubicBezTo>
                      <a:pt x="282758" y="593325"/>
                      <a:pt x="258592" y="519817"/>
                      <a:pt x="258053" y="519682"/>
                    </a:cubicBezTo>
                    <a:cubicBezTo>
                      <a:pt x="248130" y="586845"/>
                      <a:pt x="195953" y="624712"/>
                      <a:pt x="179753" y="564570"/>
                    </a:cubicBezTo>
                    <a:cubicBezTo>
                      <a:pt x="173003" y="539527"/>
                      <a:pt x="176310" y="510705"/>
                      <a:pt x="172598" y="507262"/>
                    </a:cubicBezTo>
                    <a:cubicBezTo>
                      <a:pt x="164160" y="499365"/>
                      <a:pt x="155790" y="548033"/>
                      <a:pt x="125888" y="578205"/>
                    </a:cubicBezTo>
                    <a:lnTo>
                      <a:pt x="0" y="70132"/>
                    </a:lnTo>
                    <a:cubicBezTo>
                      <a:pt x="43943" y="47992"/>
                      <a:pt x="86265" y="21533"/>
                      <a:pt x="116235" y="0"/>
                    </a:cubicBezTo>
                    <a:close/>
                  </a:path>
                </a:pathLst>
              </a:custGeom>
              <a:solidFill>
                <a:srgbClr val="E4B6A0"/>
              </a:solidFill>
              <a:ln w="674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6268201-B2DB-19B9-81FA-420B346D783F}"/>
                  </a:ext>
                </a:extLst>
              </p:cNvPr>
              <p:cNvSpPr/>
              <p:nvPr/>
            </p:nvSpPr>
            <p:spPr>
              <a:xfrm>
                <a:off x="9805934" y="7049720"/>
                <a:ext cx="159705" cy="578137"/>
              </a:xfrm>
              <a:custGeom>
                <a:avLst/>
                <a:gdLst>
                  <a:gd name="connsiteX0" fmla="*/ 159705 w 159705"/>
                  <a:gd name="connsiteY0" fmla="*/ 523125 h 578137"/>
                  <a:gd name="connsiteX1" fmla="*/ 125888 w 159705"/>
                  <a:gd name="connsiteY1" fmla="*/ 578137 h 578137"/>
                  <a:gd name="connsiteX2" fmla="*/ 0 w 159705"/>
                  <a:gd name="connsiteY2" fmla="*/ 70065 h 578137"/>
                  <a:gd name="connsiteX3" fmla="*/ 116168 w 159705"/>
                  <a:gd name="connsiteY3" fmla="*/ 0 h 578137"/>
                  <a:gd name="connsiteX4" fmla="*/ 127980 w 159705"/>
                  <a:gd name="connsiteY4" fmla="*/ 21533 h 578137"/>
                  <a:gd name="connsiteX5" fmla="*/ 33615 w 159705"/>
                  <a:gd name="connsiteY5" fmla="*/ 83970 h 578137"/>
                  <a:gd name="connsiteX6" fmla="*/ 159705 w 159705"/>
                  <a:gd name="connsiteY6" fmla="*/ 523125 h 57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05" h="578137">
                    <a:moveTo>
                      <a:pt x="159705" y="523125"/>
                    </a:moveTo>
                    <a:cubicBezTo>
                      <a:pt x="152685" y="538447"/>
                      <a:pt x="142628" y="561195"/>
                      <a:pt x="125888" y="578137"/>
                    </a:cubicBezTo>
                    <a:lnTo>
                      <a:pt x="0" y="70065"/>
                    </a:lnTo>
                    <a:cubicBezTo>
                      <a:pt x="40230" y="49815"/>
                      <a:pt x="79582" y="26257"/>
                      <a:pt x="116168" y="0"/>
                    </a:cubicBezTo>
                    <a:cubicBezTo>
                      <a:pt x="120150" y="7290"/>
                      <a:pt x="124065" y="14512"/>
                      <a:pt x="127980" y="21533"/>
                    </a:cubicBezTo>
                    <a:cubicBezTo>
                      <a:pt x="104085" y="39690"/>
                      <a:pt x="70807" y="62033"/>
                      <a:pt x="33615" y="83970"/>
                    </a:cubicBezTo>
                    <a:lnTo>
                      <a:pt x="159705" y="523125"/>
                    </a:lnTo>
                    <a:close/>
                  </a:path>
                </a:pathLst>
              </a:custGeom>
              <a:solidFill>
                <a:srgbClr val="D38F76"/>
              </a:solidFill>
              <a:ln w="674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E21F83-6F5D-9073-E3EE-94E50EF593BE}"/>
                  </a:ext>
                </a:extLst>
              </p:cNvPr>
              <p:cNvSpPr/>
              <p:nvPr/>
            </p:nvSpPr>
            <p:spPr>
              <a:xfrm>
                <a:off x="9713392" y="6746307"/>
                <a:ext cx="238747" cy="373477"/>
              </a:xfrm>
              <a:custGeom>
                <a:avLst/>
                <a:gdLst>
                  <a:gd name="connsiteX0" fmla="*/ 0 w 238747"/>
                  <a:gd name="connsiteY0" fmla="*/ 0 h 373477"/>
                  <a:gd name="connsiteX1" fmla="*/ 238748 w 238747"/>
                  <a:gd name="connsiteY1" fmla="*/ 279923 h 373477"/>
                  <a:gd name="connsiteX2" fmla="*/ 92475 w 238747"/>
                  <a:gd name="connsiteY2" fmla="*/ 373477 h 373477"/>
                  <a:gd name="connsiteX3" fmla="*/ 0 w 238747"/>
                  <a:gd name="connsiteY3" fmla="*/ 0 h 373477"/>
                </a:gdLst>
                <a:ahLst/>
                <a:cxnLst>
                  <a:cxn ang="0">
                    <a:pos x="connsiteX0" y="connsiteY0"/>
                  </a:cxn>
                  <a:cxn ang="0">
                    <a:pos x="connsiteX1" y="connsiteY1"/>
                  </a:cxn>
                  <a:cxn ang="0">
                    <a:pos x="connsiteX2" y="connsiteY2"/>
                  </a:cxn>
                  <a:cxn ang="0">
                    <a:pos x="connsiteX3" y="connsiteY3"/>
                  </a:cxn>
                </a:cxnLst>
                <a:rect l="l" t="t" r="r" b="b"/>
                <a:pathLst>
                  <a:path w="238747" h="373477">
                    <a:moveTo>
                      <a:pt x="0" y="0"/>
                    </a:moveTo>
                    <a:cubicBezTo>
                      <a:pt x="107865" y="62167"/>
                      <a:pt x="187043" y="181845"/>
                      <a:pt x="238748" y="279923"/>
                    </a:cubicBezTo>
                    <a:cubicBezTo>
                      <a:pt x="213165" y="302400"/>
                      <a:pt x="154440" y="342292"/>
                      <a:pt x="92475" y="373477"/>
                    </a:cubicBezTo>
                    <a:lnTo>
                      <a:pt x="0" y="0"/>
                    </a:lnTo>
                    <a:close/>
                  </a:path>
                </a:pathLst>
              </a:custGeom>
              <a:solidFill>
                <a:srgbClr val="D26459"/>
              </a:solidFill>
              <a:ln w="674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7F51BCD-EC25-7F7B-80F5-591A2308C8AE}"/>
                  </a:ext>
                </a:extLst>
              </p:cNvPr>
              <p:cNvSpPr/>
              <p:nvPr/>
            </p:nvSpPr>
            <p:spPr>
              <a:xfrm>
                <a:off x="9713325" y="6746239"/>
                <a:ext cx="121364" cy="373477"/>
              </a:xfrm>
              <a:custGeom>
                <a:avLst/>
                <a:gdLst>
                  <a:gd name="connsiteX0" fmla="*/ 22545 w 121364"/>
                  <a:gd name="connsiteY0" fmla="*/ 14107 h 373477"/>
                  <a:gd name="connsiteX1" fmla="*/ 121365 w 121364"/>
                  <a:gd name="connsiteY1" fmla="*/ 358290 h 373477"/>
                  <a:gd name="connsiteX2" fmla="*/ 92542 w 121364"/>
                  <a:gd name="connsiteY2" fmla="*/ 373478 h 373477"/>
                  <a:gd name="connsiteX3" fmla="*/ 0 w 121364"/>
                  <a:gd name="connsiteY3" fmla="*/ 0 h 373477"/>
                  <a:gd name="connsiteX4" fmla="*/ 22545 w 121364"/>
                  <a:gd name="connsiteY4" fmla="*/ 14107 h 37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64" h="373477">
                    <a:moveTo>
                      <a:pt x="22545" y="14107"/>
                    </a:moveTo>
                    <a:lnTo>
                      <a:pt x="121365" y="358290"/>
                    </a:lnTo>
                    <a:cubicBezTo>
                      <a:pt x="111915" y="363488"/>
                      <a:pt x="102262" y="368618"/>
                      <a:pt x="92542" y="373478"/>
                    </a:cubicBezTo>
                    <a:lnTo>
                      <a:pt x="0" y="0"/>
                    </a:lnTo>
                    <a:cubicBezTo>
                      <a:pt x="7695" y="4455"/>
                      <a:pt x="15188" y="9180"/>
                      <a:pt x="22545" y="14107"/>
                    </a:cubicBezTo>
                    <a:close/>
                  </a:path>
                </a:pathLst>
              </a:custGeom>
              <a:solidFill>
                <a:srgbClr val="AC4640"/>
              </a:solidFill>
              <a:ln w="674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3C360AA-2449-93CD-2E36-7D707E1B89A3}"/>
                  </a:ext>
                </a:extLst>
              </p:cNvPr>
              <p:cNvSpPr/>
              <p:nvPr/>
            </p:nvSpPr>
            <p:spPr>
              <a:xfrm>
                <a:off x="9602084" y="8082267"/>
                <a:ext cx="378599" cy="507600"/>
              </a:xfrm>
              <a:custGeom>
                <a:avLst/>
                <a:gdLst>
                  <a:gd name="connsiteX0" fmla="*/ 334665 w 378599"/>
                  <a:gd name="connsiteY0" fmla="*/ 0 h 507600"/>
                  <a:gd name="connsiteX1" fmla="*/ 374962 w 378599"/>
                  <a:gd name="connsiteY1" fmla="*/ 164430 h 507600"/>
                  <a:gd name="connsiteX2" fmla="*/ 320760 w 378599"/>
                  <a:gd name="connsiteY2" fmla="*/ 300578 h 507600"/>
                  <a:gd name="connsiteX3" fmla="*/ 0 w 378599"/>
                  <a:gd name="connsiteY3" fmla="*/ 507600 h 507600"/>
                  <a:gd name="connsiteX4" fmla="*/ 17888 w 378599"/>
                  <a:gd name="connsiteY4" fmla="*/ 114277 h 507600"/>
                  <a:gd name="connsiteX5" fmla="*/ 84105 w 378599"/>
                  <a:gd name="connsiteY5" fmla="*/ 102533 h 507600"/>
                  <a:gd name="connsiteX6" fmla="*/ 86265 w 378599"/>
                  <a:gd name="connsiteY6" fmla="*/ 74250 h 507600"/>
                  <a:gd name="connsiteX7" fmla="*/ 334665 w 378599"/>
                  <a:gd name="connsiteY7" fmla="*/ 0 h 5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599" h="507600">
                    <a:moveTo>
                      <a:pt x="334665" y="0"/>
                    </a:moveTo>
                    <a:lnTo>
                      <a:pt x="374962" y="164430"/>
                    </a:lnTo>
                    <a:cubicBezTo>
                      <a:pt x="387788" y="216743"/>
                      <a:pt x="365985" y="271418"/>
                      <a:pt x="320760" y="300578"/>
                    </a:cubicBezTo>
                    <a:lnTo>
                      <a:pt x="0" y="507600"/>
                    </a:lnTo>
                    <a:lnTo>
                      <a:pt x="17888" y="114277"/>
                    </a:lnTo>
                    <a:cubicBezTo>
                      <a:pt x="40298" y="111038"/>
                      <a:pt x="62438" y="107122"/>
                      <a:pt x="84105" y="102533"/>
                    </a:cubicBezTo>
                    <a:lnTo>
                      <a:pt x="86265" y="74250"/>
                    </a:lnTo>
                    <a:cubicBezTo>
                      <a:pt x="184140" y="56363"/>
                      <a:pt x="261967" y="30780"/>
                      <a:pt x="334665" y="0"/>
                    </a:cubicBezTo>
                    <a:close/>
                  </a:path>
                </a:pathLst>
              </a:custGeom>
              <a:solidFill>
                <a:srgbClr val="E4B6A0"/>
              </a:solidFill>
              <a:ln w="674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375BF39-F9AC-514B-2874-C02CADDF9EE0}"/>
                  </a:ext>
                </a:extLst>
              </p:cNvPr>
              <p:cNvSpPr/>
              <p:nvPr/>
            </p:nvSpPr>
            <p:spPr>
              <a:xfrm>
                <a:off x="9602017" y="8082267"/>
                <a:ext cx="344587" cy="507667"/>
              </a:xfrm>
              <a:custGeom>
                <a:avLst/>
                <a:gdLst>
                  <a:gd name="connsiteX0" fmla="*/ 334733 w 344587"/>
                  <a:gd name="connsiteY0" fmla="*/ 0 h 507667"/>
                  <a:gd name="connsiteX1" fmla="*/ 344588 w 344587"/>
                  <a:gd name="connsiteY1" fmla="*/ 40365 h 507667"/>
                  <a:gd name="connsiteX2" fmla="*/ 120285 w 344587"/>
                  <a:gd name="connsiteY2" fmla="*/ 105233 h 507667"/>
                  <a:gd name="connsiteX3" fmla="*/ 120825 w 344587"/>
                  <a:gd name="connsiteY3" fmla="*/ 141548 h 507667"/>
                  <a:gd name="connsiteX4" fmla="*/ 43470 w 344587"/>
                  <a:gd name="connsiteY4" fmla="*/ 154372 h 507667"/>
                  <a:gd name="connsiteX5" fmla="*/ 47790 w 344587"/>
                  <a:gd name="connsiteY5" fmla="*/ 476820 h 507667"/>
                  <a:gd name="connsiteX6" fmla="*/ 0 w 344587"/>
                  <a:gd name="connsiteY6" fmla="*/ 507668 h 507667"/>
                  <a:gd name="connsiteX7" fmla="*/ 17888 w 344587"/>
                  <a:gd name="connsiteY7" fmla="*/ 114345 h 507667"/>
                  <a:gd name="connsiteX8" fmla="*/ 84105 w 344587"/>
                  <a:gd name="connsiteY8" fmla="*/ 102600 h 507667"/>
                  <a:gd name="connsiteX9" fmla="*/ 85725 w 344587"/>
                  <a:gd name="connsiteY9" fmla="*/ 74925 h 507667"/>
                  <a:gd name="connsiteX10" fmla="*/ 334733 w 344587"/>
                  <a:gd name="connsiteY10" fmla="*/ 0 h 50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587" h="507667">
                    <a:moveTo>
                      <a:pt x="334733" y="0"/>
                    </a:moveTo>
                    <a:lnTo>
                      <a:pt x="344588" y="40365"/>
                    </a:lnTo>
                    <a:cubicBezTo>
                      <a:pt x="275467" y="65745"/>
                      <a:pt x="198180" y="88493"/>
                      <a:pt x="120285" y="105233"/>
                    </a:cubicBezTo>
                    <a:lnTo>
                      <a:pt x="120825" y="141548"/>
                    </a:lnTo>
                    <a:cubicBezTo>
                      <a:pt x="98213" y="147893"/>
                      <a:pt x="70875" y="150795"/>
                      <a:pt x="43470" y="154372"/>
                    </a:cubicBezTo>
                    <a:lnTo>
                      <a:pt x="47790" y="476820"/>
                    </a:lnTo>
                    <a:lnTo>
                      <a:pt x="0" y="507668"/>
                    </a:lnTo>
                    <a:lnTo>
                      <a:pt x="17888" y="114345"/>
                    </a:lnTo>
                    <a:cubicBezTo>
                      <a:pt x="40365" y="110902"/>
                      <a:pt x="61830" y="107325"/>
                      <a:pt x="84105" y="102600"/>
                    </a:cubicBezTo>
                    <a:lnTo>
                      <a:pt x="85725" y="74925"/>
                    </a:lnTo>
                    <a:cubicBezTo>
                      <a:pt x="183668" y="56902"/>
                      <a:pt x="262035" y="30780"/>
                      <a:pt x="334733" y="0"/>
                    </a:cubicBezTo>
                    <a:close/>
                  </a:path>
                </a:pathLst>
              </a:custGeom>
              <a:solidFill>
                <a:srgbClr val="D38F76"/>
              </a:solidFill>
              <a:ln w="674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F9E43CC-41A1-2503-EEE1-D61D0FCDB285}"/>
                  </a:ext>
                </a:extLst>
              </p:cNvPr>
              <p:cNvSpPr/>
              <p:nvPr/>
            </p:nvSpPr>
            <p:spPr>
              <a:xfrm>
                <a:off x="9127559" y="8173595"/>
                <a:ext cx="492480" cy="683724"/>
              </a:xfrm>
              <a:custGeom>
                <a:avLst/>
                <a:gdLst>
                  <a:gd name="connsiteX0" fmla="*/ 82755 w 492480"/>
                  <a:gd name="connsiteY0" fmla="*/ 599805 h 683724"/>
                  <a:gd name="connsiteX1" fmla="*/ 288765 w 492480"/>
                  <a:gd name="connsiteY1" fmla="*/ 623767 h 683724"/>
                  <a:gd name="connsiteX2" fmla="*/ 352553 w 492480"/>
                  <a:gd name="connsiteY2" fmla="*/ 497340 h 683724"/>
                  <a:gd name="connsiteX3" fmla="*/ 470677 w 492480"/>
                  <a:gd name="connsiteY3" fmla="*/ 501862 h 683724"/>
                  <a:gd name="connsiteX4" fmla="*/ 492480 w 492480"/>
                  <a:gd name="connsiteY4" fmla="*/ 22883 h 683724"/>
                  <a:gd name="connsiteX5" fmla="*/ 0 w 492480"/>
                  <a:gd name="connsiteY5" fmla="*/ 0 h 683724"/>
                  <a:gd name="connsiteX6" fmla="*/ 14917 w 492480"/>
                  <a:gd name="connsiteY6" fmla="*/ 575640 h 683724"/>
                  <a:gd name="connsiteX7" fmla="*/ 82755 w 492480"/>
                  <a:gd name="connsiteY7" fmla="*/ 599805 h 68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480" h="683724">
                    <a:moveTo>
                      <a:pt x="82755" y="599805"/>
                    </a:moveTo>
                    <a:cubicBezTo>
                      <a:pt x="100575" y="719212"/>
                      <a:pt x="289170" y="696195"/>
                      <a:pt x="288765" y="623767"/>
                    </a:cubicBezTo>
                    <a:cubicBezTo>
                      <a:pt x="243202" y="583740"/>
                      <a:pt x="257040" y="505777"/>
                      <a:pt x="352553" y="497340"/>
                    </a:cubicBezTo>
                    <a:cubicBezTo>
                      <a:pt x="394740" y="493628"/>
                      <a:pt x="438818" y="492413"/>
                      <a:pt x="470677" y="501862"/>
                    </a:cubicBezTo>
                    <a:lnTo>
                      <a:pt x="492480" y="22883"/>
                    </a:lnTo>
                    <a:cubicBezTo>
                      <a:pt x="335003" y="45697"/>
                      <a:pt x="161258" y="35707"/>
                      <a:pt x="0" y="0"/>
                    </a:cubicBezTo>
                    <a:lnTo>
                      <a:pt x="14917" y="575640"/>
                    </a:lnTo>
                    <a:cubicBezTo>
                      <a:pt x="35910" y="555255"/>
                      <a:pt x="77085" y="562072"/>
                      <a:pt x="82755" y="599805"/>
                    </a:cubicBezTo>
                    <a:close/>
                  </a:path>
                </a:pathLst>
              </a:custGeom>
              <a:solidFill>
                <a:srgbClr val="E4B6A0"/>
              </a:solidFill>
              <a:ln w="674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EB5BDB7-30DE-C690-EDCA-C236C76299C1}"/>
                  </a:ext>
                </a:extLst>
              </p:cNvPr>
              <p:cNvSpPr/>
              <p:nvPr/>
            </p:nvSpPr>
            <p:spPr>
              <a:xfrm>
                <a:off x="9127492" y="8173595"/>
                <a:ext cx="492480" cy="72202"/>
              </a:xfrm>
              <a:custGeom>
                <a:avLst/>
                <a:gdLst>
                  <a:gd name="connsiteX0" fmla="*/ 0 w 492480"/>
                  <a:gd name="connsiteY0" fmla="*/ 0 h 72202"/>
                  <a:gd name="connsiteX1" fmla="*/ 1148 w 492480"/>
                  <a:gd name="connsiteY1" fmla="*/ 43133 h 72202"/>
                  <a:gd name="connsiteX2" fmla="*/ 490995 w 492480"/>
                  <a:gd name="connsiteY2" fmla="*/ 55890 h 72202"/>
                  <a:gd name="connsiteX3" fmla="*/ 492480 w 492480"/>
                  <a:gd name="connsiteY3" fmla="*/ 22883 h 72202"/>
                  <a:gd name="connsiteX4" fmla="*/ 0 w 492480"/>
                  <a:gd name="connsiteY4" fmla="*/ 0 h 72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80" h="72202">
                    <a:moveTo>
                      <a:pt x="0" y="0"/>
                    </a:moveTo>
                    <a:lnTo>
                      <a:pt x="1148" y="43133"/>
                    </a:lnTo>
                    <a:cubicBezTo>
                      <a:pt x="163215" y="75667"/>
                      <a:pt x="335948" y="82283"/>
                      <a:pt x="490995" y="55890"/>
                    </a:cubicBezTo>
                    <a:lnTo>
                      <a:pt x="492480" y="22883"/>
                    </a:lnTo>
                    <a:cubicBezTo>
                      <a:pt x="335003" y="45697"/>
                      <a:pt x="161258" y="35707"/>
                      <a:pt x="0" y="0"/>
                    </a:cubicBezTo>
                    <a:close/>
                  </a:path>
                </a:pathLst>
              </a:custGeom>
              <a:solidFill>
                <a:srgbClr val="D38F76"/>
              </a:solidFill>
              <a:ln w="674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34AF776-32DE-5400-248C-2557ABF623B0}"/>
                  </a:ext>
                </a:extLst>
              </p:cNvPr>
              <p:cNvSpPr/>
              <p:nvPr/>
            </p:nvSpPr>
            <p:spPr>
              <a:xfrm>
                <a:off x="9136132" y="8505965"/>
                <a:ext cx="469799" cy="584887"/>
              </a:xfrm>
              <a:custGeom>
                <a:avLst/>
                <a:gdLst>
                  <a:gd name="connsiteX0" fmla="*/ 0 w 469799"/>
                  <a:gd name="connsiteY0" fmla="*/ 0 h 584887"/>
                  <a:gd name="connsiteX1" fmla="*/ 14985 w 469799"/>
                  <a:gd name="connsiteY1" fmla="*/ 581918 h 584887"/>
                  <a:gd name="connsiteX2" fmla="*/ 443205 w 469799"/>
                  <a:gd name="connsiteY2" fmla="*/ 584888 h 584887"/>
                  <a:gd name="connsiteX3" fmla="*/ 469800 w 469799"/>
                  <a:gd name="connsiteY3" fmla="*/ 0 h 584887"/>
                </a:gdLst>
                <a:ahLst/>
                <a:cxnLst>
                  <a:cxn ang="0">
                    <a:pos x="connsiteX0" y="connsiteY0"/>
                  </a:cxn>
                  <a:cxn ang="0">
                    <a:pos x="connsiteX1" y="connsiteY1"/>
                  </a:cxn>
                  <a:cxn ang="0">
                    <a:pos x="connsiteX2" y="connsiteY2"/>
                  </a:cxn>
                  <a:cxn ang="0">
                    <a:pos x="connsiteX3" y="connsiteY3"/>
                  </a:cxn>
                </a:cxnLst>
                <a:rect l="l" t="t" r="r" b="b"/>
                <a:pathLst>
                  <a:path w="469799" h="584887">
                    <a:moveTo>
                      <a:pt x="0" y="0"/>
                    </a:moveTo>
                    <a:lnTo>
                      <a:pt x="14985" y="581918"/>
                    </a:lnTo>
                    <a:lnTo>
                      <a:pt x="443205" y="584888"/>
                    </a:lnTo>
                    <a:lnTo>
                      <a:pt x="469800" y="0"/>
                    </a:lnTo>
                    <a:close/>
                  </a:path>
                </a:pathLst>
              </a:custGeom>
              <a:solidFill>
                <a:srgbClr val="FFFFFF"/>
              </a:solidFill>
              <a:ln w="674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4DC7DF1-FF23-8E69-6FB4-D7F263126C4C}"/>
                  </a:ext>
                </a:extLst>
              </p:cNvPr>
              <p:cNvSpPr/>
              <p:nvPr/>
            </p:nvSpPr>
            <p:spPr>
              <a:xfrm>
                <a:off x="9137617" y="8563745"/>
                <a:ext cx="465682" cy="63179"/>
              </a:xfrm>
              <a:custGeom>
                <a:avLst/>
                <a:gdLst>
                  <a:gd name="connsiteX0" fmla="*/ 0 w 465682"/>
                  <a:gd name="connsiteY0" fmla="*/ 0 h 63179"/>
                  <a:gd name="connsiteX1" fmla="*/ 1620 w 465682"/>
                  <a:gd name="connsiteY1" fmla="*/ 63180 h 63179"/>
                  <a:gd name="connsiteX2" fmla="*/ 462780 w 465682"/>
                  <a:gd name="connsiteY2" fmla="*/ 63180 h 63179"/>
                  <a:gd name="connsiteX3" fmla="*/ 465682 w 465682"/>
                  <a:gd name="connsiteY3" fmla="*/ 0 h 63179"/>
                </a:gdLst>
                <a:ahLst/>
                <a:cxnLst>
                  <a:cxn ang="0">
                    <a:pos x="connsiteX0" y="connsiteY0"/>
                  </a:cxn>
                  <a:cxn ang="0">
                    <a:pos x="connsiteX1" y="connsiteY1"/>
                  </a:cxn>
                  <a:cxn ang="0">
                    <a:pos x="connsiteX2" y="connsiteY2"/>
                  </a:cxn>
                  <a:cxn ang="0">
                    <a:pos x="connsiteX3" y="connsiteY3"/>
                  </a:cxn>
                </a:cxnLst>
                <a:rect l="l" t="t" r="r" b="b"/>
                <a:pathLst>
                  <a:path w="465682" h="63179">
                    <a:moveTo>
                      <a:pt x="0" y="0"/>
                    </a:moveTo>
                    <a:lnTo>
                      <a:pt x="1620" y="63180"/>
                    </a:lnTo>
                    <a:lnTo>
                      <a:pt x="462780" y="63180"/>
                    </a:lnTo>
                    <a:lnTo>
                      <a:pt x="465682" y="0"/>
                    </a:lnTo>
                    <a:close/>
                  </a:path>
                </a:pathLst>
              </a:custGeom>
              <a:solidFill>
                <a:srgbClr val="D26459"/>
              </a:solidFill>
              <a:ln w="674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4B6675C-E00F-5117-4C29-CBC7AF3CF57E}"/>
                  </a:ext>
                </a:extLst>
              </p:cNvPr>
              <p:cNvSpPr/>
              <p:nvPr/>
            </p:nvSpPr>
            <p:spPr>
              <a:xfrm>
                <a:off x="9030562" y="7709937"/>
                <a:ext cx="682559" cy="498820"/>
              </a:xfrm>
              <a:custGeom>
                <a:avLst/>
                <a:gdLst>
                  <a:gd name="connsiteX0" fmla="*/ 682560 w 682559"/>
                  <a:gd name="connsiteY0" fmla="*/ 64530 h 498820"/>
                  <a:gd name="connsiteX1" fmla="*/ 655628 w 682559"/>
                  <a:gd name="connsiteY1" fmla="*/ 474862 h 498820"/>
                  <a:gd name="connsiteX2" fmla="*/ 0 w 682559"/>
                  <a:gd name="connsiteY2" fmla="*/ 438682 h 498820"/>
                  <a:gd name="connsiteX3" fmla="*/ 46980 w 682559"/>
                  <a:gd name="connsiteY3" fmla="*/ 0 h 498820"/>
                  <a:gd name="connsiteX4" fmla="*/ 682560 w 682559"/>
                  <a:gd name="connsiteY4" fmla="*/ 64530 h 49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59" h="498820">
                    <a:moveTo>
                      <a:pt x="682560" y="64530"/>
                    </a:moveTo>
                    <a:lnTo>
                      <a:pt x="655628" y="474862"/>
                    </a:lnTo>
                    <a:cubicBezTo>
                      <a:pt x="450563" y="518332"/>
                      <a:pt x="208643" y="500512"/>
                      <a:pt x="0" y="438682"/>
                    </a:cubicBezTo>
                    <a:lnTo>
                      <a:pt x="46980" y="0"/>
                    </a:lnTo>
                    <a:cubicBezTo>
                      <a:pt x="208710" y="55620"/>
                      <a:pt x="472500" y="77625"/>
                      <a:pt x="682560" y="64530"/>
                    </a:cubicBezTo>
                    <a:close/>
                  </a:path>
                </a:pathLst>
              </a:custGeom>
              <a:solidFill>
                <a:srgbClr val="4387D4"/>
              </a:solidFill>
              <a:ln w="674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7EFDB10-764F-A095-0C5C-AF76A90CB865}"/>
                  </a:ext>
                </a:extLst>
              </p:cNvPr>
              <p:cNvSpPr/>
              <p:nvPr/>
            </p:nvSpPr>
            <p:spPr>
              <a:xfrm>
                <a:off x="9070657" y="7709937"/>
                <a:ext cx="642464" cy="107307"/>
              </a:xfrm>
              <a:custGeom>
                <a:avLst/>
                <a:gdLst>
                  <a:gd name="connsiteX0" fmla="*/ 642465 w 642464"/>
                  <a:gd name="connsiteY0" fmla="*/ 64530 h 107307"/>
                  <a:gd name="connsiteX1" fmla="*/ 640305 w 642464"/>
                  <a:gd name="connsiteY1" fmla="*/ 97065 h 107307"/>
                  <a:gd name="connsiteX2" fmla="*/ 0 w 642464"/>
                  <a:gd name="connsiteY2" fmla="*/ 64192 h 107307"/>
                  <a:gd name="connsiteX3" fmla="*/ 6885 w 642464"/>
                  <a:gd name="connsiteY3" fmla="*/ 0 h 107307"/>
                  <a:gd name="connsiteX4" fmla="*/ 642465 w 642464"/>
                  <a:gd name="connsiteY4" fmla="*/ 64530 h 107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64" h="107307">
                    <a:moveTo>
                      <a:pt x="642465" y="64530"/>
                    </a:moveTo>
                    <a:lnTo>
                      <a:pt x="640305" y="97065"/>
                    </a:lnTo>
                    <a:cubicBezTo>
                      <a:pt x="432540" y="117518"/>
                      <a:pt x="175500" y="107730"/>
                      <a:pt x="0" y="64192"/>
                    </a:cubicBezTo>
                    <a:lnTo>
                      <a:pt x="6885" y="0"/>
                    </a:lnTo>
                    <a:cubicBezTo>
                      <a:pt x="168615" y="55620"/>
                      <a:pt x="432405" y="77625"/>
                      <a:pt x="642465" y="64530"/>
                    </a:cubicBezTo>
                    <a:close/>
                  </a:path>
                </a:pathLst>
              </a:custGeom>
              <a:solidFill>
                <a:srgbClr val="375CAB"/>
              </a:solidFill>
              <a:ln w="674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EA9C5DE-D519-B504-E59B-9E04F396E186}"/>
                  </a:ext>
                </a:extLst>
              </p:cNvPr>
              <p:cNvSpPr/>
              <p:nvPr/>
            </p:nvSpPr>
            <p:spPr>
              <a:xfrm>
                <a:off x="8387645" y="4405726"/>
                <a:ext cx="2671419" cy="1829133"/>
              </a:xfrm>
              <a:custGeom>
                <a:avLst/>
                <a:gdLst>
                  <a:gd name="connsiteX0" fmla="*/ 159347 w 2671419"/>
                  <a:gd name="connsiteY0" fmla="*/ 1519578 h 1829133"/>
                  <a:gd name="connsiteX1" fmla="*/ 462085 w 2671419"/>
                  <a:gd name="connsiteY1" fmla="*/ 512411 h 1829133"/>
                  <a:gd name="connsiteX2" fmla="*/ 2438350 w 2671419"/>
                  <a:gd name="connsiteY2" fmla="*/ 1261391 h 1829133"/>
                  <a:gd name="connsiteX3" fmla="*/ 2244355 w 2671419"/>
                  <a:gd name="connsiteY3" fmla="*/ 1829133 h 1829133"/>
                  <a:gd name="connsiteX4" fmla="*/ 2212562 w 2671419"/>
                  <a:gd name="connsiteY4" fmla="*/ 1827783 h 1829133"/>
                  <a:gd name="connsiteX5" fmla="*/ 2260082 w 2671419"/>
                  <a:gd name="connsiteY5" fmla="*/ 1437768 h 1829133"/>
                  <a:gd name="connsiteX6" fmla="*/ 2031999 w 2671419"/>
                  <a:gd name="connsiteY6" fmla="*/ 1134491 h 1829133"/>
                  <a:gd name="connsiteX7" fmla="*/ 1964432 w 2671419"/>
                  <a:gd name="connsiteY7" fmla="*/ 1371011 h 1829133"/>
                  <a:gd name="connsiteX8" fmla="*/ 1611947 w 2671419"/>
                  <a:gd name="connsiteY8" fmla="*/ 1009616 h 1829133"/>
                  <a:gd name="connsiteX9" fmla="*/ 1633749 w 2671419"/>
                  <a:gd name="connsiteY9" fmla="*/ 1275836 h 1829133"/>
                  <a:gd name="connsiteX10" fmla="*/ 1120480 w 2671419"/>
                  <a:gd name="connsiteY10" fmla="*/ 1042353 h 1829133"/>
                  <a:gd name="connsiteX11" fmla="*/ 795872 w 2671419"/>
                  <a:gd name="connsiteY11" fmla="*/ 1347183 h 1829133"/>
                  <a:gd name="connsiteX12" fmla="*/ 715412 w 2671419"/>
                  <a:gd name="connsiteY12" fmla="*/ 1612728 h 1829133"/>
                  <a:gd name="connsiteX13" fmla="*/ 260260 w 2671419"/>
                  <a:gd name="connsiteY13" fmla="*/ 1370808 h 1829133"/>
                  <a:gd name="connsiteX14" fmla="*/ 159347 w 2671419"/>
                  <a:gd name="connsiteY14" fmla="*/ 1519578 h 182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419" h="1829133">
                    <a:moveTo>
                      <a:pt x="159347" y="1519578"/>
                    </a:moveTo>
                    <a:cubicBezTo>
                      <a:pt x="-225268" y="849236"/>
                      <a:pt x="170552" y="399753"/>
                      <a:pt x="462085" y="512411"/>
                    </a:cubicBezTo>
                    <a:cubicBezTo>
                      <a:pt x="986155" y="-391549"/>
                      <a:pt x="3426347" y="-73489"/>
                      <a:pt x="2438350" y="1261391"/>
                    </a:cubicBezTo>
                    <a:cubicBezTo>
                      <a:pt x="2736700" y="1301688"/>
                      <a:pt x="2729410" y="1696631"/>
                      <a:pt x="2244355" y="1829133"/>
                    </a:cubicBezTo>
                    <a:lnTo>
                      <a:pt x="2212562" y="1827783"/>
                    </a:lnTo>
                    <a:cubicBezTo>
                      <a:pt x="2246852" y="1720526"/>
                      <a:pt x="2264402" y="1591668"/>
                      <a:pt x="2260082" y="1437768"/>
                    </a:cubicBezTo>
                    <a:cubicBezTo>
                      <a:pt x="2215937" y="1287581"/>
                      <a:pt x="2093762" y="1175531"/>
                      <a:pt x="2031999" y="1134491"/>
                    </a:cubicBezTo>
                    <a:cubicBezTo>
                      <a:pt x="2038412" y="1235606"/>
                      <a:pt x="2022820" y="1305671"/>
                      <a:pt x="1964432" y="1371011"/>
                    </a:cubicBezTo>
                    <a:cubicBezTo>
                      <a:pt x="1898282" y="1153863"/>
                      <a:pt x="1677557" y="1040126"/>
                      <a:pt x="1611947" y="1009616"/>
                    </a:cubicBezTo>
                    <a:cubicBezTo>
                      <a:pt x="1650017" y="1094666"/>
                      <a:pt x="1662842" y="1179918"/>
                      <a:pt x="1633749" y="1275836"/>
                    </a:cubicBezTo>
                    <a:cubicBezTo>
                      <a:pt x="1531352" y="1158251"/>
                      <a:pt x="1327637" y="1060376"/>
                      <a:pt x="1120480" y="1042353"/>
                    </a:cubicBezTo>
                    <a:cubicBezTo>
                      <a:pt x="1214372" y="1297031"/>
                      <a:pt x="1056692" y="1444451"/>
                      <a:pt x="795872" y="1347183"/>
                    </a:cubicBezTo>
                    <a:cubicBezTo>
                      <a:pt x="801137" y="1496156"/>
                      <a:pt x="754157" y="1592951"/>
                      <a:pt x="715412" y="1612728"/>
                    </a:cubicBezTo>
                    <a:cubicBezTo>
                      <a:pt x="723175" y="1385996"/>
                      <a:pt x="460667" y="1223388"/>
                      <a:pt x="260260" y="1370808"/>
                    </a:cubicBezTo>
                    <a:cubicBezTo>
                      <a:pt x="213617" y="1405233"/>
                      <a:pt x="177370" y="1459098"/>
                      <a:pt x="159347" y="1519578"/>
                    </a:cubicBezTo>
                    <a:close/>
                  </a:path>
                </a:pathLst>
              </a:custGeom>
              <a:solidFill>
                <a:srgbClr val="114866"/>
              </a:solidFill>
              <a:ln w="674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52576EA-4D33-DEE4-B7BD-33AA4A62D793}"/>
                  </a:ext>
                </a:extLst>
              </p:cNvPr>
              <p:cNvSpPr/>
              <p:nvPr/>
            </p:nvSpPr>
            <p:spPr>
              <a:xfrm>
                <a:off x="10506787" y="5959257"/>
                <a:ext cx="228335" cy="466020"/>
              </a:xfrm>
              <a:custGeom>
                <a:avLst/>
                <a:gdLst>
                  <a:gd name="connsiteX0" fmla="*/ 139927 w 228335"/>
                  <a:gd name="connsiteY0" fmla="*/ 0 h 466020"/>
                  <a:gd name="connsiteX1" fmla="*/ 182655 w 228335"/>
                  <a:gd name="connsiteY1" fmla="*/ 51705 h 466020"/>
                  <a:gd name="connsiteX2" fmla="*/ 109957 w 228335"/>
                  <a:gd name="connsiteY2" fmla="*/ 426735 h 466020"/>
                  <a:gd name="connsiteX3" fmla="*/ 0 w 228335"/>
                  <a:gd name="connsiteY3" fmla="*/ 466020 h 466020"/>
                  <a:gd name="connsiteX4" fmla="*/ 139927 w 228335"/>
                  <a:gd name="connsiteY4" fmla="*/ 0 h 4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35" h="466020">
                    <a:moveTo>
                      <a:pt x="139927" y="0"/>
                    </a:moveTo>
                    <a:cubicBezTo>
                      <a:pt x="155790" y="15120"/>
                      <a:pt x="170167" y="32400"/>
                      <a:pt x="182655" y="51705"/>
                    </a:cubicBezTo>
                    <a:cubicBezTo>
                      <a:pt x="265275" y="179482"/>
                      <a:pt x="232740" y="347423"/>
                      <a:pt x="109957" y="426735"/>
                    </a:cubicBezTo>
                    <a:cubicBezTo>
                      <a:pt x="75802" y="448808"/>
                      <a:pt x="38205" y="461700"/>
                      <a:pt x="0" y="466020"/>
                    </a:cubicBezTo>
                    <a:cubicBezTo>
                      <a:pt x="79177" y="353970"/>
                      <a:pt x="130342" y="201488"/>
                      <a:pt x="139927" y="0"/>
                    </a:cubicBezTo>
                    <a:close/>
                  </a:path>
                </a:pathLst>
              </a:custGeom>
              <a:solidFill>
                <a:srgbClr val="E4B6A0"/>
              </a:solidFill>
              <a:ln w="674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A8C5437-596C-6F29-75F1-A46AFF409135}"/>
                  </a:ext>
                </a:extLst>
              </p:cNvPr>
              <p:cNvSpPr/>
              <p:nvPr/>
            </p:nvSpPr>
            <p:spPr>
              <a:xfrm>
                <a:off x="10506787" y="5959257"/>
                <a:ext cx="161797" cy="466020"/>
              </a:xfrm>
              <a:custGeom>
                <a:avLst/>
                <a:gdLst>
                  <a:gd name="connsiteX0" fmla="*/ 139927 w 161797"/>
                  <a:gd name="connsiteY0" fmla="*/ 0 h 466020"/>
                  <a:gd name="connsiteX1" fmla="*/ 161797 w 161797"/>
                  <a:gd name="connsiteY1" fmla="*/ 23423 h 466020"/>
                  <a:gd name="connsiteX2" fmla="*/ 68580 w 161797"/>
                  <a:gd name="connsiteY2" fmla="*/ 448402 h 466020"/>
                  <a:gd name="connsiteX3" fmla="*/ 0 w 161797"/>
                  <a:gd name="connsiteY3" fmla="*/ 466020 h 466020"/>
                  <a:gd name="connsiteX4" fmla="*/ 139927 w 161797"/>
                  <a:gd name="connsiteY4" fmla="*/ 0 h 4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97" h="466020">
                    <a:moveTo>
                      <a:pt x="139927" y="0"/>
                    </a:moveTo>
                    <a:cubicBezTo>
                      <a:pt x="147555" y="7290"/>
                      <a:pt x="154913" y="15120"/>
                      <a:pt x="161797" y="23423"/>
                    </a:cubicBezTo>
                    <a:cubicBezTo>
                      <a:pt x="158220" y="198585"/>
                      <a:pt x="124402" y="338512"/>
                      <a:pt x="68580" y="448402"/>
                    </a:cubicBezTo>
                    <a:cubicBezTo>
                      <a:pt x="46372" y="457583"/>
                      <a:pt x="23288" y="463387"/>
                      <a:pt x="0" y="466020"/>
                    </a:cubicBezTo>
                    <a:cubicBezTo>
                      <a:pt x="79177" y="353970"/>
                      <a:pt x="130342" y="201488"/>
                      <a:pt x="139927" y="0"/>
                    </a:cubicBezTo>
                    <a:close/>
                  </a:path>
                </a:pathLst>
              </a:custGeom>
              <a:solidFill>
                <a:srgbClr val="D38F76"/>
              </a:solidFill>
              <a:ln w="674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D085F86-CBDA-34D7-6CD2-7DD383EB0FC2}"/>
                  </a:ext>
                </a:extLst>
              </p:cNvPr>
              <p:cNvSpPr/>
              <p:nvPr/>
            </p:nvSpPr>
            <p:spPr>
              <a:xfrm>
                <a:off x="8759595" y="6728487"/>
                <a:ext cx="568844" cy="842363"/>
              </a:xfrm>
              <a:custGeom>
                <a:avLst/>
                <a:gdLst>
                  <a:gd name="connsiteX0" fmla="*/ 314977 w 568844"/>
                  <a:gd name="connsiteY0" fmla="*/ 821813 h 842363"/>
                  <a:gd name="connsiteX1" fmla="*/ 319567 w 568844"/>
                  <a:gd name="connsiteY1" fmla="*/ 809123 h 842363"/>
                  <a:gd name="connsiteX2" fmla="*/ 203332 w 568844"/>
                  <a:gd name="connsiteY2" fmla="*/ 453398 h 842363"/>
                  <a:gd name="connsiteX3" fmla="*/ 432022 w 568844"/>
                  <a:gd name="connsiteY3" fmla="*/ 381308 h 842363"/>
                  <a:gd name="connsiteX4" fmla="*/ 486292 w 568844"/>
                  <a:gd name="connsiteY4" fmla="*/ 231458 h 842363"/>
                  <a:gd name="connsiteX5" fmla="*/ 568845 w 568844"/>
                  <a:gd name="connsiteY5" fmla="*/ 3308 h 842363"/>
                  <a:gd name="connsiteX6" fmla="*/ 565875 w 568844"/>
                  <a:gd name="connsiteY6" fmla="*/ 0 h 842363"/>
                  <a:gd name="connsiteX7" fmla="*/ 187200 w 568844"/>
                  <a:gd name="connsiteY7" fmla="*/ 284310 h 842363"/>
                  <a:gd name="connsiteX8" fmla="*/ 207247 w 568844"/>
                  <a:gd name="connsiteY8" fmla="*/ 295515 h 842363"/>
                  <a:gd name="connsiteX9" fmla="*/ 101745 w 568844"/>
                  <a:gd name="connsiteY9" fmla="*/ 478710 h 842363"/>
                  <a:gd name="connsiteX10" fmla="*/ 314977 w 568844"/>
                  <a:gd name="connsiteY10" fmla="*/ 821813 h 842363"/>
                  <a:gd name="connsiteX11" fmla="*/ 314977 w 568844"/>
                  <a:gd name="connsiteY11" fmla="*/ 821813 h 842363"/>
                  <a:gd name="connsiteX12" fmla="*/ 481027 w 568844"/>
                  <a:gd name="connsiteY12" fmla="*/ 363015 h 842363"/>
                  <a:gd name="connsiteX13" fmla="*/ 479610 w 568844"/>
                  <a:gd name="connsiteY13" fmla="*/ 363623 h 842363"/>
                  <a:gd name="connsiteX14" fmla="*/ 481095 w 568844"/>
                  <a:gd name="connsiteY14" fmla="*/ 362880 h 842363"/>
                  <a:gd name="connsiteX15" fmla="*/ 481027 w 568844"/>
                  <a:gd name="connsiteY15" fmla="*/ 363015 h 84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844" h="842363">
                    <a:moveTo>
                      <a:pt x="314977" y="821813"/>
                    </a:moveTo>
                    <a:lnTo>
                      <a:pt x="319567" y="809123"/>
                    </a:lnTo>
                    <a:cubicBezTo>
                      <a:pt x="7447" y="859410"/>
                      <a:pt x="-16920" y="533588"/>
                      <a:pt x="203332" y="453398"/>
                    </a:cubicBezTo>
                    <a:cubicBezTo>
                      <a:pt x="295740" y="419445"/>
                      <a:pt x="361552" y="405338"/>
                      <a:pt x="432022" y="381308"/>
                    </a:cubicBezTo>
                    <a:lnTo>
                      <a:pt x="486292" y="231458"/>
                    </a:lnTo>
                    <a:lnTo>
                      <a:pt x="568845" y="3308"/>
                    </a:lnTo>
                    <a:lnTo>
                      <a:pt x="565875" y="0"/>
                    </a:lnTo>
                    <a:cubicBezTo>
                      <a:pt x="376200" y="37598"/>
                      <a:pt x="288787" y="132975"/>
                      <a:pt x="187200" y="284310"/>
                    </a:cubicBezTo>
                    <a:cubicBezTo>
                      <a:pt x="193410" y="288293"/>
                      <a:pt x="200160" y="292005"/>
                      <a:pt x="207247" y="295515"/>
                    </a:cubicBezTo>
                    <a:cubicBezTo>
                      <a:pt x="168435" y="354308"/>
                      <a:pt x="139140" y="398318"/>
                      <a:pt x="101745" y="478710"/>
                    </a:cubicBezTo>
                    <a:cubicBezTo>
                      <a:pt x="-76793" y="621540"/>
                      <a:pt x="-29205" y="923603"/>
                      <a:pt x="314977" y="821813"/>
                    </a:cubicBezTo>
                    <a:lnTo>
                      <a:pt x="314977" y="821813"/>
                    </a:lnTo>
                    <a:close/>
                    <a:moveTo>
                      <a:pt x="481027" y="363015"/>
                    </a:moveTo>
                    <a:lnTo>
                      <a:pt x="479610" y="363623"/>
                    </a:lnTo>
                    <a:lnTo>
                      <a:pt x="481095" y="362880"/>
                    </a:lnTo>
                    <a:lnTo>
                      <a:pt x="481027" y="363015"/>
                    </a:lnTo>
                    <a:close/>
                  </a:path>
                </a:pathLst>
              </a:custGeom>
              <a:solidFill>
                <a:srgbClr val="F1A548"/>
              </a:solidFill>
              <a:ln w="674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2927BF2-032A-C958-A1F9-8BD12FB58369}"/>
                  </a:ext>
                </a:extLst>
              </p:cNvPr>
              <p:cNvSpPr/>
              <p:nvPr/>
            </p:nvSpPr>
            <p:spPr>
              <a:xfrm>
                <a:off x="8896979" y="6931257"/>
                <a:ext cx="401625" cy="287010"/>
              </a:xfrm>
              <a:custGeom>
                <a:avLst/>
                <a:gdLst>
                  <a:gd name="connsiteX0" fmla="*/ 0 w 401625"/>
                  <a:gd name="connsiteY0" fmla="*/ 287010 h 287010"/>
                  <a:gd name="connsiteX1" fmla="*/ 120353 w 401625"/>
                  <a:gd name="connsiteY1" fmla="*/ 70402 h 287010"/>
                  <a:gd name="connsiteX2" fmla="*/ 358223 w 401625"/>
                  <a:gd name="connsiteY2" fmla="*/ 119948 h 287010"/>
                  <a:gd name="connsiteX3" fmla="*/ 401625 w 401625"/>
                  <a:gd name="connsiteY3" fmla="*/ 0 h 287010"/>
                  <a:gd name="connsiteX4" fmla="*/ 343575 w 401625"/>
                  <a:gd name="connsiteY4" fmla="*/ 160313 h 287010"/>
                  <a:gd name="connsiteX5" fmla="*/ 65880 w 401625"/>
                  <a:gd name="connsiteY5" fmla="*/ 250695 h 287010"/>
                  <a:gd name="connsiteX6" fmla="*/ 0 w 401625"/>
                  <a:gd name="connsiteY6" fmla="*/ 287010 h 28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625" h="287010">
                    <a:moveTo>
                      <a:pt x="0" y="287010"/>
                    </a:moveTo>
                    <a:cubicBezTo>
                      <a:pt x="37395" y="206618"/>
                      <a:pt x="81607" y="129195"/>
                      <a:pt x="120353" y="70402"/>
                    </a:cubicBezTo>
                    <a:cubicBezTo>
                      <a:pt x="183533" y="101588"/>
                      <a:pt x="278100" y="115223"/>
                      <a:pt x="358223" y="119948"/>
                    </a:cubicBezTo>
                    <a:lnTo>
                      <a:pt x="401625" y="0"/>
                    </a:lnTo>
                    <a:lnTo>
                      <a:pt x="343575" y="160313"/>
                    </a:lnTo>
                    <a:cubicBezTo>
                      <a:pt x="252585" y="197235"/>
                      <a:pt x="179280" y="208980"/>
                      <a:pt x="65880" y="250695"/>
                    </a:cubicBezTo>
                    <a:cubicBezTo>
                      <a:pt x="40702" y="259808"/>
                      <a:pt x="18765" y="272295"/>
                      <a:pt x="0" y="287010"/>
                    </a:cubicBezTo>
                    <a:close/>
                  </a:path>
                </a:pathLst>
              </a:custGeom>
              <a:solidFill>
                <a:srgbClr val="E4B6A0"/>
              </a:solidFill>
              <a:ln w="674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E0B0C80-8E79-CD5A-17E8-DDC83C3C2B56}"/>
                  </a:ext>
                </a:extLst>
              </p:cNvPr>
              <p:cNvSpPr/>
              <p:nvPr/>
            </p:nvSpPr>
            <p:spPr>
              <a:xfrm>
                <a:off x="8896979" y="7082187"/>
                <a:ext cx="365715" cy="136080"/>
              </a:xfrm>
              <a:custGeom>
                <a:avLst/>
                <a:gdLst>
                  <a:gd name="connsiteX0" fmla="*/ 0 w 365715"/>
                  <a:gd name="connsiteY0" fmla="*/ 136080 h 136080"/>
                  <a:gd name="connsiteX1" fmla="*/ 21262 w 365715"/>
                  <a:gd name="connsiteY1" fmla="*/ 92070 h 136080"/>
                  <a:gd name="connsiteX2" fmla="*/ 365715 w 365715"/>
                  <a:gd name="connsiteY2" fmla="*/ 0 h 136080"/>
                  <a:gd name="connsiteX3" fmla="*/ 65948 w 365715"/>
                  <a:gd name="connsiteY3" fmla="*/ 99630 h 136080"/>
                  <a:gd name="connsiteX4" fmla="*/ 0 w 365715"/>
                  <a:gd name="connsiteY4" fmla="*/ 136080 h 13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15" h="136080">
                    <a:moveTo>
                      <a:pt x="0" y="136080"/>
                    </a:moveTo>
                    <a:cubicBezTo>
                      <a:pt x="6885" y="121298"/>
                      <a:pt x="14040" y="106582"/>
                      <a:pt x="21262" y="92070"/>
                    </a:cubicBezTo>
                    <a:cubicBezTo>
                      <a:pt x="105773" y="43200"/>
                      <a:pt x="263520" y="32400"/>
                      <a:pt x="365715" y="0"/>
                    </a:cubicBezTo>
                    <a:cubicBezTo>
                      <a:pt x="264060" y="44550"/>
                      <a:pt x="188325" y="54675"/>
                      <a:pt x="65948" y="99630"/>
                    </a:cubicBezTo>
                    <a:cubicBezTo>
                      <a:pt x="40702" y="108878"/>
                      <a:pt x="18765" y="121365"/>
                      <a:pt x="0" y="136080"/>
                    </a:cubicBezTo>
                    <a:close/>
                  </a:path>
                </a:pathLst>
              </a:custGeom>
              <a:solidFill>
                <a:srgbClr val="D38F76"/>
              </a:solidFill>
              <a:ln w="674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5B0CA16-7FA3-C51F-464D-73572B686ADD}"/>
                  </a:ext>
                </a:extLst>
              </p:cNvPr>
              <p:cNvSpPr/>
              <p:nvPr/>
            </p:nvSpPr>
            <p:spPr>
              <a:xfrm>
                <a:off x="8992762" y="7001659"/>
                <a:ext cx="262507" cy="90046"/>
              </a:xfrm>
              <a:custGeom>
                <a:avLst/>
                <a:gdLst>
                  <a:gd name="connsiteX0" fmla="*/ 0 w 262507"/>
                  <a:gd name="connsiteY0" fmla="*/ 38678 h 90046"/>
                  <a:gd name="connsiteX1" fmla="*/ 24637 w 262507"/>
                  <a:gd name="connsiteY1" fmla="*/ 0 h 90046"/>
                  <a:gd name="connsiteX2" fmla="*/ 262508 w 262507"/>
                  <a:gd name="connsiteY2" fmla="*/ 49545 h 90046"/>
                  <a:gd name="connsiteX3" fmla="*/ 247860 w 262507"/>
                  <a:gd name="connsiteY3" fmla="*/ 90045 h 90046"/>
                  <a:gd name="connsiteX4" fmla="*/ 0 w 262507"/>
                  <a:gd name="connsiteY4" fmla="*/ 38678 h 90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07" h="90046">
                    <a:moveTo>
                      <a:pt x="0" y="38678"/>
                    </a:moveTo>
                    <a:cubicBezTo>
                      <a:pt x="8370" y="25110"/>
                      <a:pt x="16605" y="12150"/>
                      <a:pt x="24637" y="0"/>
                    </a:cubicBezTo>
                    <a:cubicBezTo>
                      <a:pt x="93488" y="33615"/>
                      <a:pt x="186503" y="44888"/>
                      <a:pt x="262508" y="49545"/>
                    </a:cubicBezTo>
                    <a:lnTo>
                      <a:pt x="247860" y="90045"/>
                    </a:lnTo>
                    <a:cubicBezTo>
                      <a:pt x="171315" y="90248"/>
                      <a:pt x="67027" y="70200"/>
                      <a:pt x="0" y="38678"/>
                    </a:cubicBezTo>
                    <a:close/>
                  </a:path>
                </a:pathLst>
              </a:custGeom>
              <a:solidFill>
                <a:srgbClr val="D38F76"/>
              </a:solidFill>
              <a:ln w="674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25619E4-ADB3-B33B-7987-241D2FF5F3B7}"/>
                  </a:ext>
                </a:extLst>
              </p:cNvPr>
              <p:cNvSpPr/>
              <p:nvPr/>
            </p:nvSpPr>
            <p:spPr>
              <a:xfrm>
                <a:off x="8997352" y="6705875"/>
                <a:ext cx="381037" cy="345397"/>
              </a:xfrm>
              <a:custGeom>
                <a:avLst/>
                <a:gdLst>
                  <a:gd name="connsiteX0" fmla="*/ 381038 w 381037"/>
                  <a:gd name="connsiteY0" fmla="*/ 0 h 345397"/>
                  <a:gd name="connsiteX1" fmla="*/ 0 w 381037"/>
                  <a:gd name="connsiteY1" fmla="*/ 284647 h 345397"/>
                  <a:gd name="connsiteX2" fmla="*/ 257918 w 381037"/>
                  <a:gd name="connsiteY2" fmla="*/ 345397 h 345397"/>
                  <a:gd name="connsiteX3" fmla="*/ 381038 w 381037"/>
                  <a:gd name="connsiteY3" fmla="*/ 0 h 345397"/>
                </a:gdLst>
                <a:ahLst/>
                <a:cxnLst>
                  <a:cxn ang="0">
                    <a:pos x="connsiteX0" y="connsiteY0"/>
                  </a:cxn>
                  <a:cxn ang="0">
                    <a:pos x="connsiteX1" y="connsiteY1"/>
                  </a:cxn>
                  <a:cxn ang="0">
                    <a:pos x="connsiteX2" y="connsiteY2"/>
                  </a:cxn>
                  <a:cxn ang="0">
                    <a:pos x="connsiteX3" y="connsiteY3"/>
                  </a:cxn>
                </a:cxnLst>
                <a:rect l="l" t="t" r="r" b="b"/>
                <a:pathLst>
                  <a:path w="381037" h="345397">
                    <a:moveTo>
                      <a:pt x="381038" y="0"/>
                    </a:moveTo>
                    <a:cubicBezTo>
                      <a:pt x="191363" y="37597"/>
                      <a:pt x="101520" y="133313"/>
                      <a:pt x="0" y="284647"/>
                    </a:cubicBezTo>
                    <a:cubicBezTo>
                      <a:pt x="61830" y="323865"/>
                      <a:pt x="168818" y="340132"/>
                      <a:pt x="257918" y="345397"/>
                    </a:cubicBezTo>
                    <a:lnTo>
                      <a:pt x="381038" y="0"/>
                    </a:lnTo>
                    <a:close/>
                  </a:path>
                </a:pathLst>
              </a:custGeom>
              <a:solidFill>
                <a:srgbClr val="D26459"/>
              </a:solidFill>
              <a:ln w="674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178AC14-078C-3C84-ECBF-E6C41663F280}"/>
                  </a:ext>
                </a:extLst>
              </p:cNvPr>
              <p:cNvSpPr/>
              <p:nvPr/>
            </p:nvSpPr>
            <p:spPr>
              <a:xfrm>
                <a:off x="9225839" y="6706212"/>
                <a:ext cx="153022" cy="344992"/>
              </a:xfrm>
              <a:custGeom>
                <a:avLst/>
                <a:gdLst>
                  <a:gd name="connsiteX0" fmla="*/ 150120 w 153022"/>
                  <a:gd name="connsiteY0" fmla="*/ 0 h 344992"/>
                  <a:gd name="connsiteX1" fmla="*/ 148702 w 153022"/>
                  <a:gd name="connsiteY1" fmla="*/ 270 h 344992"/>
                  <a:gd name="connsiteX2" fmla="*/ 0 w 153022"/>
                  <a:gd name="connsiteY2" fmla="*/ 342900 h 344992"/>
                  <a:gd name="connsiteX3" fmla="*/ 29363 w 153022"/>
                  <a:gd name="connsiteY3" fmla="*/ 344993 h 344992"/>
                  <a:gd name="connsiteX4" fmla="*/ 153023 w 153022"/>
                  <a:gd name="connsiteY4" fmla="*/ 3307 h 344992"/>
                  <a:gd name="connsiteX5" fmla="*/ 150120 w 153022"/>
                  <a:gd name="connsiteY5" fmla="*/ 0 h 3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22" h="344992">
                    <a:moveTo>
                      <a:pt x="150120" y="0"/>
                    </a:moveTo>
                    <a:lnTo>
                      <a:pt x="148702" y="270"/>
                    </a:lnTo>
                    <a:lnTo>
                      <a:pt x="0" y="342900"/>
                    </a:lnTo>
                    <a:cubicBezTo>
                      <a:pt x="9923" y="343710"/>
                      <a:pt x="19777" y="344453"/>
                      <a:pt x="29363" y="344993"/>
                    </a:cubicBezTo>
                    <a:lnTo>
                      <a:pt x="153023" y="3307"/>
                    </a:lnTo>
                    <a:lnTo>
                      <a:pt x="150120" y="0"/>
                    </a:lnTo>
                    <a:close/>
                  </a:path>
                </a:pathLst>
              </a:custGeom>
              <a:solidFill>
                <a:srgbClr val="AC4640"/>
              </a:solidFill>
              <a:ln w="674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861A131-6B46-F3F3-94A1-3E5A3A7E426B}"/>
                  </a:ext>
                </a:extLst>
              </p:cNvPr>
              <p:cNvSpPr/>
              <p:nvPr/>
            </p:nvSpPr>
            <p:spPr>
              <a:xfrm>
                <a:off x="9024419" y="6705739"/>
                <a:ext cx="933254" cy="1072401"/>
              </a:xfrm>
              <a:custGeom>
                <a:avLst/>
                <a:gdLst>
                  <a:gd name="connsiteX0" fmla="*/ 687150 w 933254"/>
                  <a:gd name="connsiteY0" fmla="*/ 33278 h 1072401"/>
                  <a:gd name="connsiteX1" fmla="*/ 933255 w 933254"/>
                  <a:gd name="connsiteY1" fmla="*/ 1026743 h 1072401"/>
                  <a:gd name="connsiteX2" fmla="*/ 0 w 933254"/>
                  <a:gd name="connsiteY2" fmla="*/ 983003 h 1072401"/>
                  <a:gd name="connsiteX3" fmla="*/ 355792 w 933254"/>
                  <a:gd name="connsiteY3" fmla="*/ 0 h 1072401"/>
                  <a:gd name="connsiteX4" fmla="*/ 435915 w 933254"/>
                  <a:gd name="connsiteY4" fmla="*/ 1890 h 1072401"/>
                  <a:gd name="connsiteX5" fmla="*/ 666900 w 933254"/>
                  <a:gd name="connsiteY5" fmla="*/ 150120 h 1072401"/>
                  <a:gd name="connsiteX6" fmla="*/ 687150 w 933254"/>
                  <a:gd name="connsiteY6" fmla="*/ 33278 h 10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254" h="1072401">
                    <a:moveTo>
                      <a:pt x="687150" y="33278"/>
                    </a:moveTo>
                    <a:lnTo>
                      <a:pt x="933255" y="1026743"/>
                    </a:lnTo>
                    <a:cubicBezTo>
                      <a:pt x="734738" y="1100588"/>
                      <a:pt x="215122" y="1084050"/>
                      <a:pt x="0" y="983003"/>
                    </a:cubicBezTo>
                    <a:lnTo>
                      <a:pt x="355792" y="0"/>
                    </a:lnTo>
                    <a:lnTo>
                      <a:pt x="435915" y="1890"/>
                    </a:lnTo>
                    <a:lnTo>
                      <a:pt x="666900" y="150120"/>
                    </a:lnTo>
                    <a:lnTo>
                      <a:pt x="687150" y="33278"/>
                    </a:lnTo>
                    <a:close/>
                  </a:path>
                </a:pathLst>
              </a:custGeom>
              <a:solidFill>
                <a:srgbClr val="D26459"/>
              </a:solidFill>
              <a:ln w="6747" cap="flat">
                <a:noFill/>
                <a:prstDash val="solid"/>
                <a:miter/>
              </a:ln>
            </p:spPr>
            <p:txBody>
              <a:bodyPr rtlCol="0" anchor="ctr"/>
              <a:lstStyle/>
              <a:p>
                <a:endParaRPr lang="en-US"/>
              </a:p>
            </p:txBody>
          </p:sp>
          <p:grpSp>
            <p:nvGrpSpPr>
              <p:cNvPr id="56" name="Graphic 6">
                <a:extLst>
                  <a:ext uri="{FF2B5EF4-FFF2-40B4-BE49-F238E27FC236}">
                    <a16:creationId xmlns:a16="http://schemas.microsoft.com/office/drawing/2014/main" id="{4A9C4B8E-4CE7-FF8A-76E9-065D3D223223}"/>
                  </a:ext>
                </a:extLst>
              </p:cNvPr>
              <p:cNvGrpSpPr/>
              <p:nvPr/>
            </p:nvGrpSpPr>
            <p:grpSpPr>
              <a:xfrm>
                <a:off x="9954829" y="7392065"/>
                <a:ext cx="122533" cy="146151"/>
                <a:chOff x="9954829" y="7392065"/>
                <a:chExt cx="122533" cy="146151"/>
              </a:xfrm>
              <a:solidFill>
                <a:srgbClr val="D38F76"/>
              </a:solidFill>
            </p:grpSpPr>
            <p:sp>
              <p:nvSpPr>
                <p:cNvPr id="57" name="Freeform: Shape 56">
                  <a:extLst>
                    <a:ext uri="{FF2B5EF4-FFF2-40B4-BE49-F238E27FC236}">
                      <a16:creationId xmlns:a16="http://schemas.microsoft.com/office/drawing/2014/main" id="{BBD8D4EE-670B-9080-715B-E3240F40F330}"/>
                    </a:ext>
                  </a:extLst>
                </p:cNvPr>
                <p:cNvSpPr/>
                <p:nvPr/>
              </p:nvSpPr>
              <p:spPr>
                <a:xfrm>
                  <a:off x="9960307" y="7397547"/>
                  <a:ext cx="111469" cy="135250"/>
                </a:xfrm>
                <a:custGeom>
                  <a:avLst/>
                  <a:gdLst>
                    <a:gd name="connsiteX0" fmla="*/ 88223 w 111469"/>
                    <a:gd name="connsiteY0" fmla="*/ 0 h 135250"/>
                    <a:gd name="connsiteX1" fmla="*/ 101250 w 111469"/>
                    <a:gd name="connsiteY1" fmla="*/ 117450 h 135250"/>
                    <a:gd name="connsiteX2" fmla="*/ 40635 w 111469"/>
                    <a:gd name="connsiteY2" fmla="*/ 125347 h 135250"/>
                    <a:gd name="connsiteX3" fmla="*/ 0 w 111469"/>
                    <a:gd name="connsiteY3" fmla="*/ 81270 h 135250"/>
                    <a:gd name="connsiteX4" fmla="*/ 46372 w 111469"/>
                    <a:gd name="connsiteY4" fmla="*/ 115560 h 135250"/>
                    <a:gd name="connsiteX5" fmla="*/ 88223 w 111469"/>
                    <a:gd name="connsiteY5" fmla="*/ 0 h 135250"/>
                    <a:gd name="connsiteX6" fmla="*/ 88223 w 111469"/>
                    <a:gd name="connsiteY6" fmla="*/ 0 h 13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69" h="135250">
                      <a:moveTo>
                        <a:pt x="88223" y="0"/>
                      </a:moveTo>
                      <a:cubicBezTo>
                        <a:pt x="108878" y="34357"/>
                        <a:pt x="121432" y="78772"/>
                        <a:pt x="101250" y="117450"/>
                      </a:cubicBezTo>
                      <a:cubicBezTo>
                        <a:pt x="88897" y="140063"/>
                        <a:pt x="58927" y="139320"/>
                        <a:pt x="40635" y="125347"/>
                      </a:cubicBezTo>
                      <a:cubicBezTo>
                        <a:pt x="23152" y="113872"/>
                        <a:pt x="10733" y="97807"/>
                        <a:pt x="0" y="81270"/>
                      </a:cubicBezTo>
                      <a:cubicBezTo>
                        <a:pt x="14918" y="94162"/>
                        <a:pt x="29970" y="106987"/>
                        <a:pt x="46372" y="115560"/>
                      </a:cubicBezTo>
                      <a:cubicBezTo>
                        <a:pt x="114480" y="147893"/>
                        <a:pt x="100238" y="37192"/>
                        <a:pt x="88223" y="0"/>
                      </a:cubicBezTo>
                      <a:lnTo>
                        <a:pt x="88223" y="0"/>
                      </a:lnTo>
                      <a:close/>
                    </a:path>
                  </a:pathLst>
                </a:custGeom>
                <a:solidFill>
                  <a:srgbClr val="D38F76"/>
                </a:solidFill>
                <a:ln w="674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07EE50D-EFCF-5EB4-C051-4CAA7AD70F73}"/>
                    </a:ext>
                  </a:extLst>
                </p:cNvPr>
                <p:cNvSpPr/>
                <p:nvPr/>
              </p:nvSpPr>
              <p:spPr>
                <a:xfrm>
                  <a:off x="9954829" y="7392065"/>
                  <a:ext cx="122533" cy="146151"/>
                </a:xfrm>
                <a:custGeom>
                  <a:avLst/>
                  <a:gdLst>
                    <a:gd name="connsiteX0" fmla="*/ 75273 w 122533"/>
                    <a:gd name="connsiteY0" fmla="*/ 146152 h 146151"/>
                    <a:gd name="connsiteX1" fmla="*/ 42805 w 122533"/>
                    <a:gd name="connsiteY1" fmla="*/ 135149 h 146151"/>
                    <a:gd name="connsiteX2" fmla="*/ 888 w 122533"/>
                    <a:gd name="connsiteY2" fmla="*/ 89722 h 146151"/>
                    <a:gd name="connsiteX3" fmla="*/ 1900 w 122533"/>
                    <a:gd name="connsiteY3" fmla="*/ 82634 h 146151"/>
                    <a:gd name="connsiteX4" fmla="*/ 9055 w 122533"/>
                    <a:gd name="connsiteY4" fmla="*/ 82634 h 146151"/>
                    <a:gd name="connsiteX5" fmla="*/ 54415 w 122533"/>
                    <a:gd name="connsiteY5" fmla="*/ 116182 h 146151"/>
                    <a:gd name="connsiteX6" fmla="*/ 86140 w 122533"/>
                    <a:gd name="connsiteY6" fmla="*/ 116992 h 146151"/>
                    <a:gd name="connsiteX7" fmla="*/ 88502 w 122533"/>
                    <a:gd name="connsiteY7" fmla="*/ 7169 h 146151"/>
                    <a:gd name="connsiteX8" fmla="*/ 91473 w 122533"/>
                    <a:gd name="connsiteY8" fmla="*/ 487 h 146151"/>
                    <a:gd name="connsiteX9" fmla="*/ 98425 w 122533"/>
                    <a:gd name="connsiteY9" fmla="*/ 2647 h 146151"/>
                    <a:gd name="connsiteX10" fmla="*/ 111655 w 122533"/>
                    <a:gd name="connsiteY10" fmla="*/ 125429 h 146151"/>
                    <a:gd name="connsiteX11" fmla="*/ 84993 w 122533"/>
                    <a:gd name="connsiteY11" fmla="*/ 145207 h 146151"/>
                    <a:gd name="connsiteX12" fmla="*/ 75273 w 122533"/>
                    <a:gd name="connsiteY12" fmla="*/ 146152 h 146151"/>
                    <a:gd name="connsiteX13" fmla="*/ 45573 w 122533"/>
                    <a:gd name="connsiteY13" fmla="*/ 123809 h 146151"/>
                    <a:gd name="connsiteX14" fmla="*/ 49150 w 122533"/>
                    <a:gd name="connsiteY14" fmla="*/ 126239 h 146151"/>
                    <a:gd name="connsiteX15" fmla="*/ 82630 w 122533"/>
                    <a:gd name="connsiteY15" fmla="*/ 134474 h 146151"/>
                    <a:gd name="connsiteX16" fmla="*/ 101935 w 122533"/>
                    <a:gd name="connsiteY16" fmla="*/ 120299 h 146151"/>
                    <a:gd name="connsiteX17" fmla="*/ 108415 w 122533"/>
                    <a:gd name="connsiteY17" fmla="*/ 54622 h 146151"/>
                    <a:gd name="connsiteX18" fmla="*/ 93295 w 122533"/>
                    <a:gd name="connsiteY18" fmla="*/ 125227 h 146151"/>
                    <a:gd name="connsiteX19" fmla="*/ 49488 w 122533"/>
                    <a:gd name="connsiteY19" fmla="*/ 125969 h 146151"/>
                    <a:gd name="connsiteX20" fmla="*/ 45573 w 122533"/>
                    <a:gd name="connsiteY20" fmla="*/ 123809 h 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533" h="146151">
                      <a:moveTo>
                        <a:pt x="75273" y="146152"/>
                      </a:moveTo>
                      <a:cubicBezTo>
                        <a:pt x="63865" y="146152"/>
                        <a:pt x="52053" y="142237"/>
                        <a:pt x="42805" y="135149"/>
                      </a:cubicBezTo>
                      <a:cubicBezTo>
                        <a:pt x="23568" y="122527"/>
                        <a:pt x="10270" y="104234"/>
                        <a:pt x="888" y="89722"/>
                      </a:cubicBezTo>
                      <a:cubicBezTo>
                        <a:pt x="-597" y="87427"/>
                        <a:pt x="-192" y="84389"/>
                        <a:pt x="1900" y="82634"/>
                      </a:cubicBezTo>
                      <a:cubicBezTo>
                        <a:pt x="3993" y="80812"/>
                        <a:pt x="7030" y="80812"/>
                        <a:pt x="9055" y="82634"/>
                      </a:cubicBezTo>
                      <a:cubicBezTo>
                        <a:pt x="22690" y="94379"/>
                        <a:pt x="38148" y="107677"/>
                        <a:pt x="54415" y="116182"/>
                      </a:cubicBezTo>
                      <a:cubicBezTo>
                        <a:pt x="68388" y="122864"/>
                        <a:pt x="79187" y="123134"/>
                        <a:pt x="86140" y="116992"/>
                      </a:cubicBezTo>
                      <a:cubicBezTo>
                        <a:pt x="105850" y="99712"/>
                        <a:pt x="98290" y="37274"/>
                        <a:pt x="88502" y="7169"/>
                      </a:cubicBezTo>
                      <a:cubicBezTo>
                        <a:pt x="87625" y="4537"/>
                        <a:pt x="88907" y="1634"/>
                        <a:pt x="91473" y="487"/>
                      </a:cubicBezTo>
                      <a:cubicBezTo>
                        <a:pt x="94038" y="-661"/>
                        <a:pt x="97008" y="284"/>
                        <a:pt x="98425" y="2647"/>
                      </a:cubicBezTo>
                      <a:cubicBezTo>
                        <a:pt x="113883" y="28364"/>
                        <a:pt x="136090" y="78449"/>
                        <a:pt x="111655" y="125429"/>
                      </a:cubicBezTo>
                      <a:cubicBezTo>
                        <a:pt x="105918" y="135892"/>
                        <a:pt x="96738" y="142709"/>
                        <a:pt x="84993" y="145207"/>
                      </a:cubicBezTo>
                      <a:cubicBezTo>
                        <a:pt x="81752" y="145814"/>
                        <a:pt x="78580" y="146152"/>
                        <a:pt x="75273" y="146152"/>
                      </a:cubicBezTo>
                      <a:close/>
                      <a:moveTo>
                        <a:pt x="45573" y="123809"/>
                      </a:moveTo>
                      <a:cubicBezTo>
                        <a:pt x="46720" y="124619"/>
                        <a:pt x="47935" y="125429"/>
                        <a:pt x="49150" y="126239"/>
                      </a:cubicBezTo>
                      <a:cubicBezTo>
                        <a:pt x="58937" y="133732"/>
                        <a:pt x="71627" y="136837"/>
                        <a:pt x="82630" y="134474"/>
                      </a:cubicBezTo>
                      <a:cubicBezTo>
                        <a:pt x="88570" y="133192"/>
                        <a:pt x="96738" y="129750"/>
                        <a:pt x="101935" y="120299"/>
                      </a:cubicBezTo>
                      <a:cubicBezTo>
                        <a:pt x="113410" y="98227"/>
                        <a:pt x="113275" y="75074"/>
                        <a:pt x="108415" y="54622"/>
                      </a:cubicBezTo>
                      <a:cubicBezTo>
                        <a:pt x="110778" y="82162"/>
                        <a:pt x="108550" y="111862"/>
                        <a:pt x="93295" y="125227"/>
                      </a:cubicBezTo>
                      <a:cubicBezTo>
                        <a:pt x="82698" y="134542"/>
                        <a:pt x="67983" y="134744"/>
                        <a:pt x="49488" y="125969"/>
                      </a:cubicBezTo>
                      <a:cubicBezTo>
                        <a:pt x="48205" y="125227"/>
                        <a:pt x="46923" y="124484"/>
                        <a:pt x="45573" y="123809"/>
                      </a:cubicBezTo>
                      <a:close/>
                    </a:path>
                  </a:pathLst>
                </a:custGeom>
                <a:solidFill>
                  <a:srgbClr val="D38F76"/>
                </a:solidFill>
                <a:ln w="6747"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E4CA16B8-DB5D-7AFE-9A46-194B972EF61A}"/>
                  </a:ext>
                </a:extLst>
              </p:cNvPr>
              <p:cNvSpPr/>
              <p:nvPr/>
            </p:nvSpPr>
            <p:spPr>
              <a:xfrm>
                <a:off x="9456217" y="6600642"/>
                <a:ext cx="267299" cy="255284"/>
              </a:xfrm>
              <a:custGeom>
                <a:avLst/>
                <a:gdLst>
                  <a:gd name="connsiteX0" fmla="*/ 14850 w 267299"/>
                  <a:gd name="connsiteY0" fmla="*/ 0 h 255284"/>
                  <a:gd name="connsiteX1" fmla="*/ 0 w 267299"/>
                  <a:gd name="connsiteY1" fmla="*/ 104355 h 255284"/>
                  <a:gd name="connsiteX2" fmla="*/ 235170 w 267299"/>
                  <a:gd name="connsiteY2" fmla="*/ 255285 h 255284"/>
                  <a:gd name="connsiteX3" fmla="*/ 267300 w 267299"/>
                  <a:gd name="connsiteY3" fmla="*/ 69390 h 255284"/>
                  <a:gd name="connsiteX4" fmla="*/ 14850 w 267299"/>
                  <a:gd name="connsiteY4" fmla="*/ 0 h 25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99" h="255284">
                    <a:moveTo>
                      <a:pt x="14850" y="0"/>
                    </a:moveTo>
                    <a:lnTo>
                      <a:pt x="0" y="104355"/>
                    </a:lnTo>
                    <a:lnTo>
                      <a:pt x="235170" y="255285"/>
                    </a:lnTo>
                    <a:lnTo>
                      <a:pt x="267300" y="69390"/>
                    </a:lnTo>
                    <a:cubicBezTo>
                      <a:pt x="181170" y="54067"/>
                      <a:pt x="95918" y="30307"/>
                      <a:pt x="14850" y="0"/>
                    </a:cubicBezTo>
                    <a:close/>
                  </a:path>
                </a:pathLst>
              </a:custGeom>
              <a:solidFill>
                <a:srgbClr val="E4B6A0"/>
              </a:solidFill>
              <a:ln w="674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F92EDB9-71C6-7FA8-2EFA-F2F3E79FFCDA}"/>
                  </a:ext>
                </a:extLst>
              </p:cNvPr>
              <p:cNvSpPr/>
              <p:nvPr/>
            </p:nvSpPr>
            <p:spPr>
              <a:xfrm>
                <a:off x="9466747" y="6600642"/>
                <a:ext cx="256769" cy="106784"/>
              </a:xfrm>
              <a:custGeom>
                <a:avLst/>
                <a:gdLst>
                  <a:gd name="connsiteX0" fmla="*/ 4320 w 256769"/>
                  <a:gd name="connsiteY0" fmla="*/ 0 h 106784"/>
                  <a:gd name="connsiteX1" fmla="*/ 0 w 256769"/>
                  <a:gd name="connsiteY1" fmla="*/ 30240 h 106784"/>
                  <a:gd name="connsiteX2" fmla="*/ 250290 w 256769"/>
                  <a:gd name="connsiteY2" fmla="*/ 106785 h 106784"/>
                  <a:gd name="connsiteX3" fmla="*/ 256770 w 256769"/>
                  <a:gd name="connsiteY3" fmla="*/ 69322 h 106784"/>
                  <a:gd name="connsiteX4" fmla="*/ 4320 w 256769"/>
                  <a:gd name="connsiteY4" fmla="*/ 0 h 10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69" h="106784">
                    <a:moveTo>
                      <a:pt x="4320" y="0"/>
                    </a:moveTo>
                    <a:lnTo>
                      <a:pt x="0" y="30240"/>
                    </a:lnTo>
                    <a:cubicBezTo>
                      <a:pt x="79717" y="62640"/>
                      <a:pt x="164295" y="88830"/>
                      <a:pt x="250290" y="106785"/>
                    </a:cubicBezTo>
                    <a:lnTo>
                      <a:pt x="256770" y="69322"/>
                    </a:lnTo>
                    <a:cubicBezTo>
                      <a:pt x="170640" y="54067"/>
                      <a:pt x="85388" y="30307"/>
                      <a:pt x="4320" y="0"/>
                    </a:cubicBezTo>
                    <a:close/>
                  </a:path>
                </a:pathLst>
              </a:custGeom>
              <a:solidFill>
                <a:srgbClr val="D38F76"/>
              </a:solidFill>
              <a:ln w="674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A6E4704-F407-BD83-36C4-DC9BDE621C1B}"/>
                  </a:ext>
                </a:extLst>
              </p:cNvPr>
              <p:cNvSpPr/>
              <p:nvPr/>
            </p:nvSpPr>
            <p:spPr>
              <a:xfrm>
                <a:off x="8534436" y="5415410"/>
                <a:ext cx="2113941" cy="1273542"/>
              </a:xfrm>
              <a:custGeom>
                <a:avLst/>
                <a:gdLst>
                  <a:gd name="connsiteX0" fmla="*/ 2113291 w 2113941"/>
                  <a:gd name="connsiteY0" fmla="*/ 428085 h 1273542"/>
                  <a:gd name="connsiteX1" fmla="*/ 425386 w 2113941"/>
                  <a:gd name="connsiteY1" fmla="*/ 815130 h 1273542"/>
                  <a:gd name="connsiteX2" fmla="*/ 412628 w 2113941"/>
                  <a:gd name="connsiteY2" fmla="*/ 823972 h 1273542"/>
                  <a:gd name="connsiteX3" fmla="*/ 40838 w 2113941"/>
                  <a:gd name="connsiteY3" fmla="*/ 736222 h 1273542"/>
                  <a:gd name="connsiteX4" fmla="*/ 113536 w 2113941"/>
                  <a:gd name="connsiteY4" fmla="*/ 361192 h 1273542"/>
                  <a:gd name="connsiteX5" fmla="*/ 568688 w 2113941"/>
                  <a:gd name="connsiteY5" fmla="*/ 603112 h 1273542"/>
                  <a:gd name="connsiteX6" fmla="*/ 649148 w 2113941"/>
                  <a:gd name="connsiteY6" fmla="*/ 337567 h 1273542"/>
                  <a:gd name="connsiteX7" fmla="*/ 973756 w 2113941"/>
                  <a:gd name="connsiteY7" fmla="*/ 32737 h 1273542"/>
                  <a:gd name="connsiteX8" fmla="*/ 1487026 w 2113941"/>
                  <a:gd name="connsiteY8" fmla="*/ 266220 h 1273542"/>
                  <a:gd name="connsiteX9" fmla="*/ 1465223 w 2113941"/>
                  <a:gd name="connsiteY9" fmla="*/ 0 h 1273542"/>
                  <a:gd name="connsiteX10" fmla="*/ 1817708 w 2113941"/>
                  <a:gd name="connsiteY10" fmla="*/ 361395 h 1273542"/>
                  <a:gd name="connsiteX11" fmla="*/ 1885276 w 2113941"/>
                  <a:gd name="connsiteY11" fmla="*/ 124875 h 1273542"/>
                  <a:gd name="connsiteX12" fmla="*/ 2113291 w 2113941"/>
                  <a:gd name="connsiteY12" fmla="*/ 428085 h 127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3941" h="1273542">
                    <a:moveTo>
                      <a:pt x="2113291" y="428085"/>
                    </a:moveTo>
                    <a:cubicBezTo>
                      <a:pt x="2149268" y="1709573"/>
                      <a:pt x="683168" y="1271767"/>
                      <a:pt x="425386" y="815130"/>
                    </a:cubicBezTo>
                    <a:cubicBezTo>
                      <a:pt x="421268" y="818168"/>
                      <a:pt x="417016" y="821138"/>
                      <a:pt x="412628" y="823972"/>
                    </a:cubicBezTo>
                    <a:cubicBezTo>
                      <a:pt x="289913" y="903285"/>
                      <a:pt x="123458" y="864000"/>
                      <a:pt x="40838" y="736222"/>
                    </a:cubicBezTo>
                    <a:cubicBezTo>
                      <a:pt x="-41782" y="608445"/>
                      <a:pt x="10328" y="437130"/>
                      <a:pt x="113536" y="361192"/>
                    </a:cubicBezTo>
                    <a:cubicBezTo>
                      <a:pt x="313876" y="213772"/>
                      <a:pt x="576451" y="376380"/>
                      <a:pt x="568688" y="603112"/>
                    </a:cubicBezTo>
                    <a:cubicBezTo>
                      <a:pt x="607433" y="583335"/>
                      <a:pt x="654413" y="486540"/>
                      <a:pt x="649148" y="337567"/>
                    </a:cubicBezTo>
                    <a:cubicBezTo>
                      <a:pt x="909901" y="434835"/>
                      <a:pt x="1067581" y="287415"/>
                      <a:pt x="973756" y="32737"/>
                    </a:cubicBezTo>
                    <a:cubicBezTo>
                      <a:pt x="1180981" y="50760"/>
                      <a:pt x="1384628" y="148635"/>
                      <a:pt x="1487026" y="266220"/>
                    </a:cubicBezTo>
                    <a:cubicBezTo>
                      <a:pt x="1516051" y="170302"/>
                      <a:pt x="1503294" y="85050"/>
                      <a:pt x="1465223" y="0"/>
                    </a:cubicBezTo>
                    <a:cubicBezTo>
                      <a:pt x="1530833" y="30510"/>
                      <a:pt x="1751626" y="144180"/>
                      <a:pt x="1817708" y="361395"/>
                    </a:cubicBezTo>
                    <a:cubicBezTo>
                      <a:pt x="1876096" y="296055"/>
                      <a:pt x="1891688" y="225990"/>
                      <a:pt x="1885276" y="124875"/>
                    </a:cubicBezTo>
                    <a:cubicBezTo>
                      <a:pt x="1946971" y="165915"/>
                      <a:pt x="2069146" y="277898"/>
                      <a:pt x="2113291" y="428085"/>
                    </a:cubicBezTo>
                    <a:close/>
                  </a:path>
                </a:pathLst>
              </a:custGeom>
              <a:solidFill>
                <a:srgbClr val="E4B6A0"/>
              </a:solidFill>
              <a:ln w="674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C991A13-7F4A-A62A-0566-E51A3F7355B5}"/>
                  </a:ext>
                </a:extLst>
              </p:cNvPr>
              <p:cNvSpPr/>
              <p:nvPr/>
            </p:nvSpPr>
            <p:spPr>
              <a:xfrm>
                <a:off x="9695383" y="5846428"/>
                <a:ext cx="221668" cy="296195"/>
              </a:xfrm>
              <a:custGeom>
                <a:avLst/>
                <a:gdLst>
                  <a:gd name="connsiteX0" fmla="*/ 145111 w 221668"/>
                  <a:gd name="connsiteY0" fmla="*/ 2264 h 296195"/>
                  <a:gd name="connsiteX1" fmla="*/ 5454 w 221668"/>
                  <a:gd name="connsiteY1" fmla="*/ 122481 h 296195"/>
                  <a:gd name="connsiteX2" fmla="*/ 76532 w 221668"/>
                  <a:gd name="connsiteY2" fmla="*/ 293932 h 296195"/>
                  <a:gd name="connsiteX3" fmla="*/ 216189 w 221668"/>
                  <a:gd name="connsiteY3" fmla="*/ 173714 h 296195"/>
                  <a:gd name="connsiteX4" fmla="*/ 145111 w 221668"/>
                  <a:gd name="connsiteY4" fmla="*/ 2264 h 2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68" h="296195">
                    <a:moveTo>
                      <a:pt x="145111" y="2264"/>
                    </a:moveTo>
                    <a:cubicBezTo>
                      <a:pt x="86926" y="-11911"/>
                      <a:pt x="24354" y="41954"/>
                      <a:pt x="5454" y="122481"/>
                    </a:cubicBezTo>
                    <a:cubicBezTo>
                      <a:pt x="-13446" y="203009"/>
                      <a:pt x="18347" y="279824"/>
                      <a:pt x="76532" y="293932"/>
                    </a:cubicBezTo>
                    <a:cubicBezTo>
                      <a:pt x="134717" y="308106"/>
                      <a:pt x="197289" y="254242"/>
                      <a:pt x="216189" y="173714"/>
                    </a:cubicBezTo>
                    <a:cubicBezTo>
                      <a:pt x="235157" y="93187"/>
                      <a:pt x="203296" y="16439"/>
                      <a:pt x="145111" y="2264"/>
                    </a:cubicBezTo>
                    <a:close/>
                  </a:path>
                </a:pathLst>
              </a:custGeom>
              <a:solidFill>
                <a:srgbClr val="114866"/>
              </a:solidFill>
              <a:ln w="674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51A697D-FFB4-72EB-7752-D45C22C8BAE3}"/>
                  </a:ext>
                </a:extLst>
              </p:cNvPr>
              <p:cNvSpPr/>
              <p:nvPr/>
            </p:nvSpPr>
            <p:spPr>
              <a:xfrm>
                <a:off x="10124005" y="5887059"/>
                <a:ext cx="202613" cy="279531"/>
              </a:xfrm>
              <a:custGeom>
                <a:avLst/>
                <a:gdLst>
                  <a:gd name="connsiteX0" fmla="*/ 132627 w 202613"/>
                  <a:gd name="connsiteY0" fmla="*/ 2133 h 279531"/>
                  <a:gd name="connsiteX1" fmla="*/ 4984 w 202613"/>
                  <a:gd name="connsiteY1" fmla="*/ 115601 h 279531"/>
                  <a:gd name="connsiteX2" fmla="*/ 69987 w 202613"/>
                  <a:gd name="connsiteY2" fmla="*/ 277398 h 279531"/>
                  <a:gd name="connsiteX3" fmla="*/ 197629 w 202613"/>
                  <a:gd name="connsiteY3" fmla="*/ 163931 h 279531"/>
                  <a:gd name="connsiteX4" fmla="*/ 132627 w 202613"/>
                  <a:gd name="connsiteY4" fmla="*/ 2133 h 27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13" h="279531">
                    <a:moveTo>
                      <a:pt x="132627" y="2133"/>
                    </a:moveTo>
                    <a:cubicBezTo>
                      <a:pt x="79437" y="-11232"/>
                      <a:pt x="22264" y="39596"/>
                      <a:pt x="4984" y="115601"/>
                    </a:cubicBezTo>
                    <a:cubicBezTo>
                      <a:pt x="-12296" y="191606"/>
                      <a:pt x="16797" y="264033"/>
                      <a:pt x="69987" y="277398"/>
                    </a:cubicBezTo>
                    <a:cubicBezTo>
                      <a:pt x="123177" y="290763"/>
                      <a:pt x="180349" y="239936"/>
                      <a:pt x="197629" y="163931"/>
                    </a:cubicBezTo>
                    <a:cubicBezTo>
                      <a:pt x="214909" y="87926"/>
                      <a:pt x="185817" y="15498"/>
                      <a:pt x="132627" y="2133"/>
                    </a:cubicBezTo>
                    <a:close/>
                  </a:path>
                </a:pathLst>
              </a:custGeom>
              <a:solidFill>
                <a:srgbClr val="114866"/>
              </a:solidFill>
              <a:ln w="674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D160AFD-8408-D201-D5EB-F1CBA684ED01}"/>
                  </a:ext>
                </a:extLst>
              </p:cNvPr>
              <p:cNvSpPr/>
              <p:nvPr/>
            </p:nvSpPr>
            <p:spPr>
              <a:xfrm>
                <a:off x="9968542" y="6090555"/>
                <a:ext cx="176377" cy="71539"/>
              </a:xfrm>
              <a:custGeom>
                <a:avLst/>
                <a:gdLst>
                  <a:gd name="connsiteX0" fmla="*/ 0 w 176377"/>
                  <a:gd name="connsiteY0" fmla="*/ 39612 h 71539"/>
                  <a:gd name="connsiteX1" fmla="*/ 176378 w 176377"/>
                  <a:gd name="connsiteY1" fmla="*/ 71539 h 71539"/>
                  <a:gd name="connsiteX2" fmla="*/ 0 w 176377"/>
                  <a:gd name="connsiteY2" fmla="*/ 39612 h 71539"/>
                  <a:gd name="connsiteX3" fmla="*/ 0 w 176377"/>
                  <a:gd name="connsiteY3" fmla="*/ 39612 h 71539"/>
                </a:gdLst>
                <a:ahLst/>
                <a:cxnLst>
                  <a:cxn ang="0">
                    <a:pos x="connsiteX0" y="connsiteY0"/>
                  </a:cxn>
                  <a:cxn ang="0">
                    <a:pos x="connsiteX1" y="connsiteY1"/>
                  </a:cxn>
                  <a:cxn ang="0">
                    <a:pos x="connsiteX2" y="connsiteY2"/>
                  </a:cxn>
                  <a:cxn ang="0">
                    <a:pos x="connsiteX3" y="connsiteY3"/>
                  </a:cxn>
                </a:cxnLst>
                <a:rect l="l" t="t" r="r" b="b"/>
                <a:pathLst>
                  <a:path w="176377" h="71539">
                    <a:moveTo>
                      <a:pt x="0" y="39612"/>
                    </a:moveTo>
                    <a:cubicBezTo>
                      <a:pt x="40702" y="-23838"/>
                      <a:pt x="172867" y="-9528"/>
                      <a:pt x="176378" y="71539"/>
                    </a:cubicBezTo>
                    <a:cubicBezTo>
                      <a:pt x="123052" y="32322"/>
                      <a:pt x="64260" y="34887"/>
                      <a:pt x="0" y="39612"/>
                    </a:cubicBezTo>
                    <a:lnTo>
                      <a:pt x="0" y="39612"/>
                    </a:lnTo>
                    <a:close/>
                  </a:path>
                </a:pathLst>
              </a:custGeom>
              <a:solidFill>
                <a:srgbClr val="114866"/>
              </a:solidFill>
              <a:ln w="674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3B0AA2-DDAB-70A2-E094-A61A0E59931C}"/>
                  </a:ext>
                </a:extLst>
              </p:cNvPr>
              <p:cNvSpPr/>
              <p:nvPr/>
            </p:nvSpPr>
            <p:spPr>
              <a:xfrm>
                <a:off x="9578725" y="6196250"/>
                <a:ext cx="296059" cy="182290"/>
              </a:xfrm>
              <a:custGeom>
                <a:avLst/>
                <a:gdLst>
                  <a:gd name="connsiteX0" fmla="*/ 296059 w 296059"/>
                  <a:gd name="connsiteY0" fmla="*/ 143167 h 182290"/>
                  <a:gd name="connsiteX1" fmla="*/ 2232 w 296059"/>
                  <a:gd name="connsiteY1" fmla="*/ 0 h 182290"/>
                  <a:gd name="connsiteX2" fmla="*/ 296059 w 296059"/>
                  <a:gd name="connsiteY2" fmla="*/ 143167 h 182290"/>
                  <a:gd name="connsiteX3" fmla="*/ 296059 w 296059"/>
                  <a:gd name="connsiteY3" fmla="*/ 143167 h 182290"/>
                </a:gdLst>
                <a:ahLst/>
                <a:cxnLst>
                  <a:cxn ang="0">
                    <a:pos x="connsiteX0" y="connsiteY0"/>
                  </a:cxn>
                  <a:cxn ang="0">
                    <a:pos x="connsiteX1" y="connsiteY1"/>
                  </a:cxn>
                  <a:cxn ang="0">
                    <a:pos x="connsiteX2" y="connsiteY2"/>
                  </a:cxn>
                  <a:cxn ang="0">
                    <a:pos x="connsiteX3" y="connsiteY3"/>
                  </a:cxn>
                </a:cxnLst>
                <a:rect l="l" t="t" r="r" b="b"/>
                <a:pathLst>
                  <a:path w="296059" h="182290">
                    <a:moveTo>
                      <a:pt x="296059" y="143167"/>
                    </a:moveTo>
                    <a:cubicBezTo>
                      <a:pt x="195754" y="239490"/>
                      <a:pt x="-24498" y="145057"/>
                      <a:pt x="2232" y="0"/>
                    </a:cubicBezTo>
                    <a:cubicBezTo>
                      <a:pt x="70947" y="97200"/>
                      <a:pt x="181107" y="134460"/>
                      <a:pt x="296059" y="143167"/>
                    </a:cubicBezTo>
                    <a:lnTo>
                      <a:pt x="296059" y="143167"/>
                    </a:lnTo>
                    <a:close/>
                  </a:path>
                </a:pathLst>
              </a:custGeom>
              <a:solidFill>
                <a:srgbClr val="114866"/>
              </a:solidFill>
              <a:ln w="674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814D058-5037-B63F-8217-2818EADB08BE}"/>
                  </a:ext>
                </a:extLst>
              </p:cNvPr>
              <p:cNvSpPr/>
              <p:nvPr/>
            </p:nvSpPr>
            <p:spPr>
              <a:xfrm>
                <a:off x="9713325" y="5652680"/>
                <a:ext cx="201082" cy="82881"/>
              </a:xfrm>
              <a:custGeom>
                <a:avLst/>
                <a:gdLst>
                  <a:gd name="connsiteX0" fmla="*/ 0 w 201082"/>
                  <a:gd name="connsiteY0" fmla="*/ 74444 h 82881"/>
                  <a:gd name="connsiteX1" fmla="*/ 104490 w 201082"/>
                  <a:gd name="connsiteY1" fmla="*/ 59 h 82881"/>
                  <a:gd name="connsiteX2" fmla="*/ 201082 w 201082"/>
                  <a:gd name="connsiteY2" fmla="*/ 82882 h 82881"/>
                  <a:gd name="connsiteX3" fmla="*/ 152145 w 201082"/>
                  <a:gd name="connsiteY3" fmla="*/ 52979 h 82881"/>
                  <a:gd name="connsiteX4" fmla="*/ 0 w 201082"/>
                  <a:gd name="connsiteY4" fmla="*/ 74444 h 82881"/>
                  <a:gd name="connsiteX5" fmla="*/ 0 w 201082"/>
                  <a:gd name="connsiteY5" fmla="*/ 74444 h 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082" h="82881">
                    <a:moveTo>
                      <a:pt x="0" y="74444"/>
                    </a:moveTo>
                    <a:cubicBezTo>
                      <a:pt x="17617" y="32932"/>
                      <a:pt x="57240" y="1544"/>
                      <a:pt x="104490" y="59"/>
                    </a:cubicBezTo>
                    <a:cubicBezTo>
                      <a:pt x="151605" y="-1696"/>
                      <a:pt x="198922" y="35699"/>
                      <a:pt x="201082" y="82882"/>
                    </a:cubicBezTo>
                    <a:cubicBezTo>
                      <a:pt x="183938" y="69314"/>
                      <a:pt x="168277" y="59459"/>
                      <a:pt x="152145" y="52979"/>
                    </a:cubicBezTo>
                    <a:cubicBezTo>
                      <a:pt x="99158" y="29692"/>
                      <a:pt x="51705" y="55814"/>
                      <a:pt x="0" y="74444"/>
                    </a:cubicBezTo>
                    <a:lnTo>
                      <a:pt x="0" y="74444"/>
                    </a:lnTo>
                    <a:close/>
                  </a:path>
                </a:pathLst>
              </a:custGeom>
              <a:solidFill>
                <a:srgbClr val="114866"/>
              </a:solidFill>
              <a:ln w="674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260C8AA-575E-2CE6-290B-69F4337301BA}"/>
                  </a:ext>
                </a:extLst>
              </p:cNvPr>
              <p:cNvSpPr/>
              <p:nvPr/>
            </p:nvSpPr>
            <p:spPr>
              <a:xfrm>
                <a:off x="10186432" y="5742226"/>
                <a:ext cx="174878" cy="114093"/>
              </a:xfrm>
              <a:custGeom>
                <a:avLst/>
                <a:gdLst>
                  <a:gd name="connsiteX0" fmla="*/ 0 w 174878"/>
                  <a:gd name="connsiteY0" fmla="*/ 45716 h 114093"/>
                  <a:gd name="connsiteX1" fmla="*/ 165240 w 174878"/>
                  <a:gd name="connsiteY1" fmla="*/ 51251 h 114093"/>
                  <a:gd name="connsiteX2" fmla="*/ 169223 w 174878"/>
                  <a:gd name="connsiteY2" fmla="*/ 114094 h 114093"/>
                  <a:gd name="connsiteX3" fmla="*/ 137160 w 174878"/>
                  <a:gd name="connsiteY3" fmla="*/ 71164 h 114093"/>
                  <a:gd name="connsiteX4" fmla="*/ 0 w 174878"/>
                  <a:gd name="connsiteY4" fmla="*/ 45716 h 114093"/>
                  <a:gd name="connsiteX5" fmla="*/ 0 w 174878"/>
                  <a:gd name="connsiteY5" fmla="*/ 45716 h 1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78" h="114093">
                    <a:moveTo>
                      <a:pt x="0" y="45716"/>
                    </a:moveTo>
                    <a:cubicBezTo>
                      <a:pt x="37328" y="-16856"/>
                      <a:pt x="132503" y="-15371"/>
                      <a:pt x="165240" y="51251"/>
                    </a:cubicBezTo>
                    <a:cubicBezTo>
                      <a:pt x="175163" y="70489"/>
                      <a:pt x="178943" y="94856"/>
                      <a:pt x="169223" y="114094"/>
                    </a:cubicBezTo>
                    <a:cubicBezTo>
                      <a:pt x="160313" y="95261"/>
                      <a:pt x="149242" y="82504"/>
                      <a:pt x="137160" y="71164"/>
                    </a:cubicBezTo>
                    <a:cubicBezTo>
                      <a:pt x="98617" y="32486"/>
                      <a:pt x="51503" y="36874"/>
                      <a:pt x="0" y="45716"/>
                    </a:cubicBezTo>
                    <a:lnTo>
                      <a:pt x="0" y="45716"/>
                    </a:lnTo>
                    <a:close/>
                  </a:path>
                </a:pathLst>
              </a:custGeom>
              <a:solidFill>
                <a:srgbClr val="114866"/>
              </a:solidFill>
              <a:ln w="674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FCC7301-B418-E687-DBEC-9113B8086760}"/>
                  </a:ext>
                </a:extLst>
              </p:cNvPr>
              <p:cNvSpPr/>
              <p:nvPr/>
            </p:nvSpPr>
            <p:spPr>
              <a:xfrm>
                <a:off x="8687932" y="5922353"/>
                <a:ext cx="177386" cy="157526"/>
              </a:xfrm>
              <a:custGeom>
                <a:avLst/>
                <a:gdLst>
                  <a:gd name="connsiteX0" fmla="*/ 0 w 177386"/>
                  <a:gd name="connsiteY0" fmla="*/ 31369 h 157526"/>
                  <a:gd name="connsiteX1" fmla="*/ 168683 w 177386"/>
                  <a:gd name="connsiteY1" fmla="*/ 157526 h 157526"/>
                  <a:gd name="connsiteX2" fmla="*/ 142020 w 177386"/>
                  <a:gd name="connsiteY2" fmla="*/ 99004 h 157526"/>
                  <a:gd name="connsiteX3" fmla="*/ 0 w 177386"/>
                  <a:gd name="connsiteY3" fmla="*/ 31369 h 157526"/>
                  <a:gd name="connsiteX4" fmla="*/ 0 w 177386"/>
                  <a:gd name="connsiteY4" fmla="*/ 31369 h 15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86" h="157526">
                    <a:moveTo>
                      <a:pt x="0" y="31369"/>
                    </a:moveTo>
                    <a:cubicBezTo>
                      <a:pt x="92813" y="-53074"/>
                      <a:pt x="210533" y="47906"/>
                      <a:pt x="168683" y="157526"/>
                    </a:cubicBezTo>
                    <a:cubicBezTo>
                      <a:pt x="158963" y="136061"/>
                      <a:pt x="151403" y="116351"/>
                      <a:pt x="142020" y="99004"/>
                    </a:cubicBezTo>
                    <a:cubicBezTo>
                      <a:pt x="113738" y="38996"/>
                      <a:pt x="62640" y="29546"/>
                      <a:pt x="0" y="31369"/>
                    </a:cubicBezTo>
                    <a:lnTo>
                      <a:pt x="0" y="31369"/>
                    </a:lnTo>
                    <a:close/>
                  </a:path>
                </a:pathLst>
              </a:custGeom>
              <a:solidFill>
                <a:srgbClr val="D38F76"/>
              </a:solidFill>
              <a:ln w="674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2C2D77D-C15F-4BD4-9E71-FB67C7FE1383}"/>
                  </a:ext>
                </a:extLst>
              </p:cNvPr>
              <p:cNvSpPr/>
              <p:nvPr/>
            </p:nvSpPr>
            <p:spPr>
              <a:xfrm>
                <a:off x="9381089" y="6705807"/>
                <a:ext cx="199260" cy="296190"/>
              </a:xfrm>
              <a:custGeom>
                <a:avLst/>
                <a:gdLst>
                  <a:gd name="connsiteX0" fmla="*/ 0 w 199260"/>
                  <a:gd name="connsiteY0" fmla="*/ 0 h 296190"/>
                  <a:gd name="connsiteX1" fmla="*/ 40973 w 199260"/>
                  <a:gd name="connsiteY1" fmla="*/ 209182 h 296190"/>
                  <a:gd name="connsiteX2" fmla="*/ 52583 w 199260"/>
                  <a:gd name="connsiteY2" fmla="*/ 296190 h 296190"/>
                  <a:gd name="connsiteX3" fmla="*/ 199260 w 199260"/>
                  <a:gd name="connsiteY3" fmla="*/ 245835 h 296190"/>
                  <a:gd name="connsiteX4" fmla="*/ 69120 w 199260"/>
                  <a:gd name="connsiteY4" fmla="*/ 1890 h 296190"/>
                  <a:gd name="connsiteX5" fmla="*/ 0 w 199260"/>
                  <a:gd name="connsiteY5" fmla="*/ 0 h 2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60" h="296190">
                    <a:moveTo>
                      <a:pt x="0" y="0"/>
                    </a:moveTo>
                    <a:cubicBezTo>
                      <a:pt x="23085" y="60480"/>
                      <a:pt x="36450" y="140670"/>
                      <a:pt x="40973" y="209182"/>
                    </a:cubicBezTo>
                    <a:cubicBezTo>
                      <a:pt x="46103" y="228825"/>
                      <a:pt x="47250" y="275535"/>
                      <a:pt x="52583" y="296190"/>
                    </a:cubicBezTo>
                    <a:cubicBezTo>
                      <a:pt x="105030" y="290182"/>
                      <a:pt x="167063" y="248130"/>
                      <a:pt x="199260" y="245835"/>
                    </a:cubicBezTo>
                    <a:cubicBezTo>
                      <a:pt x="167400" y="142695"/>
                      <a:pt x="118058" y="42660"/>
                      <a:pt x="69120" y="1890"/>
                    </a:cubicBezTo>
                    <a:lnTo>
                      <a:pt x="0" y="0"/>
                    </a:lnTo>
                    <a:close/>
                  </a:path>
                </a:pathLst>
              </a:custGeom>
              <a:solidFill>
                <a:srgbClr val="FFC473"/>
              </a:solidFill>
              <a:ln w="674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8DB022C-94E4-EACC-35E4-64E8681E8DC9}"/>
                  </a:ext>
                </a:extLst>
              </p:cNvPr>
              <p:cNvSpPr/>
              <p:nvPr/>
            </p:nvSpPr>
            <p:spPr>
              <a:xfrm>
                <a:off x="9429554" y="6918500"/>
                <a:ext cx="150727" cy="83429"/>
              </a:xfrm>
              <a:custGeom>
                <a:avLst/>
                <a:gdLst>
                  <a:gd name="connsiteX0" fmla="*/ 150728 w 150727"/>
                  <a:gd name="connsiteY0" fmla="*/ 33143 h 83429"/>
                  <a:gd name="connsiteX1" fmla="*/ 139658 w 150727"/>
                  <a:gd name="connsiteY1" fmla="*/ 0 h 83429"/>
                  <a:gd name="connsiteX2" fmla="*/ 0 w 150727"/>
                  <a:gd name="connsiteY2" fmla="*/ 57442 h 83429"/>
                  <a:gd name="connsiteX3" fmla="*/ 4118 w 150727"/>
                  <a:gd name="connsiteY3" fmla="*/ 83430 h 83429"/>
                  <a:gd name="connsiteX4" fmla="*/ 150728 w 150727"/>
                  <a:gd name="connsiteY4" fmla="*/ 33143 h 8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7" h="83429">
                    <a:moveTo>
                      <a:pt x="150728" y="33143"/>
                    </a:moveTo>
                    <a:cubicBezTo>
                      <a:pt x="147285" y="22072"/>
                      <a:pt x="143573" y="11003"/>
                      <a:pt x="139658" y="0"/>
                    </a:cubicBezTo>
                    <a:cubicBezTo>
                      <a:pt x="112050" y="1688"/>
                      <a:pt x="63450" y="28755"/>
                      <a:pt x="0" y="57442"/>
                    </a:cubicBezTo>
                    <a:cubicBezTo>
                      <a:pt x="1148" y="67635"/>
                      <a:pt x="2430" y="76815"/>
                      <a:pt x="4118" y="83430"/>
                    </a:cubicBezTo>
                    <a:cubicBezTo>
                      <a:pt x="56498" y="77490"/>
                      <a:pt x="118530" y="35505"/>
                      <a:pt x="150728" y="33143"/>
                    </a:cubicBezTo>
                    <a:close/>
                  </a:path>
                </a:pathLst>
              </a:custGeom>
              <a:solidFill>
                <a:srgbClr val="F1A548"/>
              </a:solidFill>
              <a:ln w="674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EEF4CA7-9929-2C5F-6F47-3614B477BD71}"/>
                  </a:ext>
                </a:extLst>
              </p:cNvPr>
              <p:cNvSpPr/>
              <p:nvPr/>
            </p:nvSpPr>
            <p:spPr>
              <a:xfrm>
                <a:off x="9130035" y="8668244"/>
                <a:ext cx="674144" cy="437795"/>
              </a:xfrm>
              <a:custGeom>
                <a:avLst/>
                <a:gdLst>
                  <a:gd name="connsiteX0" fmla="*/ 674145 w 674144"/>
                  <a:gd name="connsiteY0" fmla="*/ 437796 h 437795"/>
                  <a:gd name="connsiteX1" fmla="*/ 15817 w 674144"/>
                  <a:gd name="connsiteY1" fmla="*/ 436378 h 437795"/>
                  <a:gd name="connsiteX2" fmla="*/ 697 w 674144"/>
                  <a:gd name="connsiteY2" fmla="*/ 121491 h 437795"/>
                  <a:gd name="connsiteX3" fmla="*/ 80280 w 674144"/>
                  <a:gd name="connsiteY3" fmla="*/ 105223 h 437795"/>
                  <a:gd name="connsiteX4" fmla="*/ 286290 w 674144"/>
                  <a:gd name="connsiteY4" fmla="*/ 129186 h 437795"/>
                  <a:gd name="connsiteX5" fmla="*/ 350077 w 674144"/>
                  <a:gd name="connsiteY5" fmla="*/ 2758 h 437795"/>
                  <a:gd name="connsiteX6" fmla="*/ 486495 w 674144"/>
                  <a:gd name="connsiteY6" fmla="*/ 140661 h 437795"/>
                  <a:gd name="connsiteX7" fmla="*/ 674145 w 674144"/>
                  <a:gd name="connsiteY7" fmla="*/ 437796 h 43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144" h="437795">
                    <a:moveTo>
                      <a:pt x="674145" y="437796"/>
                    </a:moveTo>
                    <a:lnTo>
                      <a:pt x="15817" y="436378"/>
                    </a:lnTo>
                    <a:lnTo>
                      <a:pt x="697" y="121491"/>
                    </a:lnTo>
                    <a:cubicBezTo>
                      <a:pt x="-8280" y="60268"/>
                      <a:pt x="72247" y="51425"/>
                      <a:pt x="80280" y="105223"/>
                    </a:cubicBezTo>
                    <a:cubicBezTo>
                      <a:pt x="98100" y="224631"/>
                      <a:pt x="286695" y="201613"/>
                      <a:pt x="286290" y="129186"/>
                    </a:cubicBezTo>
                    <a:cubicBezTo>
                      <a:pt x="240727" y="89158"/>
                      <a:pt x="254565" y="11196"/>
                      <a:pt x="350077" y="2758"/>
                    </a:cubicBezTo>
                    <a:cubicBezTo>
                      <a:pt x="453420" y="-6355"/>
                      <a:pt x="568170" y="-414"/>
                      <a:pt x="486495" y="140661"/>
                    </a:cubicBezTo>
                    <a:cubicBezTo>
                      <a:pt x="562905" y="175221"/>
                      <a:pt x="658890" y="303133"/>
                      <a:pt x="674145" y="437796"/>
                    </a:cubicBezTo>
                    <a:close/>
                  </a:path>
                </a:pathLst>
              </a:custGeom>
              <a:solidFill>
                <a:srgbClr val="4387D4"/>
              </a:solidFill>
              <a:ln w="674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F3C1D00-4070-CC68-5E72-8715DF7818A2}"/>
                  </a:ext>
                </a:extLst>
              </p:cNvPr>
              <p:cNvSpPr/>
              <p:nvPr/>
            </p:nvSpPr>
            <p:spPr>
              <a:xfrm>
                <a:off x="9142410" y="9035435"/>
                <a:ext cx="661769" cy="70605"/>
              </a:xfrm>
              <a:custGeom>
                <a:avLst/>
                <a:gdLst>
                  <a:gd name="connsiteX0" fmla="*/ 661770 w 661769"/>
                  <a:gd name="connsiteY0" fmla="*/ 70605 h 70605"/>
                  <a:gd name="connsiteX1" fmla="*/ 3442 w 661769"/>
                  <a:gd name="connsiteY1" fmla="*/ 69188 h 70605"/>
                  <a:gd name="connsiteX2" fmla="*/ 0 w 661769"/>
                  <a:gd name="connsiteY2" fmla="*/ 0 h 70605"/>
                  <a:gd name="connsiteX3" fmla="*/ 646650 w 661769"/>
                  <a:gd name="connsiteY3" fmla="*/ 202 h 70605"/>
                  <a:gd name="connsiteX4" fmla="*/ 661770 w 661769"/>
                  <a:gd name="connsiteY4" fmla="*/ 70605 h 7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769" h="70605">
                    <a:moveTo>
                      <a:pt x="661770" y="70605"/>
                    </a:moveTo>
                    <a:lnTo>
                      <a:pt x="3442" y="69188"/>
                    </a:lnTo>
                    <a:lnTo>
                      <a:pt x="0" y="0"/>
                    </a:lnTo>
                    <a:lnTo>
                      <a:pt x="646650" y="202"/>
                    </a:lnTo>
                    <a:cubicBezTo>
                      <a:pt x="653805" y="23152"/>
                      <a:pt x="659070" y="46710"/>
                      <a:pt x="661770" y="70605"/>
                    </a:cubicBezTo>
                    <a:close/>
                  </a:path>
                </a:pathLst>
              </a:custGeom>
              <a:solidFill>
                <a:srgbClr val="FFC473"/>
              </a:solidFill>
              <a:ln w="674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D451797-DF20-2D88-4BA6-6FE281BF4BA4}"/>
                  </a:ext>
                </a:extLst>
              </p:cNvPr>
              <p:cNvSpPr/>
              <p:nvPr/>
            </p:nvSpPr>
            <p:spPr>
              <a:xfrm>
                <a:off x="9052634" y="7252355"/>
                <a:ext cx="545400" cy="359885"/>
              </a:xfrm>
              <a:custGeom>
                <a:avLst/>
                <a:gdLst>
                  <a:gd name="connsiteX0" fmla="*/ 545400 w 545400"/>
                  <a:gd name="connsiteY0" fmla="*/ 0 h 359885"/>
                  <a:gd name="connsiteX1" fmla="*/ 0 w 545400"/>
                  <a:gd name="connsiteY1" fmla="*/ 356872 h 359885"/>
                  <a:gd name="connsiteX2" fmla="*/ 24975 w 545400"/>
                  <a:gd name="connsiteY2" fmla="*/ 285525 h 359885"/>
                  <a:gd name="connsiteX3" fmla="*/ 505778 w 545400"/>
                  <a:gd name="connsiteY3" fmla="*/ 33885 h 359885"/>
                  <a:gd name="connsiteX4" fmla="*/ 545400 w 545400"/>
                  <a:gd name="connsiteY4" fmla="*/ 0 h 359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400" h="359885">
                    <a:moveTo>
                      <a:pt x="545400" y="0"/>
                    </a:moveTo>
                    <a:cubicBezTo>
                      <a:pt x="499568" y="246712"/>
                      <a:pt x="164835" y="382185"/>
                      <a:pt x="0" y="356872"/>
                    </a:cubicBezTo>
                    <a:lnTo>
                      <a:pt x="24975" y="285525"/>
                    </a:lnTo>
                    <a:cubicBezTo>
                      <a:pt x="143033" y="266895"/>
                      <a:pt x="302467" y="194467"/>
                      <a:pt x="505778" y="33885"/>
                    </a:cubicBezTo>
                    <a:cubicBezTo>
                      <a:pt x="520425" y="22545"/>
                      <a:pt x="533655" y="11205"/>
                      <a:pt x="545400" y="0"/>
                    </a:cubicBezTo>
                    <a:close/>
                  </a:path>
                </a:pathLst>
              </a:custGeom>
              <a:solidFill>
                <a:srgbClr val="FFC473"/>
              </a:solidFill>
              <a:ln w="674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8558280-BCE8-2F9D-4363-F4BA9068DCF9}"/>
                  </a:ext>
                </a:extLst>
              </p:cNvPr>
              <p:cNvSpPr/>
              <p:nvPr/>
            </p:nvSpPr>
            <p:spPr>
              <a:xfrm>
                <a:off x="9062085" y="7252355"/>
                <a:ext cx="535949" cy="329804"/>
              </a:xfrm>
              <a:custGeom>
                <a:avLst/>
                <a:gdLst>
                  <a:gd name="connsiteX0" fmla="*/ 535950 w 535949"/>
                  <a:gd name="connsiteY0" fmla="*/ 0 h 329804"/>
                  <a:gd name="connsiteX1" fmla="*/ 525420 w 535949"/>
                  <a:gd name="connsiteY1" fmla="*/ 40905 h 329804"/>
                  <a:gd name="connsiteX2" fmla="*/ 482557 w 535949"/>
                  <a:gd name="connsiteY2" fmla="*/ 77895 h 329804"/>
                  <a:gd name="connsiteX3" fmla="*/ 0 w 535949"/>
                  <a:gd name="connsiteY3" fmla="*/ 329805 h 329804"/>
                  <a:gd name="connsiteX4" fmla="*/ 15525 w 535949"/>
                  <a:gd name="connsiteY4" fmla="*/ 285525 h 329804"/>
                  <a:gd name="connsiteX5" fmla="*/ 496328 w 535949"/>
                  <a:gd name="connsiteY5" fmla="*/ 33885 h 329804"/>
                  <a:gd name="connsiteX6" fmla="*/ 535950 w 535949"/>
                  <a:gd name="connsiteY6" fmla="*/ 0 h 32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49" h="329804">
                    <a:moveTo>
                      <a:pt x="535950" y="0"/>
                    </a:moveTo>
                    <a:cubicBezTo>
                      <a:pt x="533317" y="13973"/>
                      <a:pt x="529807" y="27607"/>
                      <a:pt x="525420" y="40905"/>
                    </a:cubicBezTo>
                    <a:cubicBezTo>
                      <a:pt x="512865" y="53055"/>
                      <a:pt x="498555" y="65475"/>
                      <a:pt x="482557" y="77895"/>
                    </a:cubicBezTo>
                    <a:cubicBezTo>
                      <a:pt x="278235" y="239288"/>
                      <a:pt x="118260" y="311715"/>
                      <a:pt x="0" y="329805"/>
                    </a:cubicBezTo>
                    <a:lnTo>
                      <a:pt x="15525" y="285525"/>
                    </a:lnTo>
                    <a:cubicBezTo>
                      <a:pt x="133582" y="266895"/>
                      <a:pt x="293017" y="194467"/>
                      <a:pt x="496328" y="33885"/>
                    </a:cubicBezTo>
                    <a:cubicBezTo>
                      <a:pt x="511042" y="22477"/>
                      <a:pt x="524205" y="11137"/>
                      <a:pt x="535950" y="0"/>
                    </a:cubicBezTo>
                    <a:close/>
                  </a:path>
                </a:pathLst>
              </a:custGeom>
              <a:solidFill>
                <a:srgbClr val="F1A548"/>
              </a:solidFill>
              <a:ln w="674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2F57081-B08E-9886-470F-E368AC98D72D}"/>
                  </a:ext>
                </a:extLst>
              </p:cNvPr>
              <p:cNvSpPr/>
              <p:nvPr/>
            </p:nvSpPr>
            <p:spPr>
              <a:xfrm>
                <a:off x="8817893" y="6906026"/>
                <a:ext cx="860152" cy="636957"/>
              </a:xfrm>
              <a:custGeom>
                <a:avLst/>
                <a:gdLst>
                  <a:gd name="connsiteX0" fmla="*/ 145034 w 860152"/>
                  <a:gd name="connsiteY0" fmla="*/ 275859 h 636957"/>
                  <a:gd name="connsiteX1" fmla="*/ 538897 w 860152"/>
                  <a:gd name="connsiteY1" fmla="*/ 128574 h 636957"/>
                  <a:gd name="connsiteX2" fmla="*/ 597419 w 860152"/>
                  <a:gd name="connsiteY2" fmla="*/ 324 h 636957"/>
                  <a:gd name="connsiteX3" fmla="*/ 615779 w 860152"/>
                  <a:gd name="connsiteY3" fmla="*/ 95971 h 636957"/>
                  <a:gd name="connsiteX4" fmla="*/ 782504 w 860152"/>
                  <a:gd name="connsiteY4" fmla="*/ 87061 h 636957"/>
                  <a:gd name="connsiteX5" fmla="*/ 815242 w 860152"/>
                  <a:gd name="connsiteY5" fmla="*/ 147406 h 636957"/>
                  <a:gd name="connsiteX6" fmla="*/ 847777 w 860152"/>
                  <a:gd name="connsiteY6" fmla="*/ 202486 h 636957"/>
                  <a:gd name="connsiteX7" fmla="*/ 740587 w 860152"/>
                  <a:gd name="connsiteY7" fmla="*/ 380146 h 636957"/>
                  <a:gd name="connsiteX8" fmla="*/ 145034 w 860152"/>
                  <a:gd name="connsiteY8" fmla="*/ 275859 h 6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152" h="636957">
                    <a:moveTo>
                      <a:pt x="145034" y="275859"/>
                    </a:moveTo>
                    <a:cubicBezTo>
                      <a:pt x="302039" y="218214"/>
                      <a:pt x="382162" y="217876"/>
                      <a:pt x="538897" y="128574"/>
                    </a:cubicBezTo>
                    <a:cubicBezTo>
                      <a:pt x="543149" y="76194"/>
                      <a:pt x="563467" y="8964"/>
                      <a:pt x="597419" y="324"/>
                    </a:cubicBezTo>
                    <a:cubicBezTo>
                      <a:pt x="608894" y="-5481"/>
                      <a:pt x="608692" y="68364"/>
                      <a:pt x="615779" y="95971"/>
                    </a:cubicBezTo>
                    <a:cubicBezTo>
                      <a:pt x="696172" y="86724"/>
                      <a:pt x="799177" y="-7034"/>
                      <a:pt x="782504" y="87061"/>
                    </a:cubicBezTo>
                    <a:cubicBezTo>
                      <a:pt x="817604" y="53784"/>
                      <a:pt x="846495" y="84766"/>
                      <a:pt x="815242" y="147406"/>
                    </a:cubicBezTo>
                    <a:cubicBezTo>
                      <a:pt x="853987" y="104341"/>
                      <a:pt x="875047" y="160096"/>
                      <a:pt x="847777" y="202486"/>
                    </a:cubicBezTo>
                    <a:cubicBezTo>
                      <a:pt x="879097" y="205861"/>
                      <a:pt x="853650" y="292396"/>
                      <a:pt x="740587" y="380146"/>
                    </a:cubicBezTo>
                    <a:cubicBezTo>
                      <a:pt x="2272" y="963279"/>
                      <a:pt x="-158378" y="386424"/>
                      <a:pt x="145034" y="275859"/>
                    </a:cubicBezTo>
                    <a:close/>
                  </a:path>
                </a:pathLst>
              </a:custGeom>
              <a:solidFill>
                <a:srgbClr val="E4B6A0"/>
              </a:solidFill>
              <a:ln w="674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D8C5575-699F-B0FD-5853-270F4B4F3847}"/>
                  </a:ext>
                </a:extLst>
              </p:cNvPr>
              <p:cNvSpPr/>
              <p:nvPr/>
            </p:nvSpPr>
            <p:spPr>
              <a:xfrm>
                <a:off x="9514942" y="6992480"/>
                <a:ext cx="85320" cy="63585"/>
              </a:xfrm>
              <a:custGeom>
                <a:avLst/>
                <a:gdLst>
                  <a:gd name="connsiteX0" fmla="*/ 0 w 85320"/>
                  <a:gd name="connsiteY0" fmla="*/ 63585 h 63585"/>
                  <a:gd name="connsiteX1" fmla="*/ 85320 w 85320"/>
                  <a:gd name="connsiteY1" fmla="*/ 0 h 63585"/>
                  <a:gd name="connsiteX2" fmla="*/ 0 w 85320"/>
                  <a:gd name="connsiteY2" fmla="*/ 63585 h 63585"/>
                  <a:gd name="connsiteX3" fmla="*/ 0 w 85320"/>
                  <a:gd name="connsiteY3" fmla="*/ 63585 h 63585"/>
                </a:gdLst>
                <a:ahLst/>
                <a:cxnLst>
                  <a:cxn ang="0">
                    <a:pos x="connsiteX0" y="connsiteY0"/>
                  </a:cxn>
                  <a:cxn ang="0">
                    <a:pos x="connsiteX1" y="connsiteY1"/>
                  </a:cxn>
                  <a:cxn ang="0">
                    <a:pos x="connsiteX2" y="connsiteY2"/>
                  </a:cxn>
                  <a:cxn ang="0">
                    <a:pos x="connsiteX3" y="connsiteY3"/>
                  </a:cxn>
                </a:cxnLst>
                <a:rect l="l" t="t" r="r" b="b"/>
                <a:pathLst>
                  <a:path w="85320" h="63585">
                    <a:moveTo>
                      <a:pt x="0" y="63585"/>
                    </a:moveTo>
                    <a:cubicBezTo>
                      <a:pt x="31253" y="42660"/>
                      <a:pt x="55957" y="23423"/>
                      <a:pt x="85320" y="0"/>
                    </a:cubicBezTo>
                    <a:cubicBezTo>
                      <a:pt x="73305" y="35370"/>
                      <a:pt x="37530" y="62640"/>
                      <a:pt x="0" y="63585"/>
                    </a:cubicBezTo>
                    <a:lnTo>
                      <a:pt x="0" y="63585"/>
                    </a:lnTo>
                    <a:close/>
                  </a:path>
                </a:pathLst>
              </a:custGeom>
              <a:solidFill>
                <a:srgbClr val="D38F76"/>
              </a:solidFill>
              <a:ln w="674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EE21230-269E-21B0-455F-27E32781D882}"/>
                  </a:ext>
                </a:extLst>
              </p:cNvPr>
              <p:cNvSpPr/>
              <p:nvPr/>
            </p:nvSpPr>
            <p:spPr>
              <a:xfrm>
                <a:off x="9550987" y="7049652"/>
                <a:ext cx="84914" cy="68782"/>
              </a:xfrm>
              <a:custGeom>
                <a:avLst/>
                <a:gdLst>
                  <a:gd name="connsiteX0" fmla="*/ 0 w 84914"/>
                  <a:gd name="connsiteY0" fmla="*/ 68783 h 68782"/>
                  <a:gd name="connsiteX1" fmla="*/ 84915 w 84914"/>
                  <a:gd name="connsiteY1" fmla="*/ 0 h 68782"/>
                  <a:gd name="connsiteX2" fmla="*/ 0 w 84914"/>
                  <a:gd name="connsiteY2" fmla="*/ 68783 h 68782"/>
                  <a:gd name="connsiteX3" fmla="*/ 0 w 84914"/>
                  <a:gd name="connsiteY3" fmla="*/ 68783 h 68782"/>
                </a:gdLst>
                <a:ahLst/>
                <a:cxnLst>
                  <a:cxn ang="0">
                    <a:pos x="connsiteX0" y="connsiteY0"/>
                  </a:cxn>
                  <a:cxn ang="0">
                    <a:pos x="connsiteX1" y="connsiteY1"/>
                  </a:cxn>
                  <a:cxn ang="0">
                    <a:pos x="connsiteX2" y="connsiteY2"/>
                  </a:cxn>
                  <a:cxn ang="0">
                    <a:pos x="connsiteX3" y="connsiteY3"/>
                  </a:cxn>
                </a:cxnLst>
                <a:rect l="l" t="t" r="r" b="b"/>
                <a:pathLst>
                  <a:path w="84914" h="68782">
                    <a:moveTo>
                      <a:pt x="0" y="68783"/>
                    </a:moveTo>
                    <a:cubicBezTo>
                      <a:pt x="30173" y="44887"/>
                      <a:pt x="55485" y="24975"/>
                      <a:pt x="84915" y="0"/>
                    </a:cubicBezTo>
                    <a:cubicBezTo>
                      <a:pt x="72967" y="36518"/>
                      <a:pt x="37868" y="64193"/>
                      <a:pt x="0" y="68783"/>
                    </a:cubicBezTo>
                    <a:lnTo>
                      <a:pt x="0" y="68783"/>
                    </a:lnTo>
                    <a:close/>
                  </a:path>
                </a:pathLst>
              </a:custGeom>
              <a:solidFill>
                <a:srgbClr val="D38F76"/>
              </a:solidFill>
              <a:ln w="674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05B261C-136C-B356-EBC2-D16E17C979AE}"/>
                  </a:ext>
                </a:extLst>
              </p:cNvPr>
              <p:cNvSpPr/>
              <p:nvPr/>
            </p:nvSpPr>
            <p:spPr>
              <a:xfrm>
                <a:off x="9582915" y="7109187"/>
                <a:ext cx="81539" cy="76949"/>
              </a:xfrm>
              <a:custGeom>
                <a:avLst/>
                <a:gdLst>
                  <a:gd name="connsiteX0" fmla="*/ 0 w 81539"/>
                  <a:gd name="connsiteY0" fmla="*/ 76950 h 76949"/>
                  <a:gd name="connsiteX1" fmla="*/ 81540 w 81539"/>
                  <a:gd name="connsiteY1" fmla="*/ 0 h 76949"/>
                  <a:gd name="connsiteX2" fmla="*/ 0 w 81539"/>
                  <a:gd name="connsiteY2" fmla="*/ 76950 h 76949"/>
                  <a:gd name="connsiteX3" fmla="*/ 0 w 81539"/>
                  <a:gd name="connsiteY3" fmla="*/ 76950 h 76949"/>
                </a:gdLst>
                <a:ahLst/>
                <a:cxnLst>
                  <a:cxn ang="0">
                    <a:pos x="connsiteX0" y="connsiteY0"/>
                  </a:cxn>
                  <a:cxn ang="0">
                    <a:pos x="connsiteX1" y="connsiteY1"/>
                  </a:cxn>
                  <a:cxn ang="0">
                    <a:pos x="connsiteX2" y="connsiteY2"/>
                  </a:cxn>
                  <a:cxn ang="0">
                    <a:pos x="connsiteX3" y="connsiteY3"/>
                  </a:cxn>
                </a:cxnLst>
                <a:rect l="l" t="t" r="r" b="b"/>
                <a:pathLst>
                  <a:path w="81539" h="76949">
                    <a:moveTo>
                      <a:pt x="0" y="76950"/>
                    </a:moveTo>
                    <a:cubicBezTo>
                      <a:pt x="29632" y="51097"/>
                      <a:pt x="52515" y="26527"/>
                      <a:pt x="81540" y="0"/>
                    </a:cubicBezTo>
                    <a:cubicBezTo>
                      <a:pt x="70402" y="37192"/>
                      <a:pt x="38677" y="69727"/>
                      <a:pt x="0" y="76950"/>
                    </a:cubicBezTo>
                    <a:lnTo>
                      <a:pt x="0" y="76950"/>
                    </a:lnTo>
                    <a:close/>
                  </a:path>
                </a:pathLst>
              </a:custGeom>
              <a:solidFill>
                <a:srgbClr val="D38F76"/>
              </a:solidFill>
              <a:ln w="674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6D8D4A8-9E58-7443-CA01-0D5B6FCFEE07}"/>
                  </a:ext>
                </a:extLst>
              </p:cNvPr>
              <p:cNvSpPr/>
              <p:nvPr/>
            </p:nvSpPr>
            <p:spPr>
              <a:xfrm>
                <a:off x="9688350" y="7742742"/>
                <a:ext cx="337297" cy="413774"/>
              </a:xfrm>
              <a:custGeom>
                <a:avLst/>
                <a:gdLst>
                  <a:gd name="connsiteX0" fmla="*/ 0 w 337297"/>
                  <a:gd name="connsiteY0" fmla="*/ 413775 h 413774"/>
                  <a:gd name="connsiteX1" fmla="*/ 24772 w 337297"/>
                  <a:gd name="connsiteY1" fmla="*/ 31725 h 413774"/>
                  <a:gd name="connsiteX2" fmla="*/ 237667 w 337297"/>
                  <a:gd name="connsiteY2" fmla="*/ 0 h 413774"/>
                  <a:gd name="connsiteX3" fmla="*/ 337297 w 337297"/>
                  <a:gd name="connsiteY3" fmla="*/ 298823 h 413774"/>
                  <a:gd name="connsiteX4" fmla="*/ 0 w 337297"/>
                  <a:gd name="connsiteY4" fmla="*/ 413775 h 41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97" h="413774">
                    <a:moveTo>
                      <a:pt x="0" y="413775"/>
                    </a:moveTo>
                    <a:lnTo>
                      <a:pt x="24772" y="31725"/>
                    </a:lnTo>
                    <a:cubicBezTo>
                      <a:pt x="107122" y="26595"/>
                      <a:pt x="181237" y="16065"/>
                      <a:pt x="237667" y="0"/>
                    </a:cubicBezTo>
                    <a:lnTo>
                      <a:pt x="337297" y="298823"/>
                    </a:lnTo>
                    <a:cubicBezTo>
                      <a:pt x="236655" y="347760"/>
                      <a:pt x="138443" y="388462"/>
                      <a:pt x="0" y="413775"/>
                    </a:cubicBezTo>
                    <a:close/>
                  </a:path>
                </a:pathLst>
              </a:custGeom>
              <a:solidFill>
                <a:srgbClr val="4387D4"/>
              </a:solidFill>
              <a:ln w="674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DAC527F-E726-37A0-9EB5-686F62DA7B6C}"/>
                  </a:ext>
                </a:extLst>
              </p:cNvPr>
              <p:cNvSpPr/>
              <p:nvPr/>
            </p:nvSpPr>
            <p:spPr>
              <a:xfrm>
                <a:off x="9688552" y="7742742"/>
                <a:ext cx="245295" cy="414787"/>
              </a:xfrm>
              <a:custGeom>
                <a:avLst/>
                <a:gdLst>
                  <a:gd name="connsiteX0" fmla="*/ 237398 w 245295"/>
                  <a:gd name="connsiteY0" fmla="*/ 0 h 414787"/>
                  <a:gd name="connsiteX1" fmla="*/ 245295 w 245295"/>
                  <a:gd name="connsiteY1" fmla="*/ 23760 h 414787"/>
                  <a:gd name="connsiteX2" fmla="*/ 47858 w 245295"/>
                  <a:gd name="connsiteY2" fmla="*/ 62167 h 414787"/>
                  <a:gd name="connsiteX3" fmla="*/ 42120 w 245295"/>
                  <a:gd name="connsiteY3" fmla="*/ 405675 h 414787"/>
                  <a:gd name="connsiteX4" fmla="*/ 0 w 245295"/>
                  <a:gd name="connsiteY4" fmla="*/ 414788 h 414787"/>
                  <a:gd name="connsiteX5" fmla="*/ 22342 w 245295"/>
                  <a:gd name="connsiteY5" fmla="*/ 64193 h 414787"/>
                  <a:gd name="connsiteX6" fmla="*/ 24503 w 245295"/>
                  <a:gd name="connsiteY6" fmla="*/ 31658 h 414787"/>
                  <a:gd name="connsiteX7" fmla="*/ 237398 w 245295"/>
                  <a:gd name="connsiteY7" fmla="*/ 0 h 41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95" h="414787">
                    <a:moveTo>
                      <a:pt x="237398" y="0"/>
                    </a:moveTo>
                    <a:lnTo>
                      <a:pt x="245295" y="23760"/>
                    </a:lnTo>
                    <a:cubicBezTo>
                      <a:pt x="191092" y="41580"/>
                      <a:pt x="127372" y="53663"/>
                      <a:pt x="47858" y="62167"/>
                    </a:cubicBezTo>
                    <a:lnTo>
                      <a:pt x="42120" y="405675"/>
                    </a:lnTo>
                    <a:cubicBezTo>
                      <a:pt x="28283" y="408915"/>
                      <a:pt x="15255" y="411885"/>
                      <a:pt x="0" y="414788"/>
                    </a:cubicBezTo>
                    <a:lnTo>
                      <a:pt x="22342" y="64193"/>
                    </a:lnTo>
                    <a:lnTo>
                      <a:pt x="24503" y="31658"/>
                    </a:lnTo>
                    <a:cubicBezTo>
                      <a:pt x="37125" y="31725"/>
                      <a:pt x="168818" y="18833"/>
                      <a:pt x="237398" y="0"/>
                    </a:cubicBezTo>
                    <a:close/>
                  </a:path>
                </a:pathLst>
              </a:custGeom>
              <a:solidFill>
                <a:srgbClr val="375CAB"/>
              </a:solidFill>
              <a:ln w="6747" cap="flat">
                <a:noFill/>
                <a:prstDash val="solid"/>
                <a:miter/>
              </a:ln>
            </p:spPr>
            <p:txBody>
              <a:bodyPr rtlCol="0" anchor="ctr"/>
              <a:lstStyle/>
              <a:p>
                <a:endParaRPr lang="en-US"/>
              </a:p>
            </p:txBody>
          </p:sp>
          <p:grpSp>
            <p:nvGrpSpPr>
              <p:cNvPr id="81" name="Graphic 6">
                <a:extLst>
                  <a:ext uri="{FF2B5EF4-FFF2-40B4-BE49-F238E27FC236}">
                    <a16:creationId xmlns:a16="http://schemas.microsoft.com/office/drawing/2014/main" id="{90AD9CC5-27D9-3DBA-7F97-17FE82249840}"/>
                  </a:ext>
                </a:extLst>
              </p:cNvPr>
              <p:cNvGrpSpPr/>
              <p:nvPr/>
            </p:nvGrpSpPr>
            <p:grpSpPr>
              <a:xfrm>
                <a:off x="11152933" y="4720362"/>
                <a:ext cx="3198035" cy="4406065"/>
                <a:chOff x="11152933" y="4720362"/>
                <a:chExt cx="3198035" cy="4406065"/>
              </a:xfrm>
            </p:grpSpPr>
            <p:sp>
              <p:nvSpPr>
                <p:cNvPr id="82" name="Freeform: Shape 81">
                  <a:extLst>
                    <a:ext uri="{FF2B5EF4-FFF2-40B4-BE49-F238E27FC236}">
                      <a16:creationId xmlns:a16="http://schemas.microsoft.com/office/drawing/2014/main" id="{EFB2C97D-0535-64BE-A402-CC44E2CD5B6B}"/>
                    </a:ext>
                  </a:extLst>
                </p:cNvPr>
                <p:cNvSpPr/>
                <p:nvPr/>
              </p:nvSpPr>
              <p:spPr>
                <a:xfrm>
                  <a:off x="11152933" y="6353964"/>
                  <a:ext cx="984660" cy="950565"/>
                </a:xfrm>
                <a:custGeom>
                  <a:avLst/>
                  <a:gdLst>
                    <a:gd name="connsiteX0" fmla="*/ 984654 w 984660"/>
                    <a:gd name="connsiteY0" fmla="*/ 508915 h 950565"/>
                    <a:gd name="connsiteX1" fmla="*/ 212792 w 984660"/>
                    <a:gd name="connsiteY1" fmla="*/ 18798 h 950565"/>
                    <a:gd name="connsiteX2" fmla="*/ 155552 w 984660"/>
                    <a:gd name="connsiteY2" fmla="*/ 123693 h 950565"/>
                    <a:gd name="connsiteX3" fmla="*/ 6175 w 984660"/>
                    <a:gd name="connsiteY3" fmla="*/ 158456 h 950565"/>
                    <a:gd name="connsiteX4" fmla="*/ 102699 w 984660"/>
                    <a:gd name="connsiteY4" fmla="*/ 238038 h 950565"/>
                    <a:gd name="connsiteX5" fmla="*/ 41409 w 984660"/>
                    <a:gd name="connsiteY5" fmla="*/ 345835 h 950565"/>
                    <a:gd name="connsiteX6" fmla="*/ 120182 w 984660"/>
                    <a:gd name="connsiteY6" fmla="*/ 355353 h 950565"/>
                    <a:gd name="connsiteX7" fmla="*/ 29192 w 984660"/>
                    <a:gd name="connsiteY7" fmla="*/ 445128 h 950565"/>
                    <a:gd name="connsiteX8" fmla="*/ 179582 w 984660"/>
                    <a:gd name="connsiteY8" fmla="*/ 455590 h 950565"/>
                    <a:gd name="connsiteX9" fmla="*/ 300744 w 984660"/>
                    <a:gd name="connsiteY9" fmla="*/ 509995 h 950565"/>
                    <a:gd name="connsiteX10" fmla="*/ 968319 w 984660"/>
                    <a:gd name="connsiteY10" fmla="*/ 950433 h 950565"/>
                    <a:gd name="connsiteX11" fmla="*/ 928899 w 984660"/>
                    <a:gd name="connsiteY11" fmla="*/ 625691 h 950565"/>
                    <a:gd name="connsiteX12" fmla="*/ 984654 w 984660"/>
                    <a:gd name="connsiteY12" fmla="*/ 508915 h 95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660" h="950565">
                      <a:moveTo>
                        <a:pt x="984654" y="508915"/>
                      </a:moveTo>
                      <a:cubicBezTo>
                        <a:pt x="452349" y="244721"/>
                        <a:pt x="321399" y="91563"/>
                        <a:pt x="212792" y="18798"/>
                      </a:cubicBezTo>
                      <a:cubicBezTo>
                        <a:pt x="135842" y="-32772"/>
                        <a:pt x="65642" y="28180"/>
                        <a:pt x="155552" y="123693"/>
                      </a:cubicBezTo>
                      <a:cubicBezTo>
                        <a:pt x="96962" y="105738"/>
                        <a:pt x="10360" y="117010"/>
                        <a:pt x="6175" y="158456"/>
                      </a:cubicBezTo>
                      <a:cubicBezTo>
                        <a:pt x="1449" y="204558"/>
                        <a:pt x="102497" y="237363"/>
                        <a:pt x="102699" y="238038"/>
                      </a:cubicBezTo>
                      <a:cubicBezTo>
                        <a:pt x="10494" y="252010"/>
                        <a:pt x="-41211" y="323831"/>
                        <a:pt x="41409" y="345835"/>
                      </a:cubicBezTo>
                      <a:cubicBezTo>
                        <a:pt x="75834" y="355016"/>
                        <a:pt x="115457" y="350290"/>
                        <a:pt x="120182" y="355353"/>
                      </a:cubicBezTo>
                      <a:cubicBezTo>
                        <a:pt x="135977" y="371958"/>
                        <a:pt x="-15628" y="392411"/>
                        <a:pt x="29192" y="445128"/>
                      </a:cubicBezTo>
                      <a:cubicBezTo>
                        <a:pt x="51602" y="471453"/>
                        <a:pt x="118157" y="459438"/>
                        <a:pt x="179582" y="455590"/>
                      </a:cubicBezTo>
                      <a:cubicBezTo>
                        <a:pt x="207257" y="492581"/>
                        <a:pt x="248837" y="509456"/>
                        <a:pt x="300744" y="509995"/>
                      </a:cubicBezTo>
                      <a:cubicBezTo>
                        <a:pt x="438309" y="616781"/>
                        <a:pt x="698589" y="795521"/>
                        <a:pt x="968319" y="950433"/>
                      </a:cubicBezTo>
                      <a:cubicBezTo>
                        <a:pt x="981550" y="958061"/>
                        <a:pt x="914387" y="634195"/>
                        <a:pt x="928899" y="625691"/>
                      </a:cubicBezTo>
                      <a:cubicBezTo>
                        <a:pt x="938147" y="620290"/>
                        <a:pt x="985262" y="509185"/>
                        <a:pt x="984654" y="508915"/>
                      </a:cubicBezTo>
                      <a:close/>
                    </a:path>
                  </a:pathLst>
                </a:custGeom>
                <a:solidFill>
                  <a:srgbClr val="E4B6A0"/>
                </a:solidFill>
                <a:ln w="674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2B6BB36-1AA4-E58E-7B3F-A70038E02648}"/>
                    </a:ext>
                  </a:extLst>
                </p:cNvPr>
                <p:cNvSpPr/>
                <p:nvPr/>
              </p:nvSpPr>
              <p:spPr>
                <a:xfrm>
                  <a:off x="11944739" y="6800509"/>
                  <a:ext cx="192853" cy="473647"/>
                </a:xfrm>
                <a:custGeom>
                  <a:avLst/>
                  <a:gdLst>
                    <a:gd name="connsiteX0" fmla="*/ 192848 w 192853"/>
                    <a:gd name="connsiteY0" fmla="*/ 62370 h 473647"/>
                    <a:gd name="connsiteX1" fmla="*/ 70875 w 192853"/>
                    <a:gd name="connsiteY1" fmla="*/ 0 h 473647"/>
                    <a:gd name="connsiteX2" fmla="*/ 0 w 192853"/>
                    <a:gd name="connsiteY2" fmla="*/ 398453 h 473647"/>
                    <a:gd name="connsiteX3" fmla="*/ 124605 w 192853"/>
                    <a:gd name="connsiteY3" fmla="*/ 473648 h 473647"/>
                    <a:gd name="connsiteX4" fmla="*/ 158018 w 192853"/>
                    <a:gd name="connsiteY4" fmla="*/ 357277 h 473647"/>
                    <a:gd name="connsiteX5" fmla="*/ 137228 w 192853"/>
                    <a:gd name="connsiteY5" fmla="*/ 179077 h 473647"/>
                    <a:gd name="connsiteX6" fmla="*/ 192848 w 192853"/>
                    <a:gd name="connsiteY6" fmla="*/ 62370 h 47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53" h="473647">
                      <a:moveTo>
                        <a:pt x="192848" y="62370"/>
                      </a:moveTo>
                      <a:cubicBezTo>
                        <a:pt x="149580" y="40905"/>
                        <a:pt x="109013" y="20115"/>
                        <a:pt x="70875" y="0"/>
                      </a:cubicBezTo>
                      <a:lnTo>
                        <a:pt x="0" y="398453"/>
                      </a:lnTo>
                      <a:cubicBezTo>
                        <a:pt x="40838" y="423697"/>
                        <a:pt x="82553" y="448875"/>
                        <a:pt x="124605" y="473648"/>
                      </a:cubicBezTo>
                      <a:cubicBezTo>
                        <a:pt x="135945" y="434633"/>
                        <a:pt x="147150" y="395753"/>
                        <a:pt x="158018" y="357277"/>
                      </a:cubicBezTo>
                      <a:cubicBezTo>
                        <a:pt x="144180" y="273240"/>
                        <a:pt x="129600" y="183465"/>
                        <a:pt x="137228" y="179077"/>
                      </a:cubicBezTo>
                      <a:cubicBezTo>
                        <a:pt x="146340" y="173745"/>
                        <a:pt x="193455" y="62640"/>
                        <a:pt x="192848" y="62370"/>
                      </a:cubicBezTo>
                      <a:close/>
                    </a:path>
                  </a:pathLst>
                </a:custGeom>
                <a:solidFill>
                  <a:srgbClr val="D38F76"/>
                </a:solidFill>
                <a:ln w="6747"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CF4DCE-FCC0-7EAE-8A99-5F4F00D929D6}"/>
                    </a:ext>
                  </a:extLst>
                </p:cNvPr>
                <p:cNvSpPr/>
                <p:nvPr/>
              </p:nvSpPr>
              <p:spPr>
                <a:xfrm>
                  <a:off x="11491747" y="6452347"/>
                  <a:ext cx="109613" cy="124943"/>
                </a:xfrm>
                <a:custGeom>
                  <a:avLst/>
                  <a:gdLst>
                    <a:gd name="connsiteX0" fmla="*/ 0 w 109613"/>
                    <a:gd name="connsiteY0" fmla="*/ 78095 h 124943"/>
                    <a:gd name="connsiteX1" fmla="*/ 109283 w 109613"/>
                    <a:gd name="connsiteY1" fmla="*/ 124873 h 124943"/>
                    <a:gd name="connsiteX2" fmla="*/ 0 w 109613"/>
                    <a:gd name="connsiteY2" fmla="*/ 78095 h 124943"/>
                  </a:gdLst>
                  <a:ahLst/>
                  <a:cxnLst>
                    <a:cxn ang="0">
                      <a:pos x="connsiteX0" y="connsiteY0"/>
                    </a:cxn>
                    <a:cxn ang="0">
                      <a:pos x="connsiteX1" y="connsiteY1"/>
                    </a:cxn>
                    <a:cxn ang="0">
                      <a:pos x="connsiteX2" y="connsiteY2"/>
                    </a:cxn>
                  </a:cxnLst>
                  <a:rect l="l" t="t" r="r" b="b"/>
                  <a:pathLst>
                    <a:path w="109613" h="124943">
                      <a:moveTo>
                        <a:pt x="0" y="78095"/>
                      </a:moveTo>
                      <a:cubicBezTo>
                        <a:pt x="203" y="75868"/>
                        <a:pt x="109147" y="127100"/>
                        <a:pt x="109283" y="124873"/>
                      </a:cubicBezTo>
                      <a:cubicBezTo>
                        <a:pt x="114818" y="17750"/>
                        <a:pt x="49883" y="-68987"/>
                        <a:pt x="0" y="78095"/>
                      </a:cubicBezTo>
                      <a:close/>
                    </a:path>
                  </a:pathLst>
                </a:custGeom>
                <a:solidFill>
                  <a:srgbClr val="E4B6A0"/>
                </a:solidFill>
                <a:ln w="674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81CE8C4-D08E-0A75-8B53-6D45F5F406AF}"/>
                    </a:ext>
                  </a:extLst>
                </p:cNvPr>
                <p:cNvSpPr/>
                <p:nvPr/>
              </p:nvSpPr>
              <p:spPr>
                <a:xfrm>
                  <a:off x="11491072" y="6445268"/>
                  <a:ext cx="112068" cy="138585"/>
                </a:xfrm>
                <a:custGeom>
                  <a:avLst/>
                  <a:gdLst>
                    <a:gd name="connsiteX0" fmla="*/ 108810 w 112068"/>
                    <a:gd name="connsiteY0" fmla="*/ 138499 h 138585"/>
                    <a:gd name="connsiteX1" fmla="*/ 54405 w 112068"/>
                    <a:gd name="connsiteY1" fmla="*/ 15109 h 138585"/>
                    <a:gd name="connsiteX2" fmla="*/ 1350 w 112068"/>
                    <a:gd name="connsiteY2" fmla="*/ 85309 h 138585"/>
                    <a:gd name="connsiteX3" fmla="*/ 0 w 112068"/>
                    <a:gd name="connsiteY3" fmla="*/ 84837 h 138585"/>
                    <a:gd name="connsiteX4" fmla="*/ 7762 w 112068"/>
                    <a:gd name="connsiteY4" fmla="*/ 53382 h 138585"/>
                    <a:gd name="connsiteX5" fmla="*/ 85185 w 112068"/>
                    <a:gd name="connsiteY5" fmla="*/ 13489 h 138585"/>
                    <a:gd name="connsiteX6" fmla="*/ 110295 w 112068"/>
                    <a:gd name="connsiteY6" fmla="*/ 138566 h 138585"/>
                    <a:gd name="connsiteX7" fmla="*/ 108810 w 112068"/>
                    <a:gd name="connsiteY7" fmla="*/ 138499 h 138585"/>
                    <a:gd name="connsiteX8" fmla="*/ 108810 w 112068"/>
                    <a:gd name="connsiteY8" fmla="*/ 138499 h 1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68" h="138585">
                      <a:moveTo>
                        <a:pt x="108810" y="138499"/>
                      </a:moveTo>
                      <a:cubicBezTo>
                        <a:pt x="110970" y="107044"/>
                        <a:pt x="98145" y="6874"/>
                        <a:pt x="54405" y="15109"/>
                      </a:cubicBezTo>
                      <a:cubicBezTo>
                        <a:pt x="28350" y="28271"/>
                        <a:pt x="16943" y="60334"/>
                        <a:pt x="1350" y="85309"/>
                      </a:cubicBezTo>
                      <a:cubicBezTo>
                        <a:pt x="1350" y="85309"/>
                        <a:pt x="0" y="84837"/>
                        <a:pt x="0" y="84837"/>
                      </a:cubicBezTo>
                      <a:cubicBezTo>
                        <a:pt x="1552" y="74104"/>
                        <a:pt x="4117" y="63641"/>
                        <a:pt x="7762" y="53382"/>
                      </a:cubicBezTo>
                      <a:cubicBezTo>
                        <a:pt x="16537" y="21184"/>
                        <a:pt x="53055" y="-22421"/>
                        <a:pt x="85185" y="13489"/>
                      </a:cubicBezTo>
                      <a:cubicBezTo>
                        <a:pt x="113332" y="49399"/>
                        <a:pt x="114412" y="95906"/>
                        <a:pt x="110295" y="138566"/>
                      </a:cubicBezTo>
                      <a:cubicBezTo>
                        <a:pt x="110227" y="138634"/>
                        <a:pt x="108810" y="138499"/>
                        <a:pt x="108810" y="138499"/>
                      </a:cubicBezTo>
                      <a:lnTo>
                        <a:pt x="108810" y="138499"/>
                      </a:lnTo>
                      <a:close/>
                    </a:path>
                  </a:pathLst>
                </a:custGeom>
                <a:solidFill>
                  <a:srgbClr val="D38F76"/>
                </a:solidFill>
                <a:ln w="674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4E373B2-816E-544B-D965-05B6075953C4}"/>
                    </a:ext>
                  </a:extLst>
                </p:cNvPr>
                <p:cNvSpPr/>
                <p:nvPr/>
              </p:nvSpPr>
              <p:spPr>
                <a:xfrm>
                  <a:off x="12169515" y="6761306"/>
                  <a:ext cx="1018912" cy="517913"/>
                </a:xfrm>
                <a:custGeom>
                  <a:avLst/>
                  <a:gdLst>
                    <a:gd name="connsiteX0" fmla="*/ 1018912 w 1018912"/>
                    <a:gd name="connsiteY0" fmla="*/ 206064 h 517913"/>
                    <a:gd name="connsiteX1" fmla="*/ 970042 w 1018912"/>
                    <a:gd name="connsiteY1" fmla="*/ 517914 h 517913"/>
                    <a:gd name="connsiteX2" fmla="*/ 436185 w 1018912"/>
                    <a:gd name="connsiteY2" fmla="*/ 93474 h 517913"/>
                    <a:gd name="connsiteX3" fmla="*/ 437805 w 1018912"/>
                    <a:gd name="connsiteY3" fmla="*/ 137011 h 517913"/>
                    <a:gd name="connsiteX4" fmla="*/ 220252 w 1018912"/>
                    <a:gd name="connsiteY4" fmla="*/ 241434 h 517913"/>
                    <a:gd name="connsiteX5" fmla="*/ 146610 w 1018912"/>
                    <a:gd name="connsiteY5" fmla="*/ 138159 h 517913"/>
                    <a:gd name="connsiteX6" fmla="*/ 153157 w 1018912"/>
                    <a:gd name="connsiteY6" fmla="*/ 76059 h 517913"/>
                    <a:gd name="connsiteX7" fmla="*/ 4050 w 1018912"/>
                    <a:gd name="connsiteY7" fmla="*/ 118381 h 517913"/>
                    <a:gd name="connsiteX8" fmla="*/ 0 w 1018912"/>
                    <a:gd name="connsiteY8" fmla="*/ 17604 h 517913"/>
                    <a:gd name="connsiteX9" fmla="*/ 1018912 w 1018912"/>
                    <a:gd name="connsiteY9" fmla="*/ 206064 h 51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12" h="517913">
                      <a:moveTo>
                        <a:pt x="1018912" y="206064"/>
                      </a:moveTo>
                      <a:cubicBezTo>
                        <a:pt x="1010475" y="284026"/>
                        <a:pt x="990630" y="405594"/>
                        <a:pt x="970042" y="517914"/>
                      </a:cubicBezTo>
                      <a:cubicBezTo>
                        <a:pt x="847867" y="332086"/>
                        <a:pt x="621405" y="148621"/>
                        <a:pt x="436185" y="93474"/>
                      </a:cubicBezTo>
                      <a:lnTo>
                        <a:pt x="437805" y="137011"/>
                      </a:lnTo>
                      <a:lnTo>
                        <a:pt x="220252" y="241434"/>
                      </a:lnTo>
                      <a:lnTo>
                        <a:pt x="146610" y="138159"/>
                      </a:lnTo>
                      <a:lnTo>
                        <a:pt x="153157" y="76059"/>
                      </a:lnTo>
                      <a:lnTo>
                        <a:pt x="4050" y="118381"/>
                      </a:lnTo>
                      <a:lnTo>
                        <a:pt x="0" y="17604"/>
                      </a:lnTo>
                      <a:cubicBezTo>
                        <a:pt x="220860" y="-28904"/>
                        <a:pt x="729810" y="11056"/>
                        <a:pt x="1018912" y="206064"/>
                      </a:cubicBezTo>
                      <a:close/>
                    </a:path>
                  </a:pathLst>
                </a:custGeom>
                <a:solidFill>
                  <a:srgbClr val="F1A548"/>
                </a:solidFill>
                <a:ln w="674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DB558A6-23E1-9263-27D9-EC491C979620}"/>
                    </a:ext>
                  </a:extLst>
                </p:cNvPr>
                <p:cNvSpPr/>
                <p:nvPr/>
              </p:nvSpPr>
              <p:spPr>
                <a:xfrm>
                  <a:off x="12169515" y="6760182"/>
                  <a:ext cx="910777" cy="404962"/>
                </a:xfrm>
                <a:custGeom>
                  <a:avLst/>
                  <a:gdLst>
                    <a:gd name="connsiteX0" fmla="*/ 4050 w 910777"/>
                    <a:gd name="connsiteY0" fmla="*/ 119505 h 404962"/>
                    <a:gd name="connsiteX1" fmla="*/ 0 w 910777"/>
                    <a:gd name="connsiteY1" fmla="*/ 18727 h 404962"/>
                    <a:gd name="connsiteX2" fmla="*/ 160582 w 910777"/>
                    <a:gd name="connsiteY2" fmla="*/ 503 h 404962"/>
                    <a:gd name="connsiteX3" fmla="*/ 910777 w 910777"/>
                    <a:gd name="connsiteY3" fmla="*/ 207053 h 404962"/>
                    <a:gd name="connsiteX4" fmla="*/ 881888 w 910777"/>
                    <a:gd name="connsiteY4" fmla="*/ 404963 h 404962"/>
                    <a:gd name="connsiteX5" fmla="*/ 436050 w 910777"/>
                    <a:gd name="connsiteY5" fmla="*/ 94598 h 404962"/>
                    <a:gd name="connsiteX6" fmla="*/ 437670 w 910777"/>
                    <a:gd name="connsiteY6" fmla="*/ 138135 h 404962"/>
                    <a:gd name="connsiteX7" fmla="*/ 220117 w 910777"/>
                    <a:gd name="connsiteY7" fmla="*/ 242558 h 404962"/>
                    <a:gd name="connsiteX8" fmla="*/ 146475 w 910777"/>
                    <a:gd name="connsiteY8" fmla="*/ 139283 h 404962"/>
                    <a:gd name="connsiteX9" fmla="*/ 153022 w 910777"/>
                    <a:gd name="connsiteY9" fmla="*/ 77183 h 404962"/>
                    <a:gd name="connsiteX10" fmla="*/ 4050 w 910777"/>
                    <a:gd name="connsiteY10" fmla="*/ 119505 h 40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777" h="404962">
                      <a:moveTo>
                        <a:pt x="4050" y="119505"/>
                      </a:moveTo>
                      <a:lnTo>
                        <a:pt x="0" y="18727"/>
                      </a:lnTo>
                      <a:cubicBezTo>
                        <a:pt x="42457" y="9750"/>
                        <a:pt x="100440" y="2595"/>
                        <a:pt x="160582" y="503"/>
                      </a:cubicBezTo>
                      <a:cubicBezTo>
                        <a:pt x="368212" y="-7192"/>
                        <a:pt x="718605" y="74010"/>
                        <a:pt x="910777" y="207053"/>
                      </a:cubicBezTo>
                      <a:cubicBezTo>
                        <a:pt x="905175" y="258893"/>
                        <a:pt x="894510" y="330105"/>
                        <a:pt x="881888" y="404963"/>
                      </a:cubicBezTo>
                      <a:cubicBezTo>
                        <a:pt x="755730" y="262673"/>
                        <a:pt x="582930" y="138270"/>
                        <a:pt x="436050" y="94598"/>
                      </a:cubicBezTo>
                      <a:lnTo>
                        <a:pt x="437670" y="138135"/>
                      </a:lnTo>
                      <a:lnTo>
                        <a:pt x="220117" y="242558"/>
                      </a:lnTo>
                      <a:lnTo>
                        <a:pt x="146475" y="139283"/>
                      </a:lnTo>
                      <a:lnTo>
                        <a:pt x="153022" y="77183"/>
                      </a:lnTo>
                      <a:lnTo>
                        <a:pt x="4050" y="119505"/>
                      </a:lnTo>
                      <a:close/>
                    </a:path>
                  </a:pathLst>
                </a:custGeom>
                <a:solidFill>
                  <a:srgbClr val="FFC473"/>
                </a:solidFill>
                <a:ln w="674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9F44BF7-C215-3601-8D9B-FB3AFE1A4C33}"/>
                    </a:ext>
                  </a:extLst>
                </p:cNvPr>
                <p:cNvSpPr/>
                <p:nvPr/>
              </p:nvSpPr>
              <p:spPr>
                <a:xfrm>
                  <a:off x="11956484" y="6805707"/>
                  <a:ext cx="258930" cy="511650"/>
                </a:xfrm>
                <a:custGeom>
                  <a:avLst/>
                  <a:gdLst>
                    <a:gd name="connsiteX0" fmla="*/ 258930 w 258930"/>
                    <a:gd name="connsiteY0" fmla="*/ 46305 h 511650"/>
                    <a:gd name="connsiteX1" fmla="*/ 97538 w 258930"/>
                    <a:gd name="connsiteY1" fmla="*/ 0 h 511650"/>
                    <a:gd name="connsiteX2" fmla="*/ 0 w 258930"/>
                    <a:gd name="connsiteY2" fmla="*/ 433148 h 511650"/>
                    <a:gd name="connsiteX3" fmla="*/ 110093 w 258930"/>
                    <a:gd name="connsiteY3" fmla="*/ 511650 h 511650"/>
                    <a:gd name="connsiteX4" fmla="*/ 255690 w 258930"/>
                    <a:gd name="connsiteY4" fmla="*/ 47048 h 511650"/>
                    <a:gd name="connsiteX5" fmla="*/ 258930 w 258930"/>
                    <a:gd name="connsiteY5" fmla="*/ 46305 h 51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930" h="511650">
                      <a:moveTo>
                        <a:pt x="258930" y="46305"/>
                      </a:moveTo>
                      <a:lnTo>
                        <a:pt x="97538" y="0"/>
                      </a:lnTo>
                      <a:lnTo>
                        <a:pt x="0" y="433148"/>
                      </a:lnTo>
                      <a:lnTo>
                        <a:pt x="110093" y="511650"/>
                      </a:lnTo>
                      <a:cubicBezTo>
                        <a:pt x="167063" y="345668"/>
                        <a:pt x="220995" y="180293"/>
                        <a:pt x="255690" y="47048"/>
                      </a:cubicBezTo>
                      <a:lnTo>
                        <a:pt x="258930" y="46305"/>
                      </a:lnTo>
                      <a:close/>
                    </a:path>
                  </a:pathLst>
                </a:custGeom>
                <a:solidFill>
                  <a:srgbClr val="4387D4"/>
                </a:solidFill>
                <a:ln w="674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80FD19D-3A62-3BF0-ED05-6C3979E1A150}"/>
                    </a:ext>
                  </a:extLst>
                </p:cNvPr>
                <p:cNvSpPr/>
                <p:nvPr/>
              </p:nvSpPr>
              <p:spPr>
                <a:xfrm>
                  <a:off x="12041399" y="6843440"/>
                  <a:ext cx="174015" cy="473917"/>
                </a:xfrm>
                <a:custGeom>
                  <a:avLst/>
                  <a:gdLst>
                    <a:gd name="connsiteX0" fmla="*/ 174015 w 174015"/>
                    <a:gd name="connsiteY0" fmla="*/ 8572 h 473917"/>
                    <a:gd name="connsiteX1" fmla="*/ 144113 w 174015"/>
                    <a:gd name="connsiteY1" fmla="*/ 0 h 473917"/>
                    <a:gd name="connsiteX2" fmla="*/ 0 w 174015"/>
                    <a:gd name="connsiteY2" fmla="*/ 455962 h 473917"/>
                    <a:gd name="connsiteX3" fmla="*/ 25178 w 174015"/>
                    <a:gd name="connsiteY3" fmla="*/ 473917 h 473917"/>
                    <a:gd name="connsiteX4" fmla="*/ 170775 w 174015"/>
                    <a:gd name="connsiteY4" fmla="*/ 9315 h 473917"/>
                    <a:gd name="connsiteX5" fmla="*/ 174015 w 174015"/>
                    <a:gd name="connsiteY5" fmla="*/ 8572 h 47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15" h="473917">
                      <a:moveTo>
                        <a:pt x="174015" y="8572"/>
                      </a:moveTo>
                      <a:lnTo>
                        <a:pt x="144113" y="0"/>
                      </a:lnTo>
                      <a:cubicBezTo>
                        <a:pt x="108608" y="132637"/>
                        <a:pt x="55620" y="294300"/>
                        <a:pt x="0" y="455962"/>
                      </a:cubicBezTo>
                      <a:lnTo>
                        <a:pt x="25178" y="473917"/>
                      </a:lnTo>
                      <a:cubicBezTo>
                        <a:pt x="82147" y="307935"/>
                        <a:pt x="136080" y="142560"/>
                        <a:pt x="170775" y="9315"/>
                      </a:cubicBezTo>
                      <a:lnTo>
                        <a:pt x="174015" y="8572"/>
                      </a:lnTo>
                      <a:close/>
                    </a:path>
                  </a:pathLst>
                </a:custGeom>
                <a:solidFill>
                  <a:srgbClr val="375CAB"/>
                </a:solidFill>
                <a:ln w="674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35D7ECC-609C-07FF-52E6-0C17FB787D22}"/>
                    </a:ext>
                  </a:extLst>
                </p:cNvPr>
                <p:cNvSpPr/>
                <p:nvPr/>
              </p:nvSpPr>
              <p:spPr>
                <a:xfrm>
                  <a:off x="12026676" y="8373732"/>
                  <a:ext cx="394141" cy="491949"/>
                </a:xfrm>
                <a:custGeom>
                  <a:avLst/>
                  <a:gdLst>
                    <a:gd name="connsiteX0" fmla="*/ 19449 w 394141"/>
                    <a:gd name="connsiteY0" fmla="*/ 0 h 491949"/>
                    <a:gd name="connsiteX1" fmla="*/ 144 w 394141"/>
                    <a:gd name="connsiteY1" fmla="*/ 340875 h 491949"/>
                    <a:gd name="connsiteX2" fmla="*/ 198999 w 394141"/>
                    <a:gd name="connsiteY2" fmla="*/ 476685 h 491949"/>
                    <a:gd name="connsiteX3" fmla="*/ 394141 w 394141"/>
                    <a:gd name="connsiteY3" fmla="*/ 490118 h 491949"/>
                    <a:gd name="connsiteX4" fmla="*/ 391509 w 394141"/>
                    <a:gd name="connsiteY4" fmla="*/ 20115 h 491949"/>
                    <a:gd name="connsiteX5" fmla="*/ 19449 w 394141"/>
                    <a:gd name="connsiteY5" fmla="*/ 0 h 49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41" h="491949">
                      <a:moveTo>
                        <a:pt x="19449" y="0"/>
                      </a:moveTo>
                      <a:cubicBezTo>
                        <a:pt x="5409" y="106583"/>
                        <a:pt x="-1071" y="231795"/>
                        <a:pt x="144" y="340875"/>
                      </a:cubicBezTo>
                      <a:cubicBezTo>
                        <a:pt x="66766" y="312458"/>
                        <a:pt x="177399" y="351540"/>
                        <a:pt x="198999" y="476685"/>
                      </a:cubicBezTo>
                      <a:cubicBezTo>
                        <a:pt x="262044" y="491738"/>
                        <a:pt x="341964" y="494370"/>
                        <a:pt x="394141" y="490118"/>
                      </a:cubicBezTo>
                      <a:cubicBezTo>
                        <a:pt x="382261" y="311648"/>
                        <a:pt x="378346" y="155048"/>
                        <a:pt x="391509" y="20115"/>
                      </a:cubicBezTo>
                      <a:cubicBezTo>
                        <a:pt x="264001" y="20115"/>
                        <a:pt x="137506" y="12960"/>
                        <a:pt x="19449" y="0"/>
                      </a:cubicBezTo>
                      <a:close/>
                    </a:path>
                  </a:pathLst>
                </a:custGeom>
                <a:solidFill>
                  <a:srgbClr val="E4B6A0"/>
                </a:solidFill>
                <a:ln w="674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BF82977-26ED-21F0-99A8-C624117B637A}"/>
                    </a:ext>
                  </a:extLst>
                </p:cNvPr>
                <p:cNvSpPr/>
                <p:nvPr/>
              </p:nvSpPr>
              <p:spPr>
                <a:xfrm>
                  <a:off x="12041332" y="8373732"/>
                  <a:ext cx="376852" cy="60142"/>
                </a:xfrm>
                <a:custGeom>
                  <a:avLst/>
                  <a:gdLst>
                    <a:gd name="connsiteX0" fmla="*/ 4793 w 376852"/>
                    <a:gd name="connsiteY0" fmla="*/ 0 h 60142"/>
                    <a:gd name="connsiteX1" fmla="*/ 0 w 376852"/>
                    <a:gd name="connsiteY1" fmla="*/ 39893 h 60142"/>
                    <a:gd name="connsiteX2" fmla="*/ 373478 w 376852"/>
                    <a:gd name="connsiteY2" fmla="*/ 60143 h 60142"/>
                    <a:gd name="connsiteX3" fmla="*/ 376853 w 376852"/>
                    <a:gd name="connsiteY3" fmla="*/ 20183 h 60142"/>
                    <a:gd name="connsiteX4" fmla="*/ 4793 w 376852"/>
                    <a:gd name="connsiteY4" fmla="*/ 0 h 6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852" h="60142">
                      <a:moveTo>
                        <a:pt x="4793" y="0"/>
                      </a:moveTo>
                      <a:cubicBezTo>
                        <a:pt x="3105" y="13028"/>
                        <a:pt x="1485" y="26325"/>
                        <a:pt x="0" y="39893"/>
                      </a:cubicBezTo>
                      <a:cubicBezTo>
                        <a:pt x="118530" y="52920"/>
                        <a:pt x="245497" y="60143"/>
                        <a:pt x="373478" y="60143"/>
                      </a:cubicBezTo>
                      <a:cubicBezTo>
                        <a:pt x="374423" y="46643"/>
                        <a:pt x="375570" y="33278"/>
                        <a:pt x="376853" y="20183"/>
                      </a:cubicBezTo>
                      <a:cubicBezTo>
                        <a:pt x="249345" y="20115"/>
                        <a:pt x="122850" y="12960"/>
                        <a:pt x="4793" y="0"/>
                      </a:cubicBezTo>
                      <a:close/>
                    </a:path>
                  </a:pathLst>
                </a:custGeom>
                <a:solidFill>
                  <a:srgbClr val="D38F76"/>
                </a:solidFill>
                <a:ln w="674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7BF3DE9-9097-7C5E-F322-314DF0638EF5}"/>
                    </a:ext>
                  </a:extLst>
                </p:cNvPr>
                <p:cNvSpPr/>
                <p:nvPr/>
              </p:nvSpPr>
              <p:spPr>
                <a:xfrm>
                  <a:off x="11857192" y="7604502"/>
                  <a:ext cx="1422089" cy="789406"/>
                </a:xfrm>
                <a:custGeom>
                  <a:avLst/>
                  <a:gdLst>
                    <a:gd name="connsiteX0" fmla="*/ 148230 w 1422089"/>
                    <a:gd name="connsiteY0" fmla="*/ 0 h 789406"/>
                    <a:gd name="connsiteX1" fmla="*/ 0 w 1422089"/>
                    <a:gd name="connsiteY1" fmla="*/ 742500 h 789406"/>
                    <a:gd name="connsiteX2" fmla="*/ 1422090 w 1422089"/>
                    <a:gd name="connsiteY2" fmla="*/ 629640 h 789406"/>
                    <a:gd name="connsiteX3" fmla="*/ 1168290 w 1422089"/>
                    <a:gd name="connsiteY3" fmla="*/ 93352 h 789406"/>
                    <a:gd name="connsiteX4" fmla="*/ 1029375 w 1422089"/>
                    <a:gd name="connsiteY4" fmla="*/ 67297 h 789406"/>
                    <a:gd name="connsiteX5" fmla="*/ 148230 w 1422089"/>
                    <a:gd name="connsiteY5" fmla="*/ 0 h 78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089" h="789406">
                      <a:moveTo>
                        <a:pt x="148230" y="0"/>
                      </a:moveTo>
                      <a:cubicBezTo>
                        <a:pt x="84375" y="198787"/>
                        <a:pt x="21802" y="458865"/>
                        <a:pt x="0" y="742500"/>
                      </a:cubicBezTo>
                      <a:cubicBezTo>
                        <a:pt x="433012" y="819315"/>
                        <a:pt x="1074195" y="814860"/>
                        <a:pt x="1422090" y="629640"/>
                      </a:cubicBezTo>
                      <a:cubicBezTo>
                        <a:pt x="1318073" y="439830"/>
                        <a:pt x="1230525" y="254070"/>
                        <a:pt x="1168290" y="93352"/>
                      </a:cubicBezTo>
                      <a:cubicBezTo>
                        <a:pt x="1119150" y="89505"/>
                        <a:pt x="1072373" y="79650"/>
                        <a:pt x="1029375" y="67297"/>
                      </a:cubicBezTo>
                      <a:cubicBezTo>
                        <a:pt x="775845" y="90450"/>
                        <a:pt x="357142" y="61830"/>
                        <a:pt x="148230" y="0"/>
                      </a:cubicBezTo>
                      <a:close/>
                    </a:path>
                  </a:pathLst>
                </a:custGeom>
                <a:solidFill>
                  <a:srgbClr val="D26459"/>
                </a:solidFill>
                <a:ln w="674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A705406-C13C-A794-F24C-B6BA28D4C2C5}"/>
                    </a:ext>
                  </a:extLst>
                </p:cNvPr>
                <p:cNvSpPr/>
                <p:nvPr/>
              </p:nvSpPr>
              <p:spPr>
                <a:xfrm>
                  <a:off x="11994757" y="7604502"/>
                  <a:ext cx="1045507" cy="130882"/>
                </a:xfrm>
                <a:custGeom>
                  <a:avLst/>
                  <a:gdLst>
                    <a:gd name="connsiteX0" fmla="*/ 10665 w 1045507"/>
                    <a:gd name="connsiteY0" fmla="*/ 0 h 130882"/>
                    <a:gd name="connsiteX1" fmla="*/ 0 w 1045507"/>
                    <a:gd name="connsiteY1" fmla="*/ 33885 h 130882"/>
                    <a:gd name="connsiteX2" fmla="*/ 889582 w 1045507"/>
                    <a:gd name="connsiteY2" fmla="*/ 103747 h 130882"/>
                    <a:gd name="connsiteX3" fmla="*/ 1045508 w 1045507"/>
                    <a:gd name="connsiteY3" fmla="*/ 130882 h 130882"/>
                    <a:gd name="connsiteX4" fmla="*/ 1030725 w 1045507"/>
                    <a:gd name="connsiteY4" fmla="*/ 93352 h 130882"/>
                    <a:gd name="connsiteX5" fmla="*/ 891810 w 1045507"/>
                    <a:gd name="connsiteY5" fmla="*/ 67297 h 130882"/>
                    <a:gd name="connsiteX6" fmla="*/ 10665 w 1045507"/>
                    <a:gd name="connsiteY6" fmla="*/ 0 h 13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507" h="130882">
                      <a:moveTo>
                        <a:pt x="10665" y="0"/>
                      </a:moveTo>
                      <a:cubicBezTo>
                        <a:pt x="7087" y="11137"/>
                        <a:pt x="3510" y="22410"/>
                        <a:pt x="0" y="33885"/>
                      </a:cubicBezTo>
                      <a:cubicBezTo>
                        <a:pt x="205875" y="97470"/>
                        <a:pt x="632677" y="127237"/>
                        <a:pt x="889582" y="103747"/>
                      </a:cubicBezTo>
                      <a:cubicBezTo>
                        <a:pt x="937508" y="117517"/>
                        <a:pt x="990158" y="128182"/>
                        <a:pt x="1045508" y="130882"/>
                      </a:cubicBezTo>
                      <a:cubicBezTo>
                        <a:pt x="1040445" y="118192"/>
                        <a:pt x="1035518" y="105705"/>
                        <a:pt x="1030725" y="93352"/>
                      </a:cubicBezTo>
                      <a:cubicBezTo>
                        <a:pt x="981585" y="89505"/>
                        <a:pt x="934807" y="79650"/>
                        <a:pt x="891810" y="67297"/>
                      </a:cubicBezTo>
                      <a:cubicBezTo>
                        <a:pt x="638280" y="90450"/>
                        <a:pt x="219577" y="61830"/>
                        <a:pt x="10665" y="0"/>
                      </a:cubicBezTo>
                      <a:close/>
                    </a:path>
                  </a:pathLst>
                </a:custGeom>
                <a:solidFill>
                  <a:srgbClr val="AC4640"/>
                </a:solidFill>
                <a:ln w="674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FA3E08B-9641-462F-6B4A-83E9F2757D25}"/>
                    </a:ext>
                  </a:extLst>
                </p:cNvPr>
                <p:cNvSpPr/>
                <p:nvPr/>
              </p:nvSpPr>
              <p:spPr>
                <a:xfrm>
                  <a:off x="12864967" y="7155019"/>
                  <a:ext cx="408509" cy="336690"/>
                </a:xfrm>
                <a:custGeom>
                  <a:avLst/>
                  <a:gdLst>
                    <a:gd name="connsiteX0" fmla="*/ 206685 w 408509"/>
                    <a:gd name="connsiteY0" fmla="*/ 0 h 336690"/>
                    <a:gd name="connsiteX1" fmla="*/ 408510 w 408509"/>
                    <a:gd name="connsiteY1" fmla="*/ 336690 h 336690"/>
                    <a:gd name="connsiteX2" fmla="*/ 362340 w 408509"/>
                    <a:gd name="connsiteY2" fmla="*/ 279720 h 336690"/>
                    <a:gd name="connsiteX3" fmla="*/ 0 w 408509"/>
                    <a:gd name="connsiteY3" fmla="*/ 88965 h 336690"/>
                    <a:gd name="connsiteX4" fmla="*/ 206685 w 408509"/>
                    <a:gd name="connsiteY4" fmla="*/ 0 h 3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09" h="336690">
                      <a:moveTo>
                        <a:pt x="206685" y="0"/>
                      </a:moveTo>
                      <a:cubicBezTo>
                        <a:pt x="314955" y="128858"/>
                        <a:pt x="388530" y="269730"/>
                        <a:pt x="408510" y="336690"/>
                      </a:cubicBezTo>
                      <a:cubicBezTo>
                        <a:pt x="398385" y="316305"/>
                        <a:pt x="383063" y="296865"/>
                        <a:pt x="362340" y="279720"/>
                      </a:cubicBezTo>
                      <a:cubicBezTo>
                        <a:pt x="257647" y="192240"/>
                        <a:pt x="131085" y="126495"/>
                        <a:pt x="0" y="88965"/>
                      </a:cubicBezTo>
                      <a:cubicBezTo>
                        <a:pt x="46980" y="64125"/>
                        <a:pt x="127103" y="24705"/>
                        <a:pt x="206685" y="0"/>
                      </a:cubicBezTo>
                      <a:close/>
                    </a:path>
                  </a:pathLst>
                </a:custGeom>
                <a:solidFill>
                  <a:srgbClr val="E4B6A0"/>
                </a:solidFill>
                <a:ln w="674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D24A010-1650-FBB9-6C21-9C603F607FC9}"/>
                    </a:ext>
                  </a:extLst>
                </p:cNvPr>
                <p:cNvSpPr/>
                <p:nvPr/>
              </p:nvSpPr>
              <p:spPr>
                <a:xfrm>
                  <a:off x="12864967" y="7155019"/>
                  <a:ext cx="219240" cy="97267"/>
                </a:xfrm>
                <a:custGeom>
                  <a:avLst/>
                  <a:gdLst>
                    <a:gd name="connsiteX0" fmla="*/ 206685 w 219240"/>
                    <a:gd name="connsiteY0" fmla="*/ 0 h 97267"/>
                    <a:gd name="connsiteX1" fmla="*/ 219240 w 219240"/>
                    <a:gd name="connsiteY1" fmla="*/ 15188 h 97267"/>
                    <a:gd name="connsiteX2" fmla="*/ 27540 w 219240"/>
                    <a:gd name="connsiteY2" fmla="*/ 97268 h 97267"/>
                    <a:gd name="connsiteX3" fmla="*/ 0 w 219240"/>
                    <a:gd name="connsiteY3" fmla="*/ 88898 h 97267"/>
                    <a:gd name="connsiteX4" fmla="*/ 206685 w 219240"/>
                    <a:gd name="connsiteY4" fmla="*/ 0 h 9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0" h="97267">
                      <a:moveTo>
                        <a:pt x="206685" y="0"/>
                      </a:moveTo>
                      <a:cubicBezTo>
                        <a:pt x="210938" y="5063"/>
                        <a:pt x="215123" y="10125"/>
                        <a:pt x="219240" y="15188"/>
                      </a:cubicBezTo>
                      <a:cubicBezTo>
                        <a:pt x="146678" y="38205"/>
                        <a:pt x="74385" y="72967"/>
                        <a:pt x="27540" y="97268"/>
                      </a:cubicBezTo>
                      <a:cubicBezTo>
                        <a:pt x="18360" y="94365"/>
                        <a:pt x="9180" y="91598"/>
                        <a:pt x="0" y="88898"/>
                      </a:cubicBezTo>
                      <a:cubicBezTo>
                        <a:pt x="46980" y="64125"/>
                        <a:pt x="127103" y="24705"/>
                        <a:pt x="206685" y="0"/>
                      </a:cubicBezTo>
                      <a:close/>
                    </a:path>
                  </a:pathLst>
                </a:custGeom>
                <a:solidFill>
                  <a:srgbClr val="D38F76"/>
                </a:solidFill>
                <a:ln w="674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CBD34B2-494E-AE60-93A8-08384F108B5D}"/>
                    </a:ext>
                  </a:extLst>
                </p:cNvPr>
                <p:cNvSpPr/>
                <p:nvPr/>
              </p:nvSpPr>
              <p:spPr>
                <a:xfrm>
                  <a:off x="12864494" y="7214892"/>
                  <a:ext cx="354375" cy="212894"/>
                </a:xfrm>
                <a:custGeom>
                  <a:avLst/>
                  <a:gdLst>
                    <a:gd name="connsiteX0" fmla="*/ 54337 w 354375"/>
                    <a:gd name="connsiteY0" fmla="*/ 0 h 212894"/>
                    <a:gd name="connsiteX1" fmla="*/ 349042 w 354375"/>
                    <a:gd name="connsiteY1" fmla="*/ 206280 h 212894"/>
                    <a:gd name="connsiteX2" fmla="*/ 354375 w 354375"/>
                    <a:gd name="connsiteY2" fmla="*/ 212895 h 212894"/>
                    <a:gd name="connsiteX3" fmla="*/ 0 w 354375"/>
                    <a:gd name="connsiteY3" fmla="*/ 28822 h 212894"/>
                    <a:gd name="connsiteX4" fmla="*/ 54337 w 354375"/>
                    <a:gd name="connsiteY4" fmla="*/ 0 h 21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75" h="212894">
                      <a:moveTo>
                        <a:pt x="54337" y="0"/>
                      </a:moveTo>
                      <a:cubicBezTo>
                        <a:pt x="165780" y="48735"/>
                        <a:pt x="299227" y="146745"/>
                        <a:pt x="349042" y="206280"/>
                      </a:cubicBezTo>
                      <a:cubicBezTo>
                        <a:pt x="350865" y="208440"/>
                        <a:pt x="352620" y="210667"/>
                        <a:pt x="354375" y="212895"/>
                      </a:cubicBezTo>
                      <a:cubicBezTo>
                        <a:pt x="251100" y="128722"/>
                        <a:pt x="127710" y="65340"/>
                        <a:pt x="0" y="28822"/>
                      </a:cubicBezTo>
                      <a:cubicBezTo>
                        <a:pt x="18765" y="18360"/>
                        <a:pt x="36923" y="8775"/>
                        <a:pt x="54337" y="0"/>
                      </a:cubicBezTo>
                      <a:close/>
                    </a:path>
                  </a:pathLst>
                </a:custGeom>
                <a:solidFill>
                  <a:srgbClr val="D38F76"/>
                </a:solidFill>
                <a:ln w="674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F83B955-0F34-1752-72EE-4EFB37CC656D}"/>
                    </a:ext>
                  </a:extLst>
                </p:cNvPr>
                <p:cNvSpPr/>
                <p:nvPr/>
              </p:nvSpPr>
              <p:spPr>
                <a:xfrm>
                  <a:off x="11970255" y="6822852"/>
                  <a:ext cx="1114087" cy="856883"/>
                </a:xfrm>
                <a:custGeom>
                  <a:avLst/>
                  <a:gdLst>
                    <a:gd name="connsiteX0" fmla="*/ 375975 w 1114087"/>
                    <a:gd name="connsiteY0" fmla="*/ 0 h 856883"/>
                    <a:gd name="connsiteX1" fmla="*/ 241853 w 1114087"/>
                    <a:gd name="connsiteY1" fmla="*/ 29835 h 856883"/>
                    <a:gd name="connsiteX2" fmla="*/ 0 w 1114087"/>
                    <a:gd name="connsiteY2" fmla="*/ 770175 h 856883"/>
                    <a:gd name="connsiteX3" fmla="*/ 916177 w 1114087"/>
                    <a:gd name="connsiteY3" fmla="*/ 848880 h 856883"/>
                    <a:gd name="connsiteX4" fmla="*/ 755730 w 1114087"/>
                    <a:gd name="connsiteY4" fmla="*/ 789345 h 856883"/>
                    <a:gd name="connsiteX5" fmla="*/ 600682 w 1114087"/>
                    <a:gd name="connsiteY5" fmla="*/ 780098 h 856883"/>
                    <a:gd name="connsiteX6" fmla="*/ 557753 w 1114087"/>
                    <a:gd name="connsiteY6" fmla="*/ 673110 h 856883"/>
                    <a:gd name="connsiteX7" fmla="*/ 540945 w 1114087"/>
                    <a:gd name="connsiteY7" fmla="*/ 579960 h 856883"/>
                    <a:gd name="connsiteX8" fmla="*/ 539527 w 1114087"/>
                    <a:gd name="connsiteY8" fmla="*/ 485663 h 856883"/>
                    <a:gd name="connsiteX9" fmla="*/ 559710 w 1114087"/>
                    <a:gd name="connsiteY9" fmla="*/ 390555 h 856883"/>
                    <a:gd name="connsiteX10" fmla="*/ 894645 w 1114087"/>
                    <a:gd name="connsiteY10" fmla="*/ 421065 h 856883"/>
                    <a:gd name="connsiteX11" fmla="*/ 1114088 w 1114087"/>
                    <a:gd name="connsiteY11" fmla="*/ 328320 h 856883"/>
                    <a:gd name="connsiteX12" fmla="*/ 625455 w 1114087"/>
                    <a:gd name="connsiteY12" fmla="*/ 12015 h 856883"/>
                    <a:gd name="connsiteX13" fmla="*/ 626872 w 1114087"/>
                    <a:gd name="connsiteY13" fmla="*/ 42120 h 856883"/>
                    <a:gd name="connsiteX14" fmla="*/ 435038 w 1114087"/>
                    <a:gd name="connsiteY14" fmla="*/ 114413 h 856883"/>
                    <a:gd name="connsiteX15" fmla="*/ 370170 w 1114087"/>
                    <a:gd name="connsiteY15" fmla="*/ 42930 h 856883"/>
                    <a:gd name="connsiteX16" fmla="*/ 375975 w 1114087"/>
                    <a:gd name="connsiteY16" fmla="*/ 0 h 8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4087" h="856883">
                      <a:moveTo>
                        <a:pt x="375975" y="0"/>
                      </a:moveTo>
                      <a:lnTo>
                        <a:pt x="241853" y="29835"/>
                      </a:lnTo>
                      <a:cubicBezTo>
                        <a:pt x="187582" y="238275"/>
                        <a:pt x="86198" y="525285"/>
                        <a:pt x="0" y="770175"/>
                      </a:cubicBezTo>
                      <a:cubicBezTo>
                        <a:pt x="193455" y="839835"/>
                        <a:pt x="647663" y="873450"/>
                        <a:pt x="916177" y="848880"/>
                      </a:cubicBezTo>
                      <a:cubicBezTo>
                        <a:pt x="852728" y="830655"/>
                        <a:pt x="797580" y="807030"/>
                        <a:pt x="755730" y="789345"/>
                      </a:cubicBezTo>
                      <a:cubicBezTo>
                        <a:pt x="714218" y="795083"/>
                        <a:pt x="642802" y="789953"/>
                        <a:pt x="600682" y="780098"/>
                      </a:cubicBezTo>
                      <a:cubicBezTo>
                        <a:pt x="530348" y="763762"/>
                        <a:pt x="516375" y="707535"/>
                        <a:pt x="557753" y="673110"/>
                      </a:cubicBezTo>
                      <a:cubicBezTo>
                        <a:pt x="511448" y="663863"/>
                        <a:pt x="496598" y="605070"/>
                        <a:pt x="540945" y="579960"/>
                      </a:cubicBezTo>
                      <a:cubicBezTo>
                        <a:pt x="501592" y="562072"/>
                        <a:pt x="503145" y="503618"/>
                        <a:pt x="539527" y="485663"/>
                      </a:cubicBezTo>
                      <a:cubicBezTo>
                        <a:pt x="493762" y="468990"/>
                        <a:pt x="487755" y="401895"/>
                        <a:pt x="559710" y="390555"/>
                      </a:cubicBezTo>
                      <a:cubicBezTo>
                        <a:pt x="667440" y="377460"/>
                        <a:pt x="782730" y="389003"/>
                        <a:pt x="894645" y="421065"/>
                      </a:cubicBezTo>
                      <a:cubicBezTo>
                        <a:pt x="944122" y="394875"/>
                        <a:pt x="1030320" y="352553"/>
                        <a:pt x="1114088" y="328320"/>
                      </a:cubicBezTo>
                      <a:cubicBezTo>
                        <a:pt x="1011892" y="192307"/>
                        <a:pt x="798323" y="52380"/>
                        <a:pt x="625455" y="12015"/>
                      </a:cubicBezTo>
                      <a:lnTo>
                        <a:pt x="626872" y="42120"/>
                      </a:lnTo>
                      <a:lnTo>
                        <a:pt x="435038" y="114413"/>
                      </a:lnTo>
                      <a:lnTo>
                        <a:pt x="370170" y="42930"/>
                      </a:lnTo>
                      <a:lnTo>
                        <a:pt x="375975" y="0"/>
                      </a:lnTo>
                      <a:close/>
                    </a:path>
                  </a:pathLst>
                </a:custGeom>
                <a:solidFill>
                  <a:srgbClr val="4387D4"/>
                </a:solidFill>
                <a:ln w="674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578373F-26E9-E95B-EA69-A93E4535425F}"/>
                    </a:ext>
                  </a:extLst>
                </p:cNvPr>
                <p:cNvSpPr/>
                <p:nvPr/>
              </p:nvSpPr>
              <p:spPr>
                <a:xfrm>
                  <a:off x="12439046" y="7233252"/>
                  <a:ext cx="447453" cy="443879"/>
                </a:xfrm>
                <a:custGeom>
                  <a:avLst/>
                  <a:gdLst>
                    <a:gd name="connsiteX0" fmla="*/ 368479 w 447453"/>
                    <a:gd name="connsiteY0" fmla="*/ 443880 h 443879"/>
                    <a:gd name="connsiteX1" fmla="*/ 447454 w 447453"/>
                    <a:gd name="connsiteY1" fmla="*/ 438547 h 443879"/>
                    <a:gd name="connsiteX2" fmla="*/ 441717 w 447453"/>
                    <a:gd name="connsiteY2" fmla="*/ 436860 h 443879"/>
                    <a:gd name="connsiteX3" fmla="*/ 441379 w 447453"/>
                    <a:gd name="connsiteY3" fmla="*/ 436792 h 443879"/>
                    <a:gd name="connsiteX4" fmla="*/ 341816 w 447453"/>
                    <a:gd name="connsiteY4" fmla="*/ 401828 h 443879"/>
                    <a:gd name="connsiteX5" fmla="*/ 339386 w 447453"/>
                    <a:gd name="connsiteY5" fmla="*/ 400882 h 443879"/>
                    <a:gd name="connsiteX6" fmla="*/ 337024 w 447453"/>
                    <a:gd name="connsiteY6" fmla="*/ 399938 h 443879"/>
                    <a:gd name="connsiteX7" fmla="*/ 334661 w 447453"/>
                    <a:gd name="connsiteY7" fmla="*/ 398992 h 443879"/>
                    <a:gd name="connsiteX8" fmla="*/ 329937 w 447453"/>
                    <a:gd name="connsiteY8" fmla="*/ 397102 h 443879"/>
                    <a:gd name="connsiteX9" fmla="*/ 327641 w 447453"/>
                    <a:gd name="connsiteY9" fmla="*/ 396157 h 443879"/>
                    <a:gd name="connsiteX10" fmla="*/ 325346 w 447453"/>
                    <a:gd name="connsiteY10" fmla="*/ 395212 h 443879"/>
                    <a:gd name="connsiteX11" fmla="*/ 323052 w 447453"/>
                    <a:gd name="connsiteY11" fmla="*/ 394267 h 443879"/>
                    <a:gd name="connsiteX12" fmla="*/ 321634 w 447453"/>
                    <a:gd name="connsiteY12" fmla="*/ 393660 h 443879"/>
                    <a:gd name="connsiteX13" fmla="*/ 320824 w 447453"/>
                    <a:gd name="connsiteY13" fmla="*/ 393322 h 443879"/>
                    <a:gd name="connsiteX14" fmla="*/ 318596 w 447453"/>
                    <a:gd name="connsiteY14" fmla="*/ 392377 h 443879"/>
                    <a:gd name="connsiteX15" fmla="*/ 316437 w 447453"/>
                    <a:gd name="connsiteY15" fmla="*/ 391500 h 443879"/>
                    <a:gd name="connsiteX16" fmla="*/ 316369 w 447453"/>
                    <a:gd name="connsiteY16" fmla="*/ 391500 h 443879"/>
                    <a:gd name="connsiteX17" fmla="*/ 314141 w 447453"/>
                    <a:gd name="connsiteY17" fmla="*/ 390555 h 443879"/>
                    <a:gd name="connsiteX18" fmla="*/ 311981 w 447453"/>
                    <a:gd name="connsiteY18" fmla="*/ 389610 h 443879"/>
                    <a:gd name="connsiteX19" fmla="*/ 311307 w 447453"/>
                    <a:gd name="connsiteY19" fmla="*/ 389340 h 443879"/>
                    <a:gd name="connsiteX20" fmla="*/ 309821 w 447453"/>
                    <a:gd name="connsiteY20" fmla="*/ 388732 h 443879"/>
                    <a:gd name="connsiteX21" fmla="*/ 307661 w 447453"/>
                    <a:gd name="connsiteY21" fmla="*/ 387855 h 443879"/>
                    <a:gd name="connsiteX22" fmla="*/ 306312 w 447453"/>
                    <a:gd name="connsiteY22" fmla="*/ 387247 h 443879"/>
                    <a:gd name="connsiteX23" fmla="*/ 305569 w 447453"/>
                    <a:gd name="connsiteY23" fmla="*/ 386910 h 443879"/>
                    <a:gd name="connsiteX24" fmla="*/ 303476 w 447453"/>
                    <a:gd name="connsiteY24" fmla="*/ 386032 h 443879"/>
                    <a:gd name="connsiteX25" fmla="*/ 301384 w 447453"/>
                    <a:gd name="connsiteY25" fmla="*/ 385155 h 443879"/>
                    <a:gd name="connsiteX26" fmla="*/ 301316 w 447453"/>
                    <a:gd name="connsiteY26" fmla="*/ 385155 h 443879"/>
                    <a:gd name="connsiteX27" fmla="*/ 299224 w 447453"/>
                    <a:gd name="connsiteY27" fmla="*/ 384277 h 443879"/>
                    <a:gd name="connsiteX28" fmla="*/ 297131 w 447453"/>
                    <a:gd name="connsiteY28" fmla="*/ 383400 h 443879"/>
                    <a:gd name="connsiteX29" fmla="*/ 296457 w 447453"/>
                    <a:gd name="connsiteY29" fmla="*/ 383130 h 443879"/>
                    <a:gd name="connsiteX30" fmla="*/ 295039 w 447453"/>
                    <a:gd name="connsiteY30" fmla="*/ 382522 h 443879"/>
                    <a:gd name="connsiteX31" fmla="*/ 293014 w 447453"/>
                    <a:gd name="connsiteY31" fmla="*/ 381645 h 443879"/>
                    <a:gd name="connsiteX32" fmla="*/ 291664 w 447453"/>
                    <a:gd name="connsiteY32" fmla="*/ 381105 h 443879"/>
                    <a:gd name="connsiteX33" fmla="*/ 290989 w 447453"/>
                    <a:gd name="connsiteY33" fmla="*/ 380835 h 443879"/>
                    <a:gd name="connsiteX34" fmla="*/ 289032 w 447453"/>
                    <a:gd name="connsiteY34" fmla="*/ 380025 h 443879"/>
                    <a:gd name="connsiteX35" fmla="*/ 287074 w 447453"/>
                    <a:gd name="connsiteY35" fmla="*/ 379215 h 443879"/>
                    <a:gd name="connsiteX36" fmla="*/ 132027 w 447453"/>
                    <a:gd name="connsiteY36" fmla="*/ 369967 h 443879"/>
                    <a:gd name="connsiteX37" fmla="*/ 89096 w 447453"/>
                    <a:gd name="connsiteY37" fmla="*/ 262980 h 443879"/>
                    <a:gd name="connsiteX38" fmla="*/ 72289 w 447453"/>
                    <a:gd name="connsiteY38" fmla="*/ 169830 h 443879"/>
                    <a:gd name="connsiteX39" fmla="*/ 70872 w 447453"/>
                    <a:gd name="connsiteY39" fmla="*/ 75532 h 443879"/>
                    <a:gd name="connsiteX40" fmla="*/ 68981 w 447453"/>
                    <a:gd name="connsiteY40" fmla="*/ 74790 h 443879"/>
                    <a:gd name="connsiteX41" fmla="*/ 68441 w 447453"/>
                    <a:gd name="connsiteY41" fmla="*/ 74587 h 443879"/>
                    <a:gd name="connsiteX42" fmla="*/ 67024 w 447453"/>
                    <a:gd name="connsiteY42" fmla="*/ 73980 h 443879"/>
                    <a:gd name="connsiteX43" fmla="*/ 66552 w 447453"/>
                    <a:gd name="connsiteY43" fmla="*/ 73777 h 443879"/>
                    <a:gd name="connsiteX44" fmla="*/ 64864 w 447453"/>
                    <a:gd name="connsiteY44" fmla="*/ 72967 h 443879"/>
                    <a:gd name="connsiteX45" fmla="*/ 64324 w 447453"/>
                    <a:gd name="connsiteY45" fmla="*/ 72697 h 443879"/>
                    <a:gd name="connsiteX46" fmla="*/ 63109 w 447453"/>
                    <a:gd name="connsiteY46" fmla="*/ 72022 h 443879"/>
                    <a:gd name="connsiteX47" fmla="*/ 62501 w 447453"/>
                    <a:gd name="connsiteY47" fmla="*/ 71685 h 443879"/>
                    <a:gd name="connsiteX48" fmla="*/ 61152 w 447453"/>
                    <a:gd name="connsiteY48" fmla="*/ 70875 h 443879"/>
                    <a:gd name="connsiteX49" fmla="*/ 60814 w 447453"/>
                    <a:gd name="connsiteY49" fmla="*/ 70672 h 443879"/>
                    <a:gd name="connsiteX50" fmla="*/ 59194 w 447453"/>
                    <a:gd name="connsiteY50" fmla="*/ 69660 h 443879"/>
                    <a:gd name="connsiteX51" fmla="*/ 58789 w 447453"/>
                    <a:gd name="connsiteY51" fmla="*/ 69390 h 443879"/>
                    <a:gd name="connsiteX52" fmla="*/ 57574 w 447453"/>
                    <a:gd name="connsiteY52" fmla="*/ 68580 h 443879"/>
                    <a:gd name="connsiteX53" fmla="*/ 57101 w 447453"/>
                    <a:gd name="connsiteY53" fmla="*/ 68242 h 443879"/>
                    <a:gd name="connsiteX54" fmla="*/ 55751 w 447453"/>
                    <a:gd name="connsiteY54" fmla="*/ 67230 h 443879"/>
                    <a:gd name="connsiteX55" fmla="*/ 55617 w 447453"/>
                    <a:gd name="connsiteY55" fmla="*/ 67162 h 443879"/>
                    <a:gd name="connsiteX56" fmla="*/ 55617 w 447453"/>
                    <a:gd name="connsiteY56" fmla="*/ 67162 h 443879"/>
                    <a:gd name="connsiteX57" fmla="*/ 55346 w 447453"/>
                    <a:gd name="connsiteY57" fmla="*/ 66960 h 443879"/>
                    <a:gd name="connsiteX58" fmla="*/ 54199 w 447453"/>
                    <a:gd name="connsiteY58" fmla="*/ 66015 h 443879"/>
                    <a:gd name="connsiteX59" fmla="*/ 53726 w 447453"/>
                    <a:gd name="connsiteY59" fmla="*/ 65610 h 443879"/>
                    <a:gd name="connsiteX60" fmla="*/ 52647 w 447453"/>
                    <a:gd name="connsiteY60" fmla="*/ 64665 h 443879"/>
                    <a:gd name="connsiteX61" fmla="*/ 52376 w 447453"/>
                    <a:gd name="connsiteY61" fmla="*/ 64395 h 443879"/>
                    <a:gd name="connsiteX62" fmla="*/ 51094 w 447453"/>
                    <a:gd name="connsiteY62" fmla="*/ 63180 h 443879"/>
                    <a:gd name="connsiteX63" fmla="*/ 50689 w 447453"/>
                    <a:gd name="connsiteY63" fmla="*/ 62775 h 443879"/>
                    <a:gd name="connsiteX64" fmla="*/ 49879 w 447453"/>
                    <a:gd name="connsiteY64" fmla="*/ 61897 h 443879"/>
                    <a:gd name="connsiteX65" fmla="*/ 49339 w 447453"/>
                    <a:gd name="connsiteY65" fmla="*/ 61357 h 443879"/>
                    <a:gd name="connsiteX66" fmla="*/ 48529 w 447453"/>
                    <a:gd name="connsiteY66" fmla="*/ 60480 h 443879"/>
                    <a:gd name="connsiteX67" fmla="*/ 48191 w 447453"/>
                    <a:gd name="connsiteY67" fmla="*/ 60075 h 443879"/>
                    <a:gd name="connsiteX68" fmla="*/ 47111 w 447453"/>
                    <a:gd name="connsiteY68" fmla="*/ 58792 h 443879"/>
                    <a:gd name="connsiteX69" fmla="*/ 46639 w 447453"/>
                    <a:gd name="connsiteY69" fmla="*/ 58252 h 443879"/>
                    <a:gd name="connsiteX70" fmla="*/ 45964 w 447453"/>
                    <a:gd name="connsiteY70" fmla="*/ 57375 h 443879"/>
                    <a:gd name="connsiteX71" fmla="*/ 45492 w 447453"/>
                    <a:gd name="connsiteY71" fmla="*/ 56767 h 443879"/>
                    <a:gd name="connsiteX72" fmla="*/ 44749 w 447453"/>
                    <a:gd name="connsiteY72" fmla="*/ 55688 h 443879"/>
                    <a:gd name="connsiteX73" fmla="*/ 44277 w 447453"/>
                    <a:gd name="connsiteY73" fmla="*/ 54945 h 443879"/>
                    <a:gd name="connsiteX74" fmla="*/ 43669 w 447453"/>
                    <a:gd name="connsiteY74" fmla="*/ 53932 h 443879"/>
                    <a:gd name="connsiteX75" fmla="*/ 43264 w 447453"/>
                    <a:gd name="connsiteY75" fmla="*/ 53257 h 443879"/>
                    <a:gd name="connsiteX76" fmla="*/ 42791 w 447453"/>
                    <a:gd name="connsiteY76" fmla="*/ 52515 h 443879"/>
                    <a:gd name="connsiteX77" fmla="*/ 42319 w 447453"/>
                    <a:gd name="connsiteY77" fmla="*/ 51772 h 443879"/>
                    <a:gd name="connsiteX78" fmla="*/ 42319 w 447453"/>
                    <a:gd name="connsiteY78" fmla="*/ 51772 h 443879"/>
                    <a:gd name="connsiteX79" fmla="*/ 41644 w 447453"/>
                    <a:gd name="connsiteY79" fmla="*/ 50490 h 443879"/>
                    <a:gd name="connsiteX80" fmla="*/ 41644 w 447453"/>
                    <a:gd name="connsiteY80" fmla="*/ 50422 h 443879"/>
                    <a:gd name="connsiteX81" fmla="*/ 41307 w 447453"/>
                    <a:gd name="connsiteY81" fmla="*/ 49680 h 443879"/>
                    <a:gd name="connsiteX82" fmla="*/ 40902 w 447453"/>
                    <a:gd name="connsiteY82" fmla="*/ 48870 h 443879"/>
                    <a:gd name="connsiteX83" fmla="*/ 40564 w 447453"/>
                    <a:gd name="connsiteY83" fmla="*/ 48060 h 443879"/>
                    <a:gd name="connsiteX84" fmla="*/ 40226 w 447453"/>
                    <a:gd name="connsiteY84" fmla="*/ 47182 h 443879"/>
                    <a:gd name="connsiteX85" fmla="*/ 39821 w 447453"/>
                    <a:gd name="connsiteY85" fmla="*/ 46102 h 443879"/>
                    <a:gd name="connsiteX86" fmla="*/ 39416 w 447453"/>
                    <a:gd name="connsiteY86" fmla="*/ 45022 h 443879"/>
                    <a:gd name="connsiteX87" fmla="*/ 39147 w 447453"/>
                    <a:gd name="connsiteY87" fmla="*/ 44212 h 443879"/>
                    <a:gd name="connsiteX88" fmla="*/ 38876 w 447453"/>
                    <a:gd name="connsiteY88" fmla="*/ 43470 h 443879"/>
                    <a:gd name="connsiteX89" fmla="*/ 38606 w 447453"/>
                    <a:gd name="connsiteY89" fmla="*/ 42592 h 443879"/>
                    <a:gd name="connsiteX90" fmla="*/ 38404 w 447453"/>
                    <a:gd name="connsiteY90" fmla="*/ 41917 h 443879"/>
                    <a:gd name="connsiteX91" fmla="*/ 37999 w 447453"/>
                    <a:gd name="connsiteY91" fmla="*/ 40297 h 443879"/>
                    <a:gd name="connsiteX92" fmla="*/ 37864 w 447453"/>
                    <a:gd name="connsiteY92" fmla="*/ 39622 h 443879"/>
                    <a:gd name="connsiteX93" fmla="*/ 37661 w 447453"/>
                    <a:gd name="connsiteY93" fmla="*/ 38677 h 443879"/>
                    <a:gd name="connsiteX94" fmla="*/ 37527 w 447453"/>
                    <a:gd name="connsiteY94" fmla="*/ 38002 h 443879"/>
                    <a:gd name="connsiteX95" fmla="*/ 37324 w 447453"/>
                    <a:gd name="connsiteY95" fmla="*/ 37057 h 443879"/>
                    <a:gd name="connsiteX96" fmla="*/ 37122 w 447453"/>
                    <a:gd name="connsiteY96" fmla="*/ 35707 h 443879"/>
                    <a:gd name="connsiteX97" fmla="*/ 36986 w 447453"/>
                    <a:gd name="connsiteY97" fmla="*/ 34560 h 443879"/>
                    <a:gd name="connsiteX98" fmla="*/ 36919 w 447453"/>
                    <a:gd name="connsiteY98" fmla="*/ 34290 h 443879"/>
                    <a:gd name="connsiteX99" fmla="*/ 36784 w 447453"/>
                    <a:gd name="connsiteY99" fmla="*/ 33007 h 443879"/>
                    <a:gd name="connsiteX100" fmla="*/ 36784 w 447453"/>
                    <a:gd name="connsiteY100" fmla="*/ 33007 h 443879"/>
                    <a:gd name="connsiteX101" fmla="*/ 36649 w 447453"/>
                    <a:gd name="connsiteY101" fmla="*/ 30375 h 443879"/>
                    <a:gd name="connsiteX102" fmla="*/ 36649 w 447453"/>
                    <a:gd name="connsiteY102" fmla="*/ 30240 h 443879"/>
                    <a:gd name="connsiteX103" fmla="*/ 36649 w 447453"/>
                    <a:gd name="connsiteY103" fmla="*/ 29025 h 443879"/>
                    <a:gd name="connsiteX104" fmla="*/ 36649 w 447453"/>
                    <a:gd name="connsiteY104" fmla="*/ 28755 h 443879"/>
                    <a:gd name="connsiteX105" fmla="*/ 36919 w 447453"/>
                    <a:gd name="connsiteY105" fmla="*/ 24772 h 443879"/>
                    <a:gd name="connsiteX106" fmla="*/ 36919 w 447453"/>
                    <a:gd name="connsiteY106" fmla="*/ 24705 h 443879"/>
                    <a:gd name="connsiteX107" fmla="*/ 37054 w 447453"/>
                    <a:gd name="connsiteY107" fmla="*/ 23422 h 443879"/>
                    <a:gd name="connsiteX108" fmla="*/ 37122 w 447453"/>
                    <a:gd name="connsiteY108" fmla="*/ 23152 h 443879"/>
                    <a:gd name="connsiteX109" fmla="*/ 37932 w 447453"/>
                    <a:gd name="connsiteY109" fmla="*/ 19305 h 443879"/>
                    <a:gd name="connsiteX110" fmla="*/ 37999 w 447453"/>
                    <a:gd name="connsiteY110" fmla="*/ 19170 h 443879"/>
                    <a:gd name="connsiteX111" fmla="*/ 38337 w 447453"/>
                    <a:gd name="connsiteY111" fmla="*/ 17887 h 443879"/>
                    <a:gd name="connsiteX112" fmla="*/ 38337 w 447453"/>
                    <a:gd name="connsiteY112" fmla="*/ 17752 h 443879"/>
                    <a:gd name="connsiteX113" fmla="*/ 39687 w 447453"/>
                    <a:gd name="connsiteY113" fmla="*/ 13837 h 443879"/>
                    <a:gd name="connsiteX114" fmla="*/ 39687 w 447453"/>
                    <a:gd name="connsiteY114" fmla="*/ 13770 h 443879"/>
                    <a:gd name="connsiteX115" fmla="*/ 41509 w 447453"/>
                    <a:gd name="connsiteY115" fmla="*/ 9922 h 443879"/>
                    <a:gd name="connsiteX116" fmla="*/ 41509 w 447453"/>
                    <a:gd name="connsiteY116" fmla="*/ 9855 h 443879"/>
                    <a:gd name="connsiteX117" fmla="*/ 42184 w 447453"/>
                    <a:gd name="connsiteY117" fmla="*/ 8640 h 443879"/>
                    <a:gd name="connsiteX118" fmla="*/ 42251 w 447453"/>
                    <a:gd name="connsiteY118" fmla="*/ 8505 h 443879"/>
                    <a:gd name="connsiteX119" fmla="*/ 44614 w 447453"/>
                    <a:gd name="connsiteY119" fmla="*/ 4860 h 443879"/>
                    <a:gd name="connsiteX120" fmla="*/ 44614 w 447453"/>
                    <a:gd name="connsiteY120" fmla="*/ 4792 h 443879"/>
                    <a:gd name="connsiteX121" fmla="*/ 48529 w 447453"/>
                    <a:gd name="connsiteY121" fmla="*/ 67 h 443879"/>
                    <a:gd name="connsiteX122" fmla="*/ 48596 w 447453"/>
                    <a:gd name="connsiteY122" fmla="*/ 0 h 443879"/>
                    <a:gd name="connsiteX123" fmla="*/ 34219 w 447453"/>
                    <a:gd name="connsiteY123" fmla="*/ 94027 h 443879"/>
                    <a:gd name="connsiteX124" fmla="*/ 35636 w 447453"/>
                    <a:gd name="connsiteY124" fmla="*/ 188325 h 443879"/>
                    <a:gd name="connsiteX125" fmla="*/ 52444 w 447453"/>
                    <a:gd name="connsiteY125" fmla="*/ 281475 h 443879"/>
                    <a:gd name="connsiteX126" fmla="*/ 95374 w 447453"/>
                    <a:gd name="connsiteY126" fmla="*/ 388462 h 443879"/>
                    <a:gd name="connsiteX127" fmla="*/ 250421 w 447453"/>
                    <a:gd name="connsiteY127" fmla="*/ 397710 h 443879"/>
                    <a:gd name="connsiteX128" fmla="*/ 368479 w 447453"/>
                    <a:gd name="connsiteY128" fmla="*/ 443880 h 44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47453" h="443879">
                      <a:moveTo>
                        <a:pt x="368479" y="443880"/>
                      </a:moveTo>
                      <a:cubicBezTo>
                        <a:pt x="396154" y="442597"/>
                        <a:pt x="422614" y="440842"/>
                        <a:pt x="447454" y="438547"/>
                      </a:cubicBezTo>
                      <a:cubicBezTo>
                        <a:pt x="445564" y="438007"/>
                        <a:pt x="443606" y="437467"/>
                        <a:pt x="441717" y="436860"/>
                      </a:cubicBezTo>
                      <a:lnTo>
                        <a:pt x="441379" y="436792"/>
                      </a:lnTo>
                      <a:cubicBezTo>
                        <a:pt x="405064" y="426060"/>
                        <a:pt x="371516" y="413707"/>
                        <a:pt x="341816" y="401828"/>
                      </a:cubicBezTo>
                      <a:lnTo>
                        <a:pt x="339386" y="400882"/>
                      </a:lnTo>
                      <a:lnTo>
                        <a:pt x="337024" y="399938"/>
                      </a:lnTo>
                      <a:lnTo>
                        <a:pt x="334661" y="398992"/>
                      </a:lnTo>
                      <a:lnTo>
                        <a:pt x="329937" y="397102"/>
                      </a:lnTo>
                      <a:lnTo>
                        <a:pt x="327641" y="396157"/>
                      </a:lnTo>
                      <a:lnTo>
                        <a:pt x="325346" y="395212"/>
                      </a:lnTo>
                      <a:lnTo>
                        <a:pt x="323052" y="394267"/>
                      </a:lnTo>
                      <a:lnTo>
                        <a:pt x="321634" y="393660"/>
                      </a:lnTo>
                      <a:lnTo>
                        <a:pt x="320824" y="393322"/>
                      </a:lnTo>
                      <a:lnTo>
                        <a:pt x="318596" y="392377"/>
                      </a:lnTo>
                      <a:lnTo>
                        <a:pt x="316437" y="391500"/>
                      </a:lnTo>
                      <a:lnTo>
                        <a:pt x="316369" y="391500"/>
                      </a:lnTo>
                      <a:lnTo>
                        <a:pt x="314141" y="390555"/>
                      </a:lnTo>
                      <a:lnTo>
                        <a:pt x="311981" y="389610"/>
                      </a:lnTo>
                      <a:lnTo>
                        <a:pt x="311307" y="389340"/>
                      </a:lnTo>
                      <a:lnTo>
                        <a:pt x="309821" y="388732"/>
                      </a:lnTo>
                      <a:lnTo>
                        <a:pt x="307661" y="387855"/>
                      </a:lnTo>
                      <a:lnTo>
                        <a:pt x="306312" y="387247"/>
                      </a:lnTo>
                      <a:lnTo>
                        <a:pt x="305569" y="386910"/>
                      </a:lnTo>
                      <a:lnTo>
                        <a:pt x="303476" y="386032"/>
                      </a:lnTo>
                      <a:lnTo>
                        <a:pt x="301384" y="385155"/>
                      </a:lnTo>
                      <a:lnTo>
                        <a:pt x="301316" y="385155"/>
                      </a:lnTo>
                      <a:lnTo>
                        <a:pt x="299224" y="384277"/>
                      </a:lnTo>
                      <a:lnTo>
                        <a:pt x="297131" y="383400"/>
                      </a:lnTo>
                      <a:lnTo>
                        <a:pt x="296457" y="383130"/>
                      </a:lnTo>
                      <a:lnTo>
                        <a:pt x="295039" y="382522"/>
                      </a:lnTo>
                      <a:lnTo>
                        <a:pt x="293014" y="381645"/>
                      </a:lnTo>
                      <a:lnTo>
                        <a:pt x="291664" y="381105"/>
                      </a:lnTo>
                      <a:lnTo>
                        <a:pt x="290989" y="380835"/>
                      </a:lnTo>
                      <a:lnTo>
                        <a:pt x="289032" y="380025"/>
                      </a:lnTo>
                      <a:lnTo>
                        <a:pt x="287074" y="379215"/>
                      </a:lnTo>
                      <a:cubicBezTo>
                        <a:pt x="245562" y="384953"/>
                        <a:pt x="174147" y="379822"/>
                        <a:pt x="132027" y="369967"/>
                      </a:cubicBezTo>
                      <a:cubicBezTo>
                        <a:pt x="61691" y="353632"/>
                        <a:pt x="47719" y="297405"/>
                        <a:pt x="89096" y="262980"/>
                      </a:cubicBezTo>
                      <a:cubicBezTo>
                        <a:pt x="42791" y="253732"/>
                        <a:pt x="27941" y="194940"/>
                        <a:pt x="72289" y="169830"/>
                      </a:cubicBezTo>
                      <a:cubicBezTo>
                        <a:pt x="32937" y="151942"/>
                        <a:pt x="34489" y="93487"/>
                        <a:pt x="70872" y="75532"/>
                      </a:cubicBezTo>
                      <a:cubicBezTo>
                        <a:pt x="70264" y="75330"/>
                        <a:pt x="69589" y="75060"/>
                        <a:pt x="68981" y="74790"/>
                      </a:cubicBezTo>
                      <a:lnTo>
                        <a:pt x="68441" y="74587"/>
                      </a:lnTo>
                      <a:cubicBezTo>
                        <a:pt x="67969" y="74385"/>
                        <a:pt x="67497" y="74182"/>
                        <a:pt x="67024" y="73980"/>
                      </a:cubicBezTo>
                      <a:lnTo>
                        <a:pt x="66552" y="73777"/>
                      </a:lnTo>
                      <a:cubicBezTo>
                        <a:pt x="65944" y="73507"/>
                        <a:pt x="65404" y="73237"/>
                        <a:pt x="64864" y="72967"/>
                      </a:cubicBezTo>
                      <a:lnTo>
                        <a:pt x="64324" y="72697"/>
                      </a:lnTo>
                      <a:lnTo>
                        <a:pt x="63109" y="72022"/>
                      </a:lnTo>
                      <a:lnTo>
                        <a:pt x="62501" y="71685"/>
                      </a:lnTo>
                      <a:cubicBezTo>
                        <a:pt x="62029" y="71415"/>
                        <a:pt x="61624" y="71145"/>
                        <a:pt x="61152" y="70875"/>
                      </a:cubicBezTo>
                      <a:lnTo>
                        <a:pt x="60814" y="70672"/>
                      </a:lnTo>
                      <a:cubicBezTo>
                        <a:pt x="60274" y="70335"/>
                        <a:pt x="59734" y="69997"/>
                        <a:pt x="59194" y="69660"/>
                      </a:cubicBezTo>
                      <a:lnTo>
                        <a:pt x="58789" y="69390"/>
                      </a:lnTo>
                      <a:cubicBezTo>
                        <a:pt x="58384" y="69120"/>
                        <a:pt x="57979" y="68850"/>
                        <a:pt x="57574" y="68580"/>
                      </a:cubicBezTo>
                      <a:lnTo>
                        <a:pt x="57101" y="68242"/>
                      </a:lnTo>
                      <a:cubicBezTo>
                        <a:pt x="56629" y="67905"/>
                        <a:pt x="56157" y="67567"/>
                        <a:pt x="55751" y="67230"/>
                      </a:cubicBezTo>
                      <a:lnTo>
                        <a:pt x="55617" y="67162"/>
                      </a:lnTo>
                      <a:lnTo>
                        <a:pt x="55617" y="67162"/>
                      </a:lnTo>
                      <a:lnTo>
                        <a:pt x="55346" y="66960"/>
                      </a:lnTo>
                      <a:cubicBezTo>
                        <a:pt x="54941" y="66622"/>
                        <a:pt x="54536" y="66352"/>
                        <a:pt x="54199" y="66015"/>
                      </a:cubicBezTo>
                      <a:lnTo>
                        <a:pt x="53726" y="65610"/>
                      </a:lnTo>
                      <a:cubicBezTo>
                        <a:pt x="53389" y="65272"/>
                        <a:pt x="52984" y="65002"/>
                        <a:pt x="52647" y="64665"/>
                      </a:cubicBezTo>
                      <a:lnTo>
                        <a:pt x="52376" y="64395"/>
                      </a:lnTo>
                      <a:cubicBezTo>
                        <a:pt x="51971" y="63990"/>
                        <a:pt x="51499" y="63585"/>
                        <a:pt x="51094" y="63180"/>
                      </a:cubicBezTo>
                      <a:lnTo>
                        <a:pt x="50689" y="62775"/>
                      </a:lnTo>
                      <a:cubicBezTo>
                        <a:pt x="50419" y="62505"/>
                        <a:pt x="50149" y="62167"/>
                        <a:pt x="49879" y="61897"/>
                      </a:cubicBezTo>
                      <a:lnTo>
                        <a:pt x="49339" y="61357"/>
                      </a:lnTo>
                      <a:lnTo>
                        <a:pt x="48529" y="60480"/>
                      </a:lnTo>
                      <a:lnTo>
                        <a:pt x="48191" y="60075"/>
                      </a:lnTo>
                      <a:cubicBezTo>
                        <a:pt x="47854" y="59670"/>
                        <a:pt x="47449" y="59197"/>
                        <a:pt x="47111" y="58792"/>
                      </a:cubicBezTo>
                      <a:lnTo>
                        <a:pt x="46639" y="58252"/>
                      </a:lnTo>
                      <a:lnTo>
                        <a:pt x="45964" y="57375"/>
                      </a:lnTo>
                      <a:lnTo>
                        <a:pt x="45492" y="56767"/>
                      </a:lnTo>
                      <a:cubicBezTo>
                        <a:pt x="45221" y="56430"/>
                        <a:pt x="45019" y="56025"/>
                        <a:pt x="44749" y="55688"/>
                      </a:cubicBezTo>
                      <a:lnTo>
                        <a:pt x="44277" y="54945"/>
                      </a:lnTo>
                      <a:lnTo>
                        <a:pt x="43669" y="53932"/>
                      </a:lnTo>
                      <a:lnTo>
                        <a:pt x="43264" y="53257"/>
                      </a:lnTo>
                      <a:lnTo>
                        <a:pt x="42791" y="52515"/>
                      </a:lnTo>
                      <a:lnTo>
                        <a:pt x="42319" y="51772"/>
                      </a:lnTo>
                      <a:lnTo>
                        <a:pt x="42319" y="51772"/>
                      </a:lnTo>
                      <a:cubicBezTo>
                        <a:pt x="42117" y="51367"/>
                        <a:pt x="41846" y="50962"/>
                        <a:pt x="41644" y="50490"/>
                      </a:cubicBezTo>
                      <a:lnTo>
                        <a:pt x="41644" y="50422"/>
                      </a:lnTo>
                      <a:lnTo>
                        <a:pt x="41307" y="49680"/>
                      </a:lnTo>
                      <a:lnTo>
                        <a:pt x="40902" y="48870"/>
                      </a:lnTo>
                      <a:lnTo>
                        <a:pt x="40564" y="48060"/>
                      </a:lnTo>
                      <a:lnTo>
                        <a:pt x="40226" y="47182"/>
                      </a:lnTo>
                      <a:lnTo>
                        <a:pt x="39821" y="46102"/>
                      </a:lnTo>
                      <a:cubicBezTo>
                        <a:pt x="39687" y="45765"/>
                        <a:pt x="39552" y="45427"/>
                        <a:pt x="39416" y="45022"/>
                      </a:cubicBezTo>
                      <a:lnTo>
                        <a:pt x="39147" y="44212"/>
                      </a:lnTo>
                      <a:lnTo>
                        <a:pt x="38876" y="43470"/>
                      </a:lnTo>
                      <a:lnTo>
                        <a:pt x="38606" y="42592"/>
                      </a:lnTo>
                      <a:lnTo>
                        <a:pt x="38404" y="41917"/>
                      </a:lnTo>
                      <a:cubicBezTo>
                        <a:pt x="38269" y="41377"/>
                        <a:pt x="38134" y="40837"/>
                        <a:pt x="37999" y="40297"/>
                      </a:cubicBezTo>
                      <a:lnTo>
                        <a:pt x="37864" y="39622"/>
                      </a:lnTo>
                      <a:lnTo>
                        <a:pt x="37661" y="38677"/>
                      </a:lnTo>
                      <a:lnTo>
                        <a:pt x="37527" y="38002"/>
                      </a:lnTo>
                      <a:lnTo>
                        <a:pt x="37324" y="37057"/>
                      </a:lnTo>
                      <a:cubicBezTo>
                        <a:pt x="37256" y="36585"/>
                        <a:pt x="37189" y="36180"/>
                        <a:pt x="37122" y="35707"/>
                      </a:cubicBezTo>
                      <a:lnTo>
                        <a:pt x="36986" y="34560"/>
                      </a:lnTo>
                      <a:lnTo>
                        <a:pt x="36919" y="34290"/>
                      </a:lnTo>
                      <a:cubicBezTo>
                        <a:pt x="36851" y="33885"/>
                        <a:pt x="36851" y="33412"/>
                        <a:pt x="36784" y="33007"/>
                      </a:cubicBezTo>
                      <a:lnTo>
                        <a:pt x="36784" y="33007"/>
                      </a:lnTo>
                      <a:cubicBezTo>
                        <a:pt x="36717" y="32130"/>
                        <a:pt x="36649" y="31252"/>
                        <a:pt x="36649" y="30375"/>
                      </a:cubicBezTo>
                      <a:lnTo>
                        <a:pt x="36649" y="30240"/>
                      </a:lnTo>
                      <a:cubicBezTo>
                        <a:pt x="36649" y="29835"/>
                        <a:pt x="36649" y="29430"/>
                        <a:pt x="36649" y="29025"/>
                      </a:cubicBezTo>
                      <a:lnTo>
                        <a:pt x="36649" y="28755"/>
                      </a:lnTo>
                      <a:cubicBezTo>
                        <a:pt x="36649" y="27405"/>
                        <a:pt x="36784" y="26122"/>
                        <a:pt x="36919" y="24772"/>
                      </a:cubicBezTo>
                      <a:lnTo>
                        <a:pt x="36919" y="24705"/>
                      </a:lnTo>
                      <a:cubicBezTo>
                        <a:pt x="36986" y="24300"/>
                        <a:pt x="37054" y="23827"/>
                        <a:pt x="37054" y="23422"/>
                      </a:cubicBezTo>
                      <a:lnTo>
                        <a:pt x="37122" y="23152"/>
                      </a:lnTo>
                      <a:cubicBezTo>
                        <a:pt x="37324" y="21870"/>
                        <a:pt x="37594" y="20587"/>
                        <a:pt x="37932" y="19305"/>
                      </a:cubicBezTo>
                      <a:lnTo>
                        <a:pt x="37999" y="19170"/>
                      </a:lnTo>
                      <a:cubicBezTo>
                        <a:pt x="38134" y="18765"/>
                        <a:pt x="38201" y="18292"/>
                        <a:pt x="38337" y="17887"/>
                      </a:cubicBezTo>
                      <a:lnTo>
                        <a:pt x="38337" y="17752"/>
                      </a:lnTo>
                      <a:cubicBezTo>
                        <a:pt x="38742" y="16470"/>
                        <a:pt x="39147" y="15120"/>
                        <a:pt x="39687" y="13837"/>
                      </a:cubicBezTo>
                      <a:lnTo>
                        <a:pt x="39687" y="13770"/>
                      </a:lnTo>
                      <a:cubicBezTo>
                        <a:pt x="40226" y="12487"/>
                        <a:pt x="40834" y="11205"/>
                        <a:pt x="41509" y="9922"/>
                      </a:cubicBezTo>
                      <a:lnTo>
                        <a:pt x="41509" y="9855"/>
                      </a:lnTo>
                      <a:cubicBezTo>
                        <a:pt x="41712" y="9450"/>
                        <a:pt x="41981" y="9045"/>
                        <a:pt x="42184" y="8640"/>
                      </a:cubicBezTo>
                      <a:lnTo>
                        <a:pt x="42251" y="8505"/>
                      </a:lnTo>
                      <a:cubicBezTo>
                        <a:pt x="42994" y="7290"/>
                        <a:pt x="43736" y="6075"/>
                        <a:pt x="44614" y="4860"/>
                      </a:cubicBezTo>
                      <a:lnTo>
                        <a:pt x="44614" y="4792"/>
                      </a:lnTo>
                      <a:cubicBezTo>
                        <a:pt x="45761" y="3172"/>
                        <a:pt x="47044" y="1620"/>
                        <a:pt x="48529" y="67"/>
                      </a:cubicBezTo>
                      <a:lnTo>
                        <a:pt x="48596" y="0"/>
                      </a:lnTo>
                      <a:cubicBezTo>
                        <a:pt x="-17216" y="13905"/>
                        <a:pt x="-10264" y="77760"/>
                        <a:pt x="34219" y="94027"/>
                      </a:cubicBezTo>
                      <a:cubicBezTo>
                        <a:pt x="-2163" y="111982"/>
                        <a:pt x="-3716" y="170505"/>
                        <a:pt x="35636" y="188325"/>
                      </a:cubicBezTo>
                      <a:cubicBezTo>
                        <a:pt x="-8711" y="213435"/>
                        <a:pt x="6071" y="272160"/>
                        <a:pt x="52444" y="281475"/>
                      </a:cubicBezTo>
                      <a:cubicBezTo>
                        <a:pt x="11066" y="315900"/>
                        <a:pt x="25039" y="372127"/>
                        <a:pt x="95374" y="388462"/>
                      </a:cubicBezTo>
                      <a:cubicBezTo>
                        <a:pt x="137427" y="398317"/>
                        <a:pt x="208909" y="403515"/>
                        <a:pt x="250421" y="397710"/>
                      </a:cubicBezTo>
                      <a:cubicBezTo>
                        <a:pt x="282687" y="411210"/>
                        <a:pt x="322782" y="428355"/>
                        <a:pt x="368479" y="443880"/>
                      </a:cubicBezTo>
                      <a:close/>
                    </a:path>
                  </a:pathLst>
                </a:custGeom>
                <a:solidFill>
                  <a:srgbClr val="375CAB"/>
                </a:solidFill>
                <a:ln w="674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613CFD1-4B85-0C57-9924-A4724ACBF643}"/>
                    </a:ext>
                  </a:extLst>
                </p:cNvPr>
                <p:cNvSpPr/>
                <p:nvPr/>
              </p:nvSpPr>
              <p:spPr>
                <a:xfrm>
                  <a:off x="12732667" y="7129572"/>
                  <a:ext cx="57442" cy="96119"/>
                </a:xfrm>
                <a:custGeom>
                  <a:avLst/>
                  <a:gdLst>
                    <a:gd name="connsiteX0" fmla="*/ 57442 w 57442"/>
                    <a:gd name="connsiteY0" fmla="*/ 96120 h 96119"/>
                    <a:gd name="connsiteX1" fmla="*/ 5265 w 57442"/>
                    <a:gd name="connsiteY1" fmla="*/ 6615 h 96119"/>
                    <a:gd name="connsiteX2" fmla="*/ 0 w 57442"/>
                    <a:gd name="connsiteY2" fmla="*/ 0 h 96119"/>
                    <a:gd name="connsiteX3" fmla="*/ 40027 w 57442"/>
                    <a:gd name="connsiteY3" fmla="*/ 92813 h 96119"/>
                    <a:gd name="connsiteX4" fmla="*/ 57442 w 57442"/>
                    <a:gd name="connsiteY4" fmla="*/ 96120 h 9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42" h="96119">
                      <a:moveTo>
                        <a:pt x="57442" y="96120"/>
                      </a:moveTo>
                      <a:cubicBezTo>
                        <a:pt x="39487" y="59063"/>
                        <a:pt x="21262" y="27607"/>
                        <a:pt x="5265" y="6615"/>
                      </a:cubicBezTo>
                      <a:cubicBezTo>
                        <a:pt x="3510" y="4320"/>
                        <a:pt x="1755" y="2160"/>
                        <a:pt x="0" y="0"/>
                      </a:cubicBezTo>
                      <a:cubicBezTo>
                        <a:pt x="14917" y="30038"/>
                        <a:pt x="28283" y="61087"/>
                        <a:pt x="40027" y="92813"/>
                      </a:cubicBezTo>
                      <a:cubicBezTo>
                        <a:pt x="45832" y="93893"/>
                        <a:pt x="51637" y="94973"/>
                        <a:pt x="57442" y="96120"/>
                      </a:cubicBezTo>
                      <a:close/>
                    </a:path>
                  </a:pathLst>
                </a:custGeom>
                <a:solidFill>
                  <a:srgbClr val="375CAB"/>
                </a:solidFill>
                <a:ln w="674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1D5265-6826-A14F-8512-F79EE7E816E2}"/>
                    </a:ext>
                  </a:extLst>
                </p:cNvPr>
                <p:cNvSpPr/>
                <p:nvPr/>
              </p:nvSpPr>
              <p:spPr>
                <a:xfrm>
                  <a:off x="12095062" y="6826092"/>
                  <a:ext cx="235102" cy="406754"/>
                </a:xfrm>
                <a:custGeom>
                  <a:avLst/>
                  <a:gdLst>
                    <a:gd name="connsiteX0" fmla="*/ 235103 w 235102"/>
                    <a:gd name="connsiteY0" fmla="*/ 0 h 406754"/>
                    <a:gd name="connsiteX1" fmla="*/ 134122 w 235102"/>
                    <a:gd name="connsiteY1" fmla="*/ 22477 h 406754"/>
                    <a:gd name="connsiteX2" fmla="*/ 46980 w 235102"/>
                    <a:gd name="connsiteY2" fmla="*/ 267300 h 406754"/>
                    <a:gd name="connsiteX3" fmla="*/ 0 w 235102"/>
                    <a:gd name="connsiteY3" fmla="*/ 406755 h 406754"/>
                    <a:gd name="connsiteX4" fmla="*/ 235103 w 235102"/>
                    <a:gd name="connsiteY4" fmla="*/ 0 h 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02" h="406754">
                      <a:moveTo>
                        <a:pt x="235103" y="0"/>
                      </a:moveTo>
                      <a:lnTo>
                        <a:pt x="134122" y="22477"/>
                      </a:lnTo>
                      <a:cubicBezTo>
                        <a:pt x="138307" y="85658"/>
                        <a:pt x="113130" y="199867"/>
                        <a:pt x="46980" y="267300"/>
                      </a:cubicBezTo>
                      <a:cubicBezTo>
                        <a:pt x="30510" y="315360"/>
                        <a:pt x="23422" y="338040"/>
                        <a:pt x="0" y="406755"/>
                      </a:cubicBezTo>
                      <a:cubicBezTo>
                        <a:pt x="139927" y="349852"/>
                        <a:pt x="231323" y="222548"/>
                        <a:pt x="235103" y="0"/>
                      </a:cubicBezTo>
                      <a:close/>
                    </a:path>
                  </a:pathLst>
                </a:custGeom>
                <a:solidFill>
                  <a:srgbClr val="FFC473"/>
                </a:solidFill>
                <a:ln w="674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DA1DBED-95DA-3E7F-F55C-3A038A7D95BD}"/>
                    </a:ext>
                  </a:extLst>
                </p:cNvPr>
                <p:cNvSpPr/>
                <p:nvPr/>
              </p:nvSpPr>
              <p:spPr>
                <a:xfrm>
                  <a:off x="12340492" y="6786334"/>
                  <a:ext cx="256702" cy="150997"/>
                </a:xfrm>
                <a:custGeom>
                  <a:avLst/>
                  <a:gdLst>
                    <a:gd name="connsiteX0" fmla="*/ 10665 w 256702"/>
                    <a:gd name="connsiteY0" fmla="*/ 0 h 150997"/>
                    <a:gd name="connsiteX1" fmla="*/ 0 w 256702"/>
                    <a:gd name="connsiteY1" fmla="*/ 79515 h 150997"/>
                    <a:gd name="connsiteX2" fmla="*/ 64867 w 256702"/>
                    <a:gd name="connsiteY2" fmla="*/ 150997 h 150997"/>
                    <a:gd name="connsiteX3" fmla="*/ 256703 w 256702"/>
                    <a:gd name="connsiteY3" fmla="*/ 78705 h 150997"/>
                    <a:gd name="connsiteX4" fmla="*/ 253395 w 256702"/>
                    <a:gd name="connsiteY4" fmla="*/ 9652 h 150997"/>
                    <a:gd name="connsiteX5" fmla="*/ 10665 w 256702"/>
                    <a:gd name="connsiteY5" fmla="*/ 0 h 1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02" h="150997">
                      <a:moveTo>
                        <a:pt x="10665" y="0"/>
                      </a:moveTo>
                      <a:lnTo>
                        <a:pt x="0" y="79515"/>
                      </a:lnTo>
                      <a:lnTo>
                        <a:pt x="64867" y="150997"/>
                      </a:lnTo>
                      <a:lnTo>
                        <a:pt x="256703" y="78705"/>
                      </a:lnTo>
                      <a:lnTo>
                        <a:pt x="253395" y="9652"/>
                      </a:lnTo>
                      <a:cubicBezTo>
                        <a:pt x="168277" y="12420"/>
                        <a:pt x="85523" y="8370"/>
                        <a:pt x="10665" y="0"/>
                      </a:cubicBezTo>
                      <a:close/>
                    </a:path>
                  </a:pathLst>
                </a:custGeom>
                <a:solidFill>
                  <a:srgbClr val="E4B6A0"/>
                </a:solidFill>
                <a:ln w="674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FCD0E5-640A-912C-F439-6B129EC04087}"/>
                    </a:ext>
                  </a:extLst>
                </p:cNvPr>
                <p:cNvSpPr/>
                <p:nvPr/>
              </p:nvSpPr>
              <p:spPr>
                <a:xfrm>
                  <a:off x="12346364" y="6786334"/>
                  <a:ext cx="248467" cy="45192"/>
                </a:xfrm>
                <a:custGeom>
                  <a:avLst/>
                  <a:gdLst>
                    <a:gd name="connsiteX0" fmla="*/ 4793 w 248467"/>
                    <a:gd name="connsiteY0" fmla="*/ 0 h 45192"/>
                    <a:gd name="connsiteX1" fmla="*/ 0 w 248467"/>
                    <a:gd name="connsiteY1" fmla="*/ 42795 h 45192"/>
                    <a:gd name="connsiteX2" fmla="*/ 248467 w 248467"/>
                    <a:gd name="connsiteY2" fmla="*/ 35370 h 45192"/>
                    <a:gd name="connsiteX3" fmla="*/ 247523 w 248467"/>
                    <a:gd name="connsiteY3" fmla="*/ 11610 h 45192"/>
                    <a:gd name="connsiteX4" fmla="*/ 4793 w 248467"/>
                    <a:gd name="connsiteY4" fmla="*/ 0 h 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67" h="45192">
                      <a:moveTo>
                        <a:pt x="4793" y="0"/>
                      </a:moveTo>
                      <a:lnTo>
                        <a:pt x="0" y="42795"/>
                      </a:lnTo>
                      <a:cubicBezTo>
                        <a:pt x="78435" y="47318"/>
                        <a:pt x="163148" y="45765"/>
                        <a:pt x="248467" y="35370"/>
                      </a:cubicBezTo>
                      <a:lnTo>
                        <a:pt x="247523" y="11610"/>
                      </a:lnTo>
                      <a:cubicBezTo>
                        <a:pt x="162405" y="14850"/>
                        <a:pt x="79650" y="9990"/>
                        <a:pt x="4793" y="0"/>
                      </a:cubicBezTo>
                      <a:close/>
                    </a:path>
                  </a:pathLst>
                </a:custGeom>
                <a:solidFill>
                  <a:srgbClr val="D38F76"/>
                </a:solidFill>
                <a:ln w="674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975FDD5-B81C-74AF-6033-73F8BF775D81}"/>
                    </a:ext>
                  </a:extLst>
                </p:cNvPr>
                <p:cNvSpPr/>
                <p:nvPr/>
              </p:nvSpPr>
              <p:spPr>
                <a:xfrm>
                  <a:off x="12026664" y="8572790"/>
                  <a:ext cx="394153" cy="293162"/>
                </a:xfrm>
                <a:custGeom>
                  <a:avLst/>
                  <a:gdLst>
                    <a:gd name="connsiteX0" fmla="*/ 2586 w 394153"/>
                    <a:gd name="connsiteY0" fmla="*/ 0 h 293162"/>
                    <a:gd name="connsiteX1" fmla="*/ 156 w 394153"/>
                    <a:gd name="connsiteY1" fmla="*/ 140872 h 293162"/>
                    <a:gd name="connsiteX2" fmla="*/ 161548 w 394153"/>
                    <a:gd name="connsiteY2" fmla="*/ 272092 h 293162"/>
                    <a:gd name="connsiteX3" fmla="*/ 393681 w 394153"/>
                    <a:gd name="connsiteY3" fmla="*/ 291195 h 293162"/>
                    <a:gd name="connsiteX4" fmla="*/ 394153 w 394153"/>
                    <a:gd name="connsiteY4" fmla="*/ 291127 h 293162"/>
                    <a:gd name="connsiteX5" fmla="*/ 383353 w 394153"/>
                    <a:gd name="connsiteY5" fmla="*/ 24772 h 293162"/>
                    <a:gd name="connsiteX6" fmla="*/ 2586 w 394153"/>
                    <a:gd name="connsiteY6" fmla="*/ 0 h 2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153" h="293162">
                      <a:moveTo>
                        <a:pt x="2586" y="0"/>
                      </a:moveTo>
                      <a:cubicBezTo>
                        <a:pt x="493" y="48060"/>
                        <a:pt x="-384" y="95783"/>
                        <a:pt x="156" y="140872"/>
                      </a:cubicBezTo>
                      <a:cubicBezTo>
                        <a:pt x="68263" y="98887"/>
                        <a:pt x="181326" y="157545"/>
                        <a:pt x="161548" y="272092"/>
                      </a:cubicBezTo>
                      <a:cubicBezTo>
                        <a:pt x="224391" y="287077"/>
                        <a:pt x="344473" y="297742"/>
                        <a:pt x="393681" y="291195"/>
                      </a:cubicBezTo>
                      <a:lnTo>
                        <a:pt x="394153" y="291127"/>
                      </a:lnTo>
                      <a:cubicBezTo>
                        <a:pt x="387808" y="196155"/>
                        <a:pt x="383758" y="107392"/>
                        <a:pt x="383353" y="24772"/>
                      </a:cubicBezTo>
                      <a:cubicBezTo>
                        <a:pt x="255441" y="21533"/>
                        <a:pt x="127731" y="13095"/>
                        <a:pt x="2586" y="0"/>
                      </a:cubicBezTo>
                      <a:close/>
                    </a:path>
                  </a:pathLst>
                </a:custGeom>
                <a:solidFill>
                  <a:srgbClr val="FFFFFF"/>
                </a:solidFill>
                <a:ln w="674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B62BDAC-89D5-5A0E-540A-2C2E75984526}"/>
                    </a:ext>
                  </a:extLst>
                </p:cNvPr>
                <p:cNvSpPr/>
                <p:nvPr/>
              </p:nvSpPr>
              <p:spPr>
                <a:xfrm>
                  <a:off x="12027089" y="8612209"/>
                  <a:ext cx="384007" cy="54472"/>
                </a:xfrm>
                <a:custGeom>
                  <a:avLst/>
                  <a:gdLst>
                    <a:gd name="connsiteX0" fmla="*/ 742 w 384007"/>
                    <a:gd name="connsiteY0" fmla="*/ 0 h 54472"/>
                    <a:gd name="connsiteX1" fmla="*/ 0 w 384007"/>
                    <a:gd name="connsiteY1" fmla="*/ 31253 h 54472"/>
                    <a:gd name="connsiteX2" fmla="*/ 384008 w 384007"/>
                    <a:gd name="connsiteY2" fmla="*/ 54473 h 54472"/>
                    <a:gd name="connsiteX3" fmla="*/ 383265 w 384007"/>
                    <a:gd name="connsiteY3" fmla="*/ 22478 h 54472"/>
                    <a:gd name="connsiteX4" fmla="*/ 742 w 384007"/>
                    <a:gd name="connsiteY4" fmla="*/ 0 h 5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07" h="54472">
                      <a:moveTo>
                        <a:pt x="742" y="0"/>
                      </a:moveTo>
                      <a:cubicBezTo>
                        <a:pt x="405" y="10462"/>
                        <a:pt x="203" y="20858"/>
                        <a:pt x="0" y="31253"/>
                      </a:cubicBezTo>
                      <a:cubicBezTo>
                        <a:pt x="129735" y="44348"/>
                        <a:pt x="258255" y="52245"/>
                        <a:pt x="384008" y="54473"/>
                      </a:cubicBezTo>
                      <a:cubicBezTo>
                        <a:pt x="383738" y="43673"/>
                        <a:pt x="383467" y="33008"/>
                        <a:pt x="383265" y="22478"/>
                      </a:cubicBezTo>
                      <a:cubicBezTo>
                        <a:pt x="258255" y="20992"/>
                        <a:pt x="130140" y="13230"/>
                        <a:pt x="742" y="0"/>
                      </a:cubicBezTo>
                      <a:close/>
                    </a:path>
                  </a:pathLst>
                </a:custGeom>
                <a:solidFill>
                  <a:srgbClr val="D26459"/>
                </a:solidFill>
                <a:ln w="674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254C48D-6814-4416-B2A4-F0672CFE35FE}"/>
                    </a:ext>
                  </a:extLst>
                </p:cNvPr>
                <p:cNvSpPr/>
                <p:nvPr/>
              </p:nvSpPr>
              <p:spPr>
                <a:xfrm>
                  <a:off x="11745409" y="8700046"/>
                  <a:ext cx="712330" cy="426381"/>
                </a:xfrm>
                <a:custGeom>
                  <a:avLst/>
                  <a:gdLst>
                    <a:gd name="connsiteX0" fmla="*/ 232675 w 712330"/>
                    <a:gd name="connsiteY0" fmla="*/ 115541 h 426381"/>
                    <a:gd name="connsiteX1" fmla="*/ 92343 w 712330"/>
                    <a:gd name="connsiteY1" fmla="*/ 426378 h 426381"/>
                    <a:gd name="connsiteX2" fmla="*/ 712330 w 712330"/>
                    <a:gd name="connsiteY2" fmla="*/ 422868 h 426381"/>
                    <a:gd name="connsiteX3" fmla="*/ 675881 w 712330"/>
                    <a:gd name="connsiteY3" fmla="*/ 163871 h 426381"/>
                    <a:gd name="connsiteX4" fmla="*/ 442803 w 712330"/>
                    <a:gd name="connsiteY4" fmla="*/ 144836 h 426381"/>
                    <a:gd name="connsiteX5" fmla="*/ 232675 w 712330"/>
                    <a:gd name="connsiteY5" fmla="*/ 115541 h 42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330" h="426381">
                      <a:moveTo>
                        <a:pt x="232675" y="115541"/>
                      </a:moveTo>
                      <a:cubicBezTo>
                        <a:pt x="34833" y="181083"/>
                        <a:pt x="-98277" y="427391"/>
                        <a:pt x="92343" y="426378"/>
                      </a:cubicBezTo>
                      <a:lnTo>
                        <a:pt x="712330" y="422868"/>
                      </a:lnTo>
                      <a:cubicBezTo>
                        <a:pt x="706998" y="331271"/>
                        <a:pt x="697143" y="236231"/>
                        <a:pt x="675881" y="163871"/>
                      </a:cubicBezTo>
                      <a:cubicBezTo>
                        <a:pt x="627281" y="170621"/>
                        <a:pt x="506050" y="159956"/>
                        <a:pt x="442803" y="144836"/>
                      </a:cubicBezTo>
                      <a:cubicBezTo>
                        <a:pt x="470545" y="-15747"/>
                        <a:pt x="237333" y="-66439"/>
                        <a:pt x="232675" y="115541"/>
                      </a:cubicBezTo>
                      <a:close/>
                    </a:path>
                  </a:pathLst>
                </a:custGeom>
                <a:solidFill>
                  <a:srgbClr val="D26459"/>
                </a:solidFill>
                <a:ln w="674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828CA2-5A92-2D7E-3BB6-A3CA01A021E0}"/>
                    </a:ext>
                  </a:extLst>
                </p:cNvPr>
                <p:cNvSpPr/>
                <p:nvPr/>
              </p:nvSpPr>
              <p:spPr>
                <a:xfrm>
                  <a:off x="12365592" y="8920347"/>
                  <a:ext cx="92214" cy="202837"/>
                </a:xfrm>
                <a:custGeom>
                  <a:avLst/>
                  <a:gdLst>
                    <a:gd name="connsiteX0" fmla="*/ 33962 w 92214"/>
                    <a:gd name="connsiteY0" fmla="*/ 202837 h 202837"/>
                    <a:gd name="connsiteX1" fmla="*/ 92215 w 92214"/>
                    <a:gd name="connsiteY1" fmla="*/ 202500 h 202837"/>
                    <a:gd name="connsiteX2" fmla="*/ 69332 w 92214"/>
                    <a:gd name="connsiteY2" fmla="*/ 0 h 202837"/>
                    <a:gd name="connsiteX3" fmla="*/ 33962 w 92214"/>
                    <a:gd name="connsiteY3" fmla="*/ 202837 h 202837"/>
                  </a:gdLst>
                  <a:ahLst/>
                  <a:cxnLst>
                    <a:cxn ang="0">
                      <a:pos x="connsiteX0" y="connsiteY0"/>
                    </a:cxn>
                    <a:cxn ang="0">
                      <a:pos x="connsiteX1" y="connsiteY1"/>
                    </a:cxn>
                    <a:cxn ang="0">
                      <a:pos x="connsiteX2" y="connsiteY2"/>
                    </a:cxn>
                    <a:cxn ang="0">
                      <a:pos x="connsiteX3" y="connsiteY3"/>
                    </a:cxn>
                  </a:cxnLst>
                  <a:rect l="l" t="t" r="r" b="b"/>
                  <a:pathLst>
                    <a:path w="92214" h="202837">
                      <a:moveTo>
                        <a:pt x="33962" y="202837"/>
                      </a:moveTo>
                      <a:lnTo>
                        <a:pt x="92215" y="202500"/>
                      </a:lnTo>
                      <a:cubicBezTo>
                        <a:pt x="88165" y="133177"/>
                        <a:pt x="81550" y="61965"/>
                        <a:pt x="69332" y="0"/>
                      </a:cubicBezTo>
                      <a:cubicBezTo>
                        <a:pt x="-9305" y="76477"/>
                        <a:pt x="-20983" y="166590"/>
                        <a:pt x="33962" y="202837"/>
                      </a:cubicBezTo>
                      <a:close/>
                    </a:path>
                  </a:pathLst>
                </a:custGeom>
                <a:solidFill>
                  <a:srgbClr val="AC4640"/>
                </a:solidFill>
                <a:ln w="674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4C94E4E-6297-2987-2F50-D87D8743B791}"/>
                    </a:ext>
                  </a:extLst>
                </p:cNvPr>
                <p:cNvSpPr/>
                <p:nvPr/>
              </p:nvSpPr>
              <p:spPr>
                <a:xfrm>
                  <a:off x="11793202" y="8817005"/>
                  <a:ext cx="339573" cy="135733"/>
                </a:xfrm>
                <a:custGeom>
                  <a:avLst/>
                  <a:gdLst>
                    <a:gd name="connsiteX0" fmla="*/ 180832 w 339573"/>
                    <a:gd name="connsiteY0" fmla="*/ 0 h 135733"/>
                    <a:gd name="connsiteX1" fmla="*/ 0 w 339573"/>
                    <a:gd name="connsiteY1" fmla="*/ 130207 h 135733"/>
                    <a:gd name="connsiteX2" fmla="*/ 202027 w 339573"/>
                    <a:gd name="connsiteY2" fmla="*/ 4185 h 135733"/>
                    <a:gd name="connsiteX3" fmla="*/ 180832 w 339573"/>
                    <a:gd name="connsiteY3" fmla="*/ 0 h 135733"/>
                  </a:gdLst>
                  <a:ahLst/>
                  <a:cxnLst>
                    <a:cxn ang="0">
                      <a:pos x="connsiteX0" y="connsiteY0"/>
                    </a:cxn>
                    <a:cxn ang="0">
                      <a:pos x="connsiteX1" y="connsiteY1"/>
                    </a:cxn>
                    <a:cxn ang="0">
                      <a:pos x="connsiteX2" y="connsiteY2"/>
                    </a:cxn>
                    <a:cxn ang="0">
                      <a:pos x="connsiteX3" y="connsiteY3"/>
                    </a:cxn>
                  </a:cxnLst>
                  <a:rect l="l" t="t" r="r" b="b"/>
                  <a:pathLst>
                    <a:path w="339573" h="135733">
                      <a:moveTo>
                        <a:pt x="180832" y="0"/>
                      </a:moveTo>
                      <a:cubicBezTo>
                        <a:pt x="106380" y="25717"/>
                        <a:pt x="41445" y="76815"/>
                        <a:pt x="0" y="130207"/>
                      </a:cubicBezTo>
                      <a:cubicBezTo>
                        <a:pt x="145192" y="151875"/>
                        <a:pt x="550057" y="109822"/>
                        <a:pt x="202027" y="4185"/>
                      </a:cubicBezTo>
                      <a:cubicBezTo>
                        <a:pt x="195345" y="2160"/>
                        <a:pt x="188122" y="878"/>
                        <a:pt x="180832" y="0"/>
                      </a:cubicBezTo>
                      <a:close/>
                    </a:path>
                  </a:pathLst>
                </a:custGeom>
                <a:solidFill>
                  <a:srgbClr val="E4B6A0"/>
                </a:solidFill>
                <a:ln w="674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FBC8166-962E-59A3-3B72-758929FE0E41}"/>
                    </a:ext>
                  </a:extLst>
                </p:cNvPr>
                <p:cNvSpPr/>
                <p:nvPr/>
              </p:nvSpPr>
              <p:spPr>
                <a:xfrm>
                  <a:off x="12045080" y="7732280"/>
                  <a:ext cx="94464" cy="534869"/>
                </a:xfrm>
                <a:custGeom>
                  <a:avLst/>
                  <a:gdLst>
                    <a:gd name="connsiteX0" fmla="*/ 94465 w 94464"/>
                    <a:gd name="connsiteY0" fmla="*/ 0 h 534869"/>
                    <a:gd name="connsiteX1" fmla="*/ 437 w 94464"/>
                    <a:gd name="connsiteY1" fmla="*/ 534870 h 534869"/>
                    <a:gd name="connsiteX2" fmla="*/ 94465 w 94464"/>
                    <a:gd name="connsiteY2" fmla="*/ 0 h 534869"/>
                    <a:gd name="connsiteX3" fmla="*/ 94465 w 94464"/>
                    <a:gd name="connsiteY3" fmla="*/ 0 h 534869"/>
                  </a:gdLst>
                  <a:ahLst/>
                  <a:cxnLst>
                    <a:cxn ang="0">
                      <a:pos x="connsiteX0" y="connsiteY0"/>
                    </a:cxn>
                    <a:cxn ang="0">
                      <a:pos x="connsiteX1" y="connsiteY1"/>
                    </a:cxn>
                    <a:cxn ang="0">
                      <a:pos x="connsiteX2" y="connsiteY2"/>
                    </a:cxn>
                    <a:cxn ang="0">
                      <a:pos x="connsiteX3" y="connsiteY3"/>
                    </a:cxn>
                  </a:cxnLst>
                  <a:rect l="l" t="t" r="r" b="b"/>
                  <a:pathLst>
                    <a:path w="94464" h="534869">
                      <a:moveTo>
                        <a:pt x="94465" y="0"/>
                      </a:moveTo>
                      <a:cubicBezTo>
                        <a:pt x="67599" y="177052"/>
                        <a:pt x="35537" y="359505"/>
                        <a:pt x="437" y="534870"/>
                      </a:cubicBezTo>
                      <a:cubicBezTo>
                        <a:pt x="-4221" y="353160"/>
                        <a:pt x="28449" y="169357"/>
                        <a:pt x="94465" y="0"/>
                      </a:cubicBezTo>
                      <a:lnTo>
                        <a:pt x="94465" y="0"/>
                      </a:lnTo>
                      <a:close/>
                    </a:path>
                  </a:pathLst>
                </a:custGeom>
                <a:solidFill>
                  <a:srgbClr val="AC4640"/>
                </a:solidFill>
                <a:ln w="674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FFC3627-6EFE-A780-675F-59BBE7D4FCF4}"/>
                    </a:ext>
                  </a:extLst>
                </p:cNvPr>
                <p:cNvSpPr/>
                <p:nvPr/>
              </p:nvSpPr>
              <p:spPr>
                <a:xfrm>
                  <a:off x="12327521" y="7753745"/>
                  <a:ext cx="35448" cy="542834"/>
                </a:xfrm>
                <a:custGeom>
                  <a:avLst/>
                  <a:gdLst>
                    <a:gd name="connsiteX0" fmla="*/ 19518 w 35448"/>
                    <a:gd name="connsiteY0" fmla="*/ 0 h 542834"/>
                    <a:gd name="connsiteX1" fmla="*/ 35448 w 35448"/>
                    <a:gd name="connsiteY1" fmla="*/ 542835 h 542834"/>
                    <a:gd name="connsiteX2" fmla="*/ 19518 w 35448"/>
                    <a:gd name="connsiteY2" fmla="*/ 0 h 542834"/>
                    <a:gd name="connsiteX3" fmla="*/ 19518 w 35448"/>
                    <a:gd name="connsiteY3" fmla="*/ 0 h 542834"/>
                  </a:gdLst>
                  <a:ahLst/>
                  <a:cxnLst>
                    <a:cxn ang="0">
                      <a:pos x="connsiteX0" y="connsiteY0"/>
                    </a:cxn>
                    <a:cxn ang="0">
                      <a:pos x="connsiteX1" y="connsiteY1"/>
                    </a:cxn>
                    <a:cxn ang="0">
                      <a:pos x="connsiteX2" y="connsiteY2"/>
                    </a:cxn>
                    <a:cxn ang="0">
                      <a:pos x="connsiteX3" y="connsiteY3"/>
                    </a:cxn>
                  </a:cxnLst>
                  <a:rect l="l" t="t" r="r" b="b"/>
                  <a:pathLst>
                    <a:path w="35448" h="542834">
                      <a:moveTo>
                        <a:pt x="19518" y="0"/>
                      </a:moveTo>
                      <a:cubicBezTo>
                        <a:pt x="28968" y="178807"/>
                        <a:pt x="34368" y="363960"/>
                        <a:pt x="35448" y="542835"/>
                      </a:cubicBezTo>
                      <a:cubicBezTo>
                        <a:pt x="-5862" y="365783"/>
                        <a:pt x="-10924" y="179212"/>
                        <a:pt x="19518" y="0"/>
                      </a:cubicBezTo>
                      <a:lnTo>
                        <a:pt x="19518" y="0"/>
                      </a:lnTo>
                      <a:close/>
                    </a:path>
                  </a:pathLst>
                </a:custGeom>
                <a:solidFill>
                  <a:srgbClr val="AC4640"/>
                </a:solidFill>
                <a:ln w="674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D9DDFBF-E93C-FF75-8E64-A75DA5EE3ECA}"/>
                    </a:ext>
                  </a:extLst>
                </p:cNvPr>
                <p:cNvSpPr/>
                <p:nvPr/>
              </p:nvSpPr>
              <p:spPr>
                <a:xfrm>
                  <a:off x="12550012" y="7756580"/>
                  <a:ext cx="142964" cy="523934"/>
                </a:xfrm>
                <a:custGeom>
                  <a:avLst/>
                  <a:gdLst>
                    <a:gd name="connsiteX0" fmla="*/ 0 w 142964"/>
                    <a:gd name="connsiteY0" fmla="*/ 0 h 523934"/>
                    <a:gd name="connsiteX1" fmla="*/ 142965 w 142964"/>
                    <a:gd name="connsiteY1" fmla="*/ 523935 h 523934"/>
                    <a:gd name="connsiteX2" fmla="*/ 0 w 142964"/>
                    <a:gd name="connsiteY2" fmla="*/ 0 h 523934"/>
                    <a:gd name="connsiteX3" fmla="*/ 0 w 142964"/>
                    <a:gd name="connsiteY3" fmla="*/ 0 h 523934"/>
                  </a:gdLst>
                  <a:ahLst/>
                  <a:cxnLst>
                    <a:cxn ang="0">
                      <a:pos x="connsiteX0" y="connsiteY0"/>
                    </a:cxn>
                    <a:cxn ang="0">
                      <a:pos x="connsiteX1" y="connsiteY1"/>
                    </a:cxn>
                    <a:cxn ang="0">
                      <a:pos x="connsiteX2" y="connsiteY2"/>
                    </a:cxn>
                    <a:cxn ang="0">
                      <a:pos x="connsiteX3" y="connsiteY3"/>
                    </a:cxn>
                  </a:cxnLst>
                  <a:rect l="l" t="t" r="r" b="b"/>
                  <a:pathLst>
                    <a:path w="142964" h="523934">
                      <a:moveTo>
                        <a:pt x="0" y="0"/>
                      </a:moveTo>
                      <a:cubicBezTo>
                        <a:pt x="51165" y="171585"/>
                        <a:pt x="99900" y="350325"/>
                        <a:pt x="142965" y="523935"/>
                      </a:cubicBezTo>
                      <a:cubicBezTo>
                        <a:pt x="61290" y="361530"/>
                        <a:pt x="12487" y="181372"/>
                        <a:pt x="0" y="0"/>
                      </a:cubicBezTo>
                      <a:lnTo>
                        <a:pt x="0" y="0"/>
                      </a:lnTo>
                      <a:close/>
                    </a:path>
                  </a:pathLst>
                </a:custGeom>
                <a:solidFill>
                  <a:srgbClr val="AC4640"/>
                </a:solidFill>
                <a:ln w="674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D8B3A29-5063-9401-7E1E-A072AB83F270}"/>
                    </a:ext>
                  </a:extLst>
                </p:cNvPr>
                <p:cNvSpPr/>
                <p:nvPr/>
              </p:nvSpPr>
              <p:spPr>
                <a:xfrm>
                  <a:off x="12799627" y="7742269"/>
                  <a:ext cx="234022" cy="490117"/>
                </a:xfrm>
                <a:custGeom>
                  <a:avLst/>
                  <a:gdLst>
                    <a:gd name="connsiteX0" fmla="*/ 0 w 234022"/>
                    <a:gd name="connsiteY0" fmla="*/ 0 h 490117"/>
                    <a:gd name="connsiteX1" fmla="*/ 234023 w 234022"/>
                    <a:gd name="connsiteY1" fmla="*/ 490117 h 490117"/>
                    <a:gd name="connsiteX2" fmla="*/ 0 w 234022"/>
                    <a:gd name="connsiteY2" fmla="*/ 0 h 490117"/>
                    <a:gd name="connsiteX3" fmla="*/ 0 w 234022"/>
                    <a:gd name="connsiteY3" fmla="*/ 0 h 490117"/>
                  </a:gdLst>
                  <a:ahLst/>
                  <a:cxnLst>
                    <a:cxn ang="0">
                      <a:pos x="connsiteX0" y="connsiteY0"/>
                    </a:cxn>
                    <a:cxn ang="0">
                      <a:pos x="connsiteX1" y="connsiteY1"/>
                    </a:cxn>
                    <a:cxn ang="0">
                      <a:pos x="connsiteX2" y="connsiteY2"/>
                    </a:cxn>
                    <a:cxn ang="0">
                      <a:pos x="connsiteX3" y="connsiteY3"/>
                    </a:cxn>
                  </a:cxnLst>
                  <a:rect l="l" t="t" r="r" b="b"/>
                  <a:pathLst>
                    <a:path w="234022" h="490117">
                      <a:moveTo>
                        <a:pt x="0" y="0"/>
                      </a:moveTo>
                      <a:cubicBezTo>
                        <a:pt x="80932" y="159772"/>
                        <a:pt x="160717" y="326902"/>
                        <a:pt x="234023" y="490117"/>
                      </a:cubicBezTo>
                      <a:cubicBezTo>
                        <a:pt x="124672" y="344790"/>
                        <a:pt x="44550" y="176242"/>
                        <a:pt x="0" y="0"/>
                      </a:cubicBezTo>
                      <a:lnTo>
                        <a:pt x="0" y="0"/>
                      </a:lnTo>
                      <a:close/>
                    </a:path>
                  </a:pathLst>
                </a:custGeom>
                <a:solidFill>
                  <a:srgbClr val="AC4640"/>
                </a:solidFill>
                <a:ln w="674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9F727E7-1EB6-AD6C-7FAD-3B515605F391}"/>
                    </a:ext>
                  </a:extLst>
                </p:cNvPr>
                <p:cNvSpPr/>
                <p:nvPr/>
              </p:nvSpPr>
              <p:spPr>
                <a:xfrm>
                  <a:off x="12652274" y="8330262"/>
                  <a:ext cx="433755" cy="535573"/>
                </a:xfrm>
                <a:custGeom>
                  <a:avLst/>
                  <a:gdLst>
                    <a:gd name="connsiteX0" fmla="*/ 0 w 433755"/>
                    <a:gd name="connsiteY0" fmla="*/ 55080 h 535573"/>
                    <a:gd name="connsiteX1" fmla="*/ 38138 w 433755"/>
                    <a:gd name="connsiteY1" fmla="*/ 386370 h 535573"/>
                    <a:gd name="connsiteX2" fmla="*/ 243337 w 433755"/>
                    <a:gd name="connsiteY2" fmla="*/ 519210 h 535573"/>
                    <a:gd name="connsiteX3" fmla="*/ 433755 w 433755"/>
                    <a:gd name="connsiteY3" fmla="*/ 532035 h 535573"/>
                    <a:gd name="connsiteX4" fmla="*/ 363690 w 433755"/>
                    <a:gd name="connsiteY4" fmla="*/ 0 h 535573"/>
                    <a:gd name="connsiteX5" fmla="*/ 0 w 433755"/>
                    <a:gd name="connsiteY5" fmla="*/ 55080 h 5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755" h="535573">
                      <a:moveTo>
                        <a:pt x="0" y="55080"/>
                      </a:moveTo>
                      <a:cubicBezTo>
                        <a:pt x="14850" y="152483"/>
                        <a:pt x="30307" y="273915"/>
                        <a:pt x="38138" y="386370"/>
                      </a:cubicBezTo>
                      <a:cubicBezTo>
                        <a:pt x="103815" y="352553"/>
                        <a:pt x="221063" y="390015"/>
                        <a:pt x="243337" y="519210"/>
                      </a:cubicBezTo>
                      <a:cubicBezTo>
                        <a:pt x="300307" y="534465"/>
                        <a:pt x="375705" y="539798"/>
                        <a:pt x="433755" y="532035"/>
                      </a:cubicBezTo>
                      <a:cubicBezTo>
                        <a:pt x="418635" y="330480"/>
                        <a:pt x="394470" y="162405"/>
                        <a:pt x="363690" y="0"/>
                      </a:cubicBezTo>
                      <a:cubicBezTo>
                        <a:pt x="251303" y="27743"/>
                        <a:pt x="127508" y="45563"/>
                        <a:pt x="0" y="55080"/>
                      </a:cubicBezTo>
                      <a:close/>
                    </a:path>
                  </a:pathLst>
                </a:custGeom>
                <a:solidFill>
                  <a:srgbClr val="E4B6A0"/>
                </a:solidFill>
                <a:ln w="674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3F0D25F-BD70-FAAE-1621-82D002A1CA1A}"/>
                    </a:ext>
                  </a:extLst>
                </p:cNvPr>
                <p:cNvSpPr/>
                <p:nvPr/>
              </p:nvSpPr>
              <p:spPr>
                <a:xfrm>
                  <a:off x="12652274" y="8330262"/>
                  <a:ext cx="371317" cy="96525"/>
                </a:xfrm>
                <a:custGeom>
                  <a:avLst/>
                  <a:gdLst>
                    <a:gd name="connsiteX0" fmla="*/ 0 w 371317"/>
                    <a:gd name="connsiteY0" fmla="*/ 55080 h 96525"/>
                    <a:gd name="connsiteX1" fmla="*/ 6143 w 371317"/>
                    <a:gd name="connsiteY1" fmla="*/ 96525 h 96525"/>
                    <a:gd name="connsiteX2" fmla="*/ 371318 w 371317"/>
                    <a:gd name="connsiteY2" fmla="*/ 41445 h 96525"/>
                    <a:gd name="connsiteX3" fmla="*/ 363623 w 371317"/>
                    <a:gd name="connsiteY3" fmla="*/ 0 h 96525"/>
                    <a:gd name="connsiteX4" fmla="*/ 0 w 371317"/>
                    <a:gd name="connsiteY4" fmla="*/ 55080 h 9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17" h="96525">
                      <a:moveTo>
                        <a:pt x="0" y="55080"/>
                      </a:moveTo>
                      <a:cubicBezTo>
                        <a:pt x="2025" y="68445"/>
                        <a:pt x="4117" y="82350"/>
                        <a:pt x="6143" y="96525"/>
                      </a:cubicBezTo>
                      <a:cubicBezTo>
                        <a:pt x="134122" y="87075"/>
                        <a:pt x="258458" y="69255"/>
                        <a:pt x="371318" y="41445"/>
                      </a:cubicBezTo>
                      <a:cubicBezTo>
                        <a:pt x="368820" y="27608"/>
                        <a:pt x="366255" y="13770"/>
                        <a:pt x="363623" y="0"/>
                      </a:cubicBezTo>
                      <a:cubicBezTo>
                        <a:pt x="251303" y="27743"/>
                        <a:pt x="127508" y="45563"/>
                        <a:pt x="0" y="55080"/>
                      </a:cubicBezTo>
                      <a:close/>
                    </a:path>
                  </a:pathLst>
                </a:custGeom>
                <a:solidFill>
                  <a:srgbClr val="D38F76"/>
                </a:solidFill>
                <a:ln w="674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5092BC2-4680-9E64-233D-046DB299E6D5}"/>
                    </a:ext>
                  </a:extLst>
                </p:cNvPr>
                <p:cNvSpPr/>
                <p:nvPr/>
              </p:nvSpPr>
              <p:spPr>
                <a:xfrm>
                  <a:off x="12679545" y="8551054"/>
                  <a:ext cx="406417" cy="313754"/>
                </a:xfrm>
                <a:custGeom>
                  <a:avLst/>
                  <a:gdLst>
                    <a:gd name="connsiteX0" fmla="*/ 0 w 406417"/>
                    <a:gd name="connsiteY0" fmla="*/ 43605 h 313754"/>
                    <a:gd name="connsiteX1" fmla="*/ 10800 w 406417"/>
                    <a:gd name="connsiteY1" fmla="*/ 164497 h 313754"/>
                    <a:gd name="connsiteX2" fmla="*/ 166455 w 406417"/>
                    <a:gd name="connsiteY2" fmla="*/ 292410 h 313754"/>
                    <a:gd name="connsiteX3" fmla="*/ 406418 w 406417"/>
                    <a:gd name="connsiteY3" fmla="*/ 311242 h 313754"/>
                    <a:gd name="connsiteX4" fmla="*/ 373005 w 406417"/>
                    <a:gd name="connsiteY4" fmla="*/ 0 h 313754"/>
                    <a:gd name="connsiteX5" fmla="*/ 0 w 406417"/>
                    <a:gd name="connsiteY5" fmla="*/ 43605 h 31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17" h="313754">
                      <a:moveTo>
                        <a:pt x="0" y="43605"/>
                      </a:moveTo>
                      <a:cubicBezTo>
                        <a:pt x="4320" y="84038"/>
                        <a:pt x="8033" y="124807"/>
                        <a:pt x="10800" y="164497"/>
                      </a:cubicBezTo>
                      <a:cubicBezTo>
                        <a:pt x="70807" y="128453"/>
                        <a:pt x="172260" y="175837"/>
                        <a:pt x="166455" y="292410"/>
                      </a:cubicBezTo>
                      <a:cubicBezTo>
                        <a:pt x="223425" y="307665"/>
                        <a:pt x="348030" y="319005"/>
                        <a:pt x="406418" y="311242"/>
                      </a:cubicBezTo>
                      <a:cubicBezTo>
                        <a:pt x="397980" y="198652"/>
                        <a:pt x="386707" y="96525"/>
                        <a:pt x="373005" y="0"/>
                      </a:cubicBezTo>
                      <a:cubicBezTo>
                        <a:pt x="252787" y="20925"/>
                        <a:pt x="127575" y="35235"/>
                        <a:pt x="0" y="43605"/>
                      </a:cubicBezTo>
                      <a:close/>
                    </a:path>
                  </a:pathLst>
                </a:custGeom>
                <a:solidFill>
                  <a:srgbClr val="FFFFFF"/>
                </a:solidFill>
                <a:ln w="674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69320E2-5225-EEE1-060D-5865284CF6C8}"/>
                    </a:ext>
                  </a:extLst>
                </p:cNvPr>
                <p:cNvSpPr/>
                <p:nvPr/>
              </p:nvSpPr>
              <p:spPr>
                <a:xfrm>
                  <a:off x="12683054" y="8586290"/>
                  <a:ext cx="378472" cy="74047"/>
                </a:xfrm>
                <a:custGeom>
                  <a:avLst/>
                  <a:gdLst>
                    <a:gd name="connsiteX0" fmla="*/ 0 w 378472"/>
                    <a:gd name="connsiteY0" fmla="*/ 43065 h 74047"/>
                    <a:gd name="connsiteX1" fmla="*/ 2902 w 378472"/>
                    <a:gd name="connsiteY1" fmla="*/ 74047 h 74047"/>
                    <a:gd name="connsiteX2" fmla="*/ 378473 w 378472"/>
                    <a:gd name="connsiteY2" fmla="*/ 31658 h 74047"/>
                    <a:gd name="connsiteX3" fmla="*/ 374355 w 378472"/>
                    <a:gd name="connsiteY3" fmla="*/ 0 h 74047"/>
                    <a:gd name="connsiteX4" fmla="*/ 0 w 378472"/>
                    <a:gd name="connsiteY4" fmla="*/ 43065 h 7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72" h="74047">
                      <a:moveTo>
                        <a:pt x="0" y="43065"/>
                      </a:moveTo>
                      <a:cubicBezTo>
                        <a:pt x="1013" y="53392"/>
                        <a:pt x="1958" y="63787"/>
                        <a:pt x="2902" y="74047"/>
                      </a:cubicBezTo>
                      <a:cubicBezTo>
                        <a:pt x="130613" y="64665"/>
                        <a:pt x="256298" y="50692"/>
                        <a:pt x="378473" y="31658"/>
                      </a:cubicBezTo>
                      <a:cubicBezTo>
                        <a:pt x="377122" y="20992"/>
                        <a:pt x="375773" y="10462"/>
                        <a:pt x="374355" y="0"/>
                      </a:cubicBezTo>
                      <a:cubicBezTo>
                        <a:pt x="252923" y="19777"/>
                        <a:pt x="127575" y="33952"/>
                        <a:pt x="0" y="43065"/>
                      </a:cubicBezTo>
                      <a:close/>
                    </a:path>
                  </a:pathLst>
                </a:custGeom>
                <a:solidFill>
                  <a:srgbClr val="D26459"/>
                </a:solidFill>
                <a:ln w="674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D2B0DB8-C8B0-82CE-C25D-48DF9840BDEA}"/>
                    </a:ext>
                  </a:extLst>
                </p:cNvPr>
                <p:cNvSpPr/>
                <p:nvPr/>
              </p:nvSpPr>
              <p:spPr>
                <a:xfrm>
                  <a:off x="12417536" y="8702272"/>
                  <a:ext cx="710141" cy="423207"/>
                </a:xfrm>
                <a:custGeom>
                  <a:avLst/>
                  <a:gdLst>
                    <a:gd name="connsiteX0" fmla="*/ 230486 w 710141"/>
                    <a:gd name="connsiteY0" fmla="*/ 110885 h 423207"/>
                    <a:gd name="connsiteX1" fmla="*/ 82459 w 710141"/>
                    <a:gd name="connsiteY1" fmla="*/ 423207 h 423207"/>
                    <a:gd name="connsiteX2" fmla="*/ 710141 w 710141"/>
                    <a:gd name="connsiteY2" fmla="*/ 419630 h 423207"/>
                    <a:gd name="connsiteX3" fmla="*/ 669101 w 710141"/>
                    <a:gd name="connsiteY3" fmla="*/ 159957 h 423207"/>
                    <a:gd name="connsiteX4" fmla="*/ 428464 w 710141"/>
                    <a:gd name="connsiteY4" fmla="*/ 141192 h 423207"/>
                    <a:gd name="connsiteX5" fmla="*/ 230486 w 710141"/>
                    <a:gd name="connsiteY5" fmla="*/ 110885 h 42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141" h="423207">
                      <a:moveTo>
                        <a:pt x="230486" y="110885"/>
                      </a:moveTo>
                      <a:cubicBezTo>
                        <a:pt x="-15416" y="192357"/>
                        <a:pt x="-64219" y="409707"/>
                        <a:pt x="82459" y="423207"/>
                      </a:cubicBezTo>
                      <a:lnTo>
                        <a:pt x="710141" y="419630"/>
                      </a:lnTo>
                      <a:cubicBezTo>
                        <a:pt x="704808" y="328032"/>
                        <a:pt x="690364" y="232317"/>
                        <a:pt x="669101" y="159957"/>
                      </a:cubicBezTo>
                      <a:cubicBezTo>
                        <a:pt x="610984" y="167923"/>
                        <a:pt x="485636" y="156515"/>
                        <a:pt x="428464" y="141192"/>
                      </a:cubicBezTo>
                      <a:cubicBezTo>
                        <a:pt x="436901" y="-27288"/>
                        <a:pt x="224006" y="-54288"/>
                        <a:pt x="230486" y="110885"/>
                      </a:cubicBezTo>
                      <a:close/>
                    </a:path>
                  </a:pathLst>
                </a:custGeom>
                <a:solidFill>
                  <a:srgbClr val="D26459"/>
                </a:solidFill>
                <a:ln w="674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5F70217-C065-F62C-E03E-9CD955A5F21B}"/>
                    </a:ext>
                  </a:extLst>
                </p:cNvPr>
                <p:cNvSpPr/>
                <p:nvPr/>
              </p:nvSpPr>
              <p:spPr>
                <a:xfrm>
                  <a:off x="12457807" y="8812077"/>
                  <a:ext cx="328497" cy="131755"/>
                </a:xfrm>
                <a:custGeom>
                  <a:avLst/>
                  <a:gdLst>
                    <a:gd name="connsiteX0" fmla="*/ 190215 w 328497"/>
                    <a:gd name="connsiteY0" fmla="*/ 1080 h 131755"/>
                    <a:gd name="connsiteX1" fmla="*/ 0 w 328497"/>
                    <a:gd name="connsiteY1" fmla="*/ 127710 h 131755"/>
                    <a:gd name="connsiteX2" fmla="*/ 190958 w 328497"/>
                    <a:gd name="connsiteY2" fmla="*/ 203 h 131755"/>
                    <a:gd name="connsiteX3" fmla="*/ 190215 w 328497"/>
                    <a:gd name="connsiteY3" fmla="*/ 0 h 131755"/>
                    <a:gd name="connsiteX4" fmla="*/ 190215 w 328497"/>
                    <a:gd name="connsiteY4" fmla="*/ 1080 h 13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7" h="131755">
                      <a:moveTo>
                        <a:pt x="190215" y="1080"/>
                      </a:moveTo>
                      <a:cubicBezTo>
                        <a:pt x="100710" y="30780"/>
                        <a:pt x="37328" y="78435"/>
                        <a:pt x="0" y="127710"/>
                      </a:cubicBezTo>
                      <a:cubicBezTo>
                        <a:pt x="153427" y="145800"/>
                        <a:pt x="530483" y="103208"/>
                        <a:pt x="190958" y="203"/>
                      </a:cubicBezTo>
                      <a:lnTo>
                        <a:pt x="190215" y="0"/>
                      </a:lnTo>
                      <a:lnTo>
                        <a:pt x="190215" y="1080"/>
                      </a:lnTo>
                      <a:close/>
                    </a:path>
                  </a:pathLst>
                </a:custGeom>
                <a:solidFill>
                  <a:srgbClr val="E4B6A0"/>
                </a:solidFill>
                <a:ln w="674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E0E4F9E-0D33-B8F3-C8E7-C6AC18A00CEB}"/>
                    </a:ext>
                  </a:extLst>
                </p:cNvPr>
                <p:cNvSpPr/>
                <p:nvPr/>
              </p:nvSpPr>
              <p:spPr>
                <a:xfrm>
                  <a:off x="13063282" y="4913611"/>
                  <a:ext cx="1287686" cy="2291965"/>
                </a:xfrm>
                <a:custGeom>
                  <a:avLst/>
                  <a:gdLst>
                    <a:gd name="connsiteX0" fmla="*/ 351068 w 1287686"/>
                    <a:gd name="connsiteY0" fmla="*/ 42933 h 2291965"/>
                    <a:gd name="connsiteX1" fmla="*/ 636593 w 1287686"/>
                    <a:gd name="connsiteY1" fmla="*/ 1599686 h 2291965"/>
                    <a:gd name="connsiteX2" fmla="*/ 634298 w 1287686"/>
                    <a:gd name="connsiteY2" fmla="*/ 1593746 h 2291965"/>
                    <a:gd name="connsiteX3" fmla="*/ 635108 w 1287686"/>
                    <a:gd name="connsiteY3" fmla="*/ 1598201 h 2291965"/>
                    <a:gd name="connsiteX4" fmla="*/ 396023 w 1287686"/>
                    <a:gd name="connsiteY4" fmla="*/ 1918624 h 2291965"/>
                    <a:gd name="connsiteX5" fmla="*/ 149176 w 1287686"/>
                    <a:gd name="connsiteY5" fmla="*/ 1746904 h 2291965"/>
                    <a:gd name="connsiteX6" fmla="*/ 0 w 1287686"/>
                    <a:gd name="connsiteY6" fmla="*/ 1817913 h 2291965"/>
                    <a:gd name="connsiteX7" fmla="*/ 628763 w 1287686"/>
                    <a:gd name="connsiteY7" fmla="*/ 2291966 h 2291965"/>
                    <a:gd name="connsiteX8" fmla="*/ 1131840 w 1287686"/>
                    <a:gd name="connsiteY8" fmla="*/ 1182603 h 2291965"/>
                    <a:gd name="connsiteX9" fmla="*/ 351068 w 1287686"/>
                    <a:gd name="connsiteY9" fmla="*/ 42933 h 229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686" h="2291965">
                      <a:moveTo>
                        <a:pt x="351068" y="42933"/>
                      </a:moveTo>
                      <a:cubicBezTo>
                        <a:pt x="821340" y="354783"/>
                        <a:pt x="1070820" y="941966"/>
                        <a:pt x="636593" y="1599686"/>
                      </a:cubicBezTo>
                      <a:cubicBezTo>
                        <a:pt x="635918" y="1597661"/>
                        <a:pt x="635041" y="1595771"/>
                        <a:pt x="634298" y="1593746"/>
                      </a:cubicBezTo>
                      <a:lnTo>
                        <a:pt x="635108" y="1598201"/>
                      </a:lnTo>
                      <a:cubicBezTo>
                        <a:pt x="663458" y="1776063"/>
                        <a:pt x="597848" y="1914033"/>
                        <a:pt x="396023" y="1918624"/>
                      </a:cubicBezTo>
                      <a:cubicBezTo>
                        <a:pt x="269123" y="1921526"/>
                        <a:pt x="178673" y="1847344"/>
                        <a:pt x="149176" y="1746904"/>
                      </a:cubicBezTo>
                      <a:cubicBezTo>
                        <a:pt x="103950" y="1774713"/>
                        <a:pt x="53731" y="1798271"/>
                        <a:pt x="0" y="1817913"/>
                      </a:cubicBezTo>
                      <a:cubicBezTo>
                        <a:pt x="52650" y="2086428"/>
                        <a:pt x="336825" y="2256596"/>
                        <a:pt x="628763" y="2291966"/>
                      </a:cubicBezTo>
                      <a:cubicBezTo>
                        <a:pt x="555593" y="1857806"/>
                        <a:pt x="935820" y="1500393"/>
                        <a:pt x="1131840" y="1182603"/>
                      </a:cubicBezTo>
                      <a:cubicBezTo>
                        <a:pt x="1561411" y="486408"/>
                        <a:pt x="1038083" y="-177184"/>
                        <a:pt x="351068" y="42933"/>
                      </a:cubicBezTo>
                      <a:close/>
                    </a:path>
                  </a:pathLst>
                </a:custGeom>
                <a:solidFill>
                  <a:srgbClr val="874334"/>
                </a:solidFill>
                <a:ln w="6747"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9B11690-5EE5-F31C-CF32-7BB80DD29BBA}"/>
                    </a:ext>
                  </a:extLst>
                </p:cNvPr>
                <p:cNvSpPr/>
                <p:nvPr/>
              </p:nvSpPr>
              <p:spPr>
                <a:xfrm>
                  <a:off x="13346309" y="4853750"/>
                  <a:ext cx="521566" cy="516907"/>
                </a:xfrm>
                <a:custGeom>
                  <a:avLst/>
                  <a:gdLst>
                    <a:gd name="connsiteX0" fmla="*/ 0 w 521566"/>
                    <a:gd name="connsiteY0" fmla="*/ 81870 h 516907"/>
                    <a:gd name="connsiteX1" fmla="*/ 5670 w 521566"/>
                    <a:gd name="connsiteY1" fmla="*/ 70732 h 516907"/>
                    <a:gd name="connsiteX2" fmla="*/ 195143 w 521566"/>
                    <a:gd name="connsiteY2" fmla="*/ 18015 h 516907"/>
                    <a:gd name="connsiteX3" fmla="*/ 383670 w 521566"/>
                    <a:gd name="connsiteY3" fmla="*/ 165637 h 516907"/>
                    <a:gd name="connsiteX4" fmla="*/ 499028 w 521566"/>
                    <a:gd name="connsiteY4" fmla="*/ 322372 h 516907"/>
                    <a:gd name="connsiteX5" fmla="*/ 458528 w 521566"/>
                    <a:gd name="connsiteY5" fmla="*/ 514545 h 516907"/>
                    <a:gd name="connsiteX6" fmla="*/ 454747 w 521566"/>
                    <a:gd name="connsiteY6" fmla="*/ 516907 h 516907"/>
                    <a:gd name="connsiteX7" fmla="*/ 0 w 521566"/>
                    <a:gd name="connsiteY7" fmla="*/ 81870 h 51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566" h="516907">
                      <a:moveTo>
                        <a:pt x="0" y="81870"/>
                      </a:moveTo>
                      <a:cubicBezTo>
                        <a:pt x="1688" y="78090"/>
                        <a:pt x="3578" y="74377"/>
                        <a:pt x="5670" y="70732"/>
                      </a:cubicBezTo>
                      <a:cubicBezTo>
                        <a:pt x="43470" y="3840"/>
                        <a:pt x="128250" y="-19785"/>
                        <a:pt x="195143" y="18015"/>
                      </a:cubicBezTo>
                      <a:cubicBezTo>
                        <a:pt x="277492" y="64455"/>
                        <a:pt x="335677" y="112987"/>
                        <a:pt x="383670" y="165637"/>
                      </a:cubicBezTo>
                      <a:cubicBezTo>
                        <a:pt x="428557" y="214980"/>
                        <a:pt x="462105" y="265875"/>
                        <a:pt x="499028" y="322372"/>
                      </a:cubicBezTo>
                      <a:cubicBezTo>
                        <a:pt x="540878" y="386632"/>
                        <a:pt x="522787" y="472627"/>
                        <a:pt x="458528" y="514545"/>
                      </a:cubicBezTo>
                      <a:cubicBezTo>
                        <a:pt x="457313" y="515355"/>
                        <a:pt x="456030" y="516165"/>
                        <a:pt x="454747" y="516907"/>
                      </a:cubicBezTo>
                      <a:cubicBezTo>
                        <a:pt x="353025" y="328042"/>
                        <a:pt x="191835" y="181365"/>
                        <a:pt x="0" y="81870"/>
                      </a:cubicBezTo>
                      <a:close/>
                    </a:path>
                  </a:pathLst>
                </a:custGeom>
                <a:solidFill>
                  <a:srgbClr val="D26459"/>
                </a:solidFill>
                <a:ln w="6747"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E9C22940-D698-66DA-DAE7-3FB8FFE9CF69}"/>
                    </a:ext>
                  </a:extLst>
                </p:cNvPr>
                <p:cNvSpPr/>
                <p:nvPr/>
              </p:nvSpPr>
              <p:spPr>
                <a:xfrm>
                  <a:off x="11495450" y="4720362"/>
                  <a:ext cx="2429183" cy="1792867"/>
                </a:xfrm>
                <a:custGeom>
                  <a:avLst/>
                  <a:gdLst>
                    <a:gd name="connsiteX0" fmla="*/ 32207 w 2429183"/>
                    <a:gd name="connsiteY0" fmla="*/ 1334138 h 1792867"/>
                    <a:gd name="connsiteX1" fmla="*/ 295659 w 2429183"/>
                    <a:gd name="connsiteY1" fmla="*/ 1149660 h 1792867"/>
                    <a:gd name="connsiteX2" fmla="*/ 340277 w 2429183"/>
                    <a:gd name="connsiteY2" fmla="*/ 1066230 h 1792867"/>
                    <a:gd name="connsiteX3" fmla="*/ 985982 w 2429183"/>
                    <a:gd name="connsiteY3" fmla="*/ 847328 h 1792867"/>
                    <a:gd name="connsiteX4" fmla="*/ 1494797 w 2429183"/>
                    <a:gd name="connsiteY4" fmla="*/ 1315103 h 1792867"/>
                    <a:gd name="connsiteX5" fmla="*/ 1467122 w 2429183"/>
                    <a:gd name="connsiteY5" fmla="*/ 1101195 h 1792867"/>
                    <a:gd name="connsiteX6" fmla="*/ 1696622 w 2429183"/>
                    <a:gd name="connsiteY6" fmla="*/ 1477103 h 1792867"/>
                    <a:gd name="connsiteX7" fmla="*/ 1770197 w 2429183"/>
                    <a:gd name="connsiteY7" fmla="*/ 1707345 h 1792867"/>
                    <a:gd name="connsiteX8" fmla="*/ 1770265 w 2429183"/>
                    <a:gd name="connsiteY8" fmla="*/ 1707413 h 1792867"/>
                    <a:gd name="connsiteX9" fmla="*/ 1972832 w 2429183"/>
                    <a:gd name="connsiteY9" fmla="*/ 1622835 h 1792867"/>
                    <a:gd name="connsiteX10" fmla="*/ 2204425 w 2429183"/>
                    <a:gd name="connsiteY10" fmla="*/ 1792868 h 1792867"/>
                    <a:gd name="connsiteX11" fmla="*/ 260965 w 2429183"/>
                    <a:gd name="connsiteY11" fmla="*/ 380633 h 1792867"/>
                    <a:gd name="connsiteX12" fmla="*/ 32207 w 2429183"/>
                    <a:gd name="connsiteY12" fmla="*/ 1334138 h 179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9183" h="1792867">
                      <a:moveTo>
                        <a:pt x="32207" y="1334138"/>
                      </a:moveTo>
                      <a:cubicBezTo>
                        <a:pt x="117324" y="1216215"/>
                        <a:pt x="213242" y="1154318"/>
                        <a:pt x="295659" y="1149660"/>
                      </a:cubicBezTo>
                      <a:cubicBezTo>
                        <a:pt x="297280" y="1134608"/>
                        <a:pt x="328599" y="1084388"/>
                        <a:pt x="340277" y="1066230"/>
                      </a:cubicBezTo>
                      <a:cubicBezTo>
                        <a:pt x="580577" y="1116990"/>
                        <a:pt x="867992" y="1039500"/>
                        <a:pt x="985982" y="847328"/>
                      </a:cubicBezTo>
                      <a:cubicBezTo>
                        <a:pt x="1005962" y="1148108"/>
                        <a:pt x="1247612" y="1276830"/>
                        <a:pt x="1494797" y="1315103"/>
                      </a:cubicBezTo>
                      <a:cubicBezTo>
                        <a:pt x="1462667" y="1249830"/>
                        <a:pt x="1450787" y="1199340"/>
                        <a:pt x="1467122" y="1101195"/>
                      </a:cubicBezTo>
                      <a:cubicBezTo>
                        <a:pt x="1471577" y="1297553"/>
                        <a:pt x="1570060" y="1403190"/>
                        <a:pt x="1696622" y="1477103"/>
                      </a:cubicBezTo>
                      <a:cubicBezTo>
                        <a:pt x="1617512" y="1608458"/>
                        <a:pt x="1710257" y="1635120"/>
                        <a:pt x="1770197" y="1707345"/>
                      </a:cubicBezTo>
                      <a:lnTo>
                        <a:pt x="1770265" y="1707413"/>
                      </a:lnTo>
                      <a:cubicBezTo>
                        <a:pt x="1819404" y="1652738"/>
                        <a:pt x="1892507" y="1619528"/>
                        <a:pt x="1972832" y="1622835"/>
                      </a:cubicBezTo>
                      <a:cubicBezTo>
                        <a:pt x="2081643" y="1627358"/>
                        <a:pt x="2171687" y="1697760"/>
                        <a:pt x="2204425" y="1792868"/>
                      </a:cubicBezTo>
                      <a:cubicBezTo>
                        <a:pt x="3088404" y="453870"/>
                        <a:pt x="1139140" y="-592582"/>
                        <a:pt x="260965" y="380633"/>
                      </a:cubicBezTo>
                      <a:cubicBezTo>
                        <a:pt x="48069" y="616545"/>
                        <a:pt x="-57838" y="1015875"/>
                        <a:pt x="32207" y="1334138"/>
                      </a:cubicBezTo>
                      <a:close/>
                    </a:path>
                  </a:pathLst>
                </a:custGeom>
                <a:solidFill>
                  <a:srgbClr val="9F685C"/>
                </a:solidFill>
                <a:ln w="6747"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0B56763-4387-AB51-1CD8-13BD240C3CD2}"/>
                    </a:ext>
                  </a:extLst>
                </p:cNvPr>
                <p:cNvSpPr/>
                <p:nvPr/>
              </p:nvSpPr>
              <p:spPr>
                <a:xfrm>
                  <a:off x="11588052" y="5838702"/>
                  <a:ext cx="216354" cy="445162"/>
                </a:xfrm>
                <a:custGeom>
                  <a:avLst/>
                  <a:gdLst>
                    <a:gd name="connsiteX0" fmla="*/ 101740 w 216354"/>
                    <a:gd name="connsiteY0" fmla="*/ 445162 h 445162"/>
                    <a:gd name="connsiteX1" fmla="*/ 219 w 216354"/>
                    <a:gd name="connsiteY1" fmla="*/ 235710 h 445162"/>
                    <a:gd name="connsiteX2" fmla="*/ 216355 w 216354"/>
                    <a:gd name="connsiteY2" fmla="*/ 0 h 445162"/>
                    <a:gd name="connsiteX3" fmla="*/ 101740 w 216354"/>
                    <a:gd name="connsiteY3" fmla="*/ 445162 h 445162"/>
                  </a:gdLst>
                  <a:ahLst/>
                  <a:cxnLst>
                    <a:cxn ang="0">
                      <a:pos x="connsiteX0" y="connsiteY0"/>
                    </a:cxn>
                    <a:cxn ang="0">
                      <a:pos x="connsiteX1" y="connsiteY1"/>
                    </a:cxn>
                    <a:cxn ang="0">
                      <a:pos x="connsiteX2" y="connsiteY2"/>
                    </a:cxn>
                    <a:cxn ang="0">
                      <a:pos x="connsiteX3" y="connsiteY3"/>
                    </a:cxn>
                  </a:cxnLst>
                  <a:rect l="l" t="t" r="r" b="b"/>
                  <a:pathLst>
                    <a:path w="216354" h="445162">
                      <a:moveTo>
                        <a:pt x="101740" y="445162"/>
                      </a:moveTo>
                      <a:cubicBezTo>
                        <a:pt x="37075" y="397440"/>
                        <a:pt x="-3358" y="320625"/>
                        <a:pt x="219" y="235710"/>
                      </a:cubicBezTo>
                      <a:cubicBezTo>
                        <a:pt x="5282" y="114615"/>
                        <a:pt x="98094" y="17483"/>
                        <a:pt x="216355" y="0"/>
                      </a:cubicBezTo>
                      <a:cubicBezTo>
                        <a:pt x="130629" y="152145"/>
                        <a:pt x="93302" y="310500"/>
                        <a:pt x="101740" y="445162"/>
                      </a:cubicBezTo>
                      <a:close/>
                    </a:path>
                  </a:pathLst>
                </a:custGeom>
                <a:solidFill>
                  <a:srgbClr val="E4B6A0"/>
                </a:solidFill>
                <a:ln w="674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2A534C8-FAD0-B70B-FC3B-F903CAD406D0}"/>
                    </a:ext>
                  </a:extLst>
                </p:cNvPr>
                <p:cNvSpPr/>
                <p:nvPr/>
              </p:nvSpPr>
              <p:spPr>
                <a:xfrm>
                  <a:off x="11651803" y="5838634"/>
                  <a:ext cx="152536" cy="445229"/>
                </a:xfrm>
                <a:custGeom>
                  <a:avLst/>
                  <a:gdLst>
                    <a:gd name="connsiteX0" fmla="*/ 37989 w 152536"/>
                    <a:gd name="connsiteY0" fmla="*/ 445230 h 445229"/>
                    <a:gd name="connsiteX1" fmla="*/ 1403 w 152536"/>
                    <a:gd name="connsiteY1" fmla="*/ 412290 h 445229"/>
                    <a:gd name="connsiteX2" fmla="*/ 86791 w 152536"/>
                    <a:gd name="connsiteY2" fmla="*/ 18900 h 445229"/>
                    <a:gd name="connsiteX3" fmla="*/ 152536 w 152536"/>
                    <a:gd name="connsiteY3" fmla="*/ 0 h 445229"/>
                    <a:gd name="connsiteX4" fmla="*/ 37989 w 152536"/>
                    <a:gd name="connsiteY4" fmla="*/ 445230 h 44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6" h="445229">
                      <a:moveTo>
                        <a:pt x="37989" y="445230"/>
                      </a:moveTo>
                      <a:cubicBezTo>
                        <a:pt x="24691" y="435443"/>
                        <a:pt x="12474" y="424372"/>
                        <a:pt x="1403" y="412290"/>
                      </a:cubicBezTo>
                      <a:cubicBezTo>
                        <a:pt x="-6831" y="293085"/>
                        <a:pt x="21114" y="154912"/>
                        <a:pt x="86791" y="18900"/>
                      </a:cubicBezTo>
                      <a:cubicBezTo>
                        <a:pt x="107446" y="9855"/>
                        <a:pt x="129519" y="3442"/>
                        <a:pt x="152536" y="0"/>
                      </a:cubicBezTo>
                      <a:cubicBezTo>
                        <a:pt x="66879" y="152213"/>
                        <a:pt x="29551" y="310568"/>
                        <a:pt x="37989" y="445230"/>
                      </a:cubicBezTo>
                      <a:close/>
                    </a:path>
                  </a:pathLst>
                </a:custGeom>
                <a:solidFill>
                  <a:srgbClr val="D38F76"/>
                </a:solidFill>
                <a:ln w="6747"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DC90410-33F8-5FFB-7DA0-8257465F2076}"/>
                    </a:ext>
                  </a:extLst>
                </p:cNvPr>
                <p:cNvSpPr/>
                <p:nvPr/>
              </p:nvSpPr>
              <p:spPr>
                <a:xfrm>
                  <a:off x="11688565" y="5567689"/>
                  <a:ext cx="2024552" cy="1273618"/>
                </a:xfrm>
                <a:custGeom>
                  <a:avLst/>
                  <a:gdLst>
                    <a:gd name="connsiteX0" fmla="*/ 147162 w 2024552"/>
                    <a:gd name="connsiteY0" fmla="*/ 218903 h 1273618"/>
                    <a:gd name="connsiteX1" fmla="*/ 47937 w 2024552"/>
                    <a:gd name="connsiteY1" fmla="*/ 896805 h 1273618"/>
                    <a:gd name="connsiteX2" fmla="*/ 1523892 w 2024552"/>
                    <a:gd name="connsiteY2" fmla="*/ 1092758 h 1273618"/>
                    <a:gd name="connsiteX3" fmla="*/ 1758859 w 2024552"/>
                    <a:gd name="connsiteY3" fmla="*/ 1273388 h 1273618"/>
                    <a:gd name="connsiteX4" fmla="*/ 2024337 w 2024552"/>
                    <a:gd name="connsiteY4" fmla="*/ 1035112 h 1273618"/>
                    <a:gd name="connsiteX5" fmla="*/ 1779716 w 2024552"/>
                    <a:gd name="connsiteY5" fmla="*/ 775508 h 1273618"/>
                    <a:gd name="connsiteX6" fmla="*/ 1577149 w 2024552"/>
                    <a:gd name="connsiteY6" fmla="*/ 860085 h 1273618"/>
                    <a:gd name="connsiteX7" fmla="*/ 1516872 w 2024552"/>
                    <a:gd name="connsiteY7" fmla="*/ 625320 h 1273618"/>
                    <a:gd name="connsiteX8" fmla="*/ 1274007 w 2024552"/>
                    <a:gd name="connsiteY8" fmla="*/ 253868 h 1273618"/>
                    <a:gd name="connsiteX9" fmla="*/ 1301682 w 2024552"/>
                    <a:gd name="connsiteY9" fmla="*/ 467775 h 1273618"/>
                    <a:gd name="connsiteX10" fmla="*/ 792867 w 2024552"/>
                    <a:gd name="connsiteY10" fmla="*/ 0 h 1273618"/>
                    <a:gd name="connsiteX11" fmla="*/ 147162 w 2024552"/>
                    <a:gd name="connsiteY11" fmla="*/ 218903 h 12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552" h="1273618">
                      <a:moveTo>
                        <a:pt x="147162" y="218903"/>
                      </a:moveTo>
                      <a:cubicBezTo>
                        <a:pt x="-9169" y="461633"/>
                        <a:pt x="-38734" y="729810"/>
                        <a:pt x="47937" y="896805"/>
                      </a:cubicBezTo>
                      <a:cubicBezTo>
                        <a:pt x="228162" y="1244228"/>
                        <a:pt x="1096617" y="1355603"/>
                        <a:pt x="1523892" y="1092758"/>
                      </a:cubicBezTo>
                      <a:cubicBezTo>
                        <a:pt x="1553389" y="1193198"/>
                        <a:pt x="1646067" y="1268663"/>
                        <a:pt x="1758859" y="1273388"/>
                      </a:cubicBezTo>
                      <a:cubicBezTo>
                        <a:pt x="1899731" y="1279260"/>
                        <a:pt x="2018599" y="1172610"/>
                        <a:pt x="2024337" y="1035112"/>
                      </a:cubicBezTo>
                      <a:cubicBezTo>
                        <a:pt x="2030074" y="897615"/>
                        <a:pt x="1920590" y="781380"/>
                        <a:pt x="1779716" y="775508"/>
                      </a:cubicBezTo>
                      <a:cubicBezTo>
                        <a:pt x="1699392" y="772133"/>
                        <a:pt x="1626289" y="805410"/>
                        <a:pt x="1577149" y="860085"/>
                      </a:cubicBezTo>
                      <a:cubicBezTo>
                        <a:pt x="1518627" y="799470"/>
                        <a:pt x="1470229" y="754650"/>
                        <a:pt x="1516872" y="625320"/>
                      </a:cubicBezTo>
                      <a:cubicBezTo>
                        <a:pt x="1371949" y="560317"/>
                        <a:pt x="1288182" y="452453"/>
                        <a:pt x="1274007" y="253868"/>
                      </a:cubicBezTo>
                      <a:cubicBezTo>
                        <a:pt x="1257671" y="352012"/>
                        <a:pt x="1269552" y="402503"/>
                        <a:pt x="1301682" y="467775"/>
                      </a:cubicBezTo>
                      <a:cubicBezTo>
                        <a:pt x="1054497" y="429503"/>
                        <a:pt x="812779" y="300780"/>
                        <a:pt x="792867" y="0"/>
                      </a:cubicBezTo>
                      <a:cubicBezTo>
                        <a:pt x="643692" y="201150"/>
                        <a:pt x="384491" y="268177"/>
                        <a:pt x="147162" y="218903"/>
                      </a:cubicBezTo>
                      <a:close/>
                    </a:path>
                  </a:pathLst>
                </a:custGeom>
                <a:solidFill>
                  <a:srgbClr val="E4B6A0"/>
                </a:solidFill>
                <a:ln w="674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A735F77-010E-8821-D58C-E7B64E684BF0}"/>
                    </a:ext>
                  </a:extLst>
                </p:cNvPr>
                <p:cNvSpPr/>
                <p:nvPr/>
              </p:nvSpPr>
              <p:spPr>
                <a:xfrm>
                  <a:off x="12490639" y="6079421"/>
                  <a:ext cx="208049" cy="277124"/>
                </a:xfrm>
                <a:custGeom>
                  <a:avLst/>
                  <a:gdLst>
                    <a:gd name="connsiteX0" fmla="*/ 129303 w 208049"/>
                    <a:gd name="connsiteY0" fmla="*/ 1268 h 277124"/>
                    <a:gd name="connsiteX1" fmla="*/ 204903 w 208049"/>
                    <a:gd name="connsiteY1" fmla="*/ 157126 h 277124"/>
                    <a:gd name="connsiteX2" fmla="*/ 78746 w 208049"/>
                    <a:gd name="connsiteY2" fmla="*/ 275858 h 277124"/>
                    <a:gd name="connsiteX3" fmla="*/ 3146 w 208049"/>
                    <a:gd name="connsiteY3" fmla="*/ 120001 h 277124"/>
                    <a:gd name="connsiteX4" fmla="*/ 129303 w 208049"/>
                    <a:gd name="connsiteY4" fmla="*/ 1268 h 277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49" h="277124">
                      <a:moveTo>
                        <a:pt x="129303" y="1268"/>
                      </a:moveTo>
                      <a:cubicBezTo>
                        <a:pt x="184991" y="11528"/>
                        <a:pt x="218876" y="81323"/>
                        <a:pt x="204903" y="157126"/>
                      </a:cubicBezTo>
                      <a:cubicBezTo>
                        <a:pt x="190931" y="232928"/>
                        <a:pt x="134433" y="286118"/>
                        <a:pt x="78746" y="275858"/>
                      </a:cubicBezTo>
                      <a:cubicBezTo>
                        <a:pt x="23058" y="265598"/>
                        <a:pt x="-10827" y="195803"/>
                        <a:pt x="3146" y="120001"/>
                      </a:cubicBezTo>
                      <a:cubicBezTo>
                        <a:pt x="17118" y="44131"/>
                        <a:pt x="73616" y="-8992"/>
                        <a:pt x="129303" y="1268"/>
                      </a:cubicBezTo>
                      <a:close/>
                    </a:path>
                  </a:pathLst>
                </a:custGeom>
                <a:solidFill>
                  <a:srgbClr val="114866"/>
                </a:solidFill>
                <a:ln w="6747"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C9DC26A-544F-3752-BDF6-7DFE076F74E6}"/>
                    </a:ext>
                  </a:extLst>
                </p:cNvPr>
                <p:cNvSpPr/>
                <p:nvPr/>
              </p:nvSpPr>
              <p:spPr>
                <a:xfrm>
                  <a:off x="11989427" y="5973252"/>
                  <a:ext cx="195812" cy="260856"/>
                </a:xfrm>
                <a:custGeom>
                  <a:avLst/>
                  <a:gdLst>
                    <a:gd name="connsiteX0" fmla="*/ 121700 w 195812"/>
                    <a:gd name="connsiteY0" fmla="*/ 1192 h 260856"/>
                    <a:gd name="connsiteX1" fmla="*/ 192845 w 195812"/>
                    <a:gd name="connsiteY1" fmla="*/ 147937 h 260856"/>
                    <a:gd name="connsiteX2" fmla="*/ 74112 w 195812"/>
                    <a:gd name="connsiteY2" fmla="*/ 259650 h 260856"/>
                    <a:gd name="connsiteX3" fmla="*/ 2967 w 195812"/>
                    <a:gd name="connsiteY3" fmla="*/ 112972 h 260856"/>
                    <a:gd name="connsiteX4" fmla="*/ 121700 w 195812"/>
                    <a:gd name="connsiteY4" fmla="*/ 1192 h 26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12" h="260856">
                      <a:moveTo>
                        <a:pt x="121700" y="1192"/>
                      </a:moveTo>
                      <a:cubicBezTo>
                        <a:pt x="174148" y="10845"/>
                        <a:pt x="206007" y="76522"/>
                        <a:pt x="192845" y="147937"/>
                      </a:cubicBezTo>
                      <a:cubicBezTo>
                        <a:pt x="179682" y="219285"/>
                        <a:pt x="126560" y="269370"/>
                        <a:pt x="74112" y="259650"/>
                      </a:cubicBezTo>
                      <a:cubicBezTo>
                        <a:pt x="21665" y="249997"/>
                        <a:pt x="-10195" y="184320"/>
                        <a:pt x="2967" y="112972"/>
                      </a:cubicBezTo>
                      <a:cubicBezTo>
                        <a:pt x="16130" y="41557"/>
                        <a:pt x="69252" y="-8460"/>
                        <a:pt x="121700" y="1192"/>
                      </a:cubicBezTo>
                      <a:close/>
                    </a:path>
                  </a:pathLst>
                </a:custGeom>
                <a:solidFill>
                  <a:srgbClr val="114866"/>
                </a:solidFill>
                <a:ln w="674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0C6D377-569B-0BD6-79A4-D83FAF0D8E4B}"/>
                    </a:ext>
                  </a:extLst>
                </p:cNvPr>
                <p:cNvSpPr/>
                <p:nvPr/>
              </p:nvSpPr>
              <p:spPr>
                <a:xfrm>
                  <a:off x="12293445" y="6483867"/>
                  <a:ext cx="189607" cy="58435"/>
                </a:xfrm>
                <a:custGeom>
                  <a:avLst/>
                  <a:gdLst>
                    <a:gd name="connsiteX0" fmla="*/ 0 w 189607"/>
                    <a:gd name="connsiteY0" fmla="*/ 7088 h 58435"/>
                    <a:gd name="connsiteX1" fmla="*/ 189607 w 189607"/>
                    <a:gd name="connsiteY1" fmla="*/ 0 h 58435"/>
                    <a:gd name="connsiteX2" fmla="*/ 0 w 189607"/>
                    <a:gd name="connsiteY2" fmla="*/ 7088 h 58435"/>
                    <a:gd name="connsiteX3" fmla="*/ 0 w 189607"/>
                    <a:gd name="connsiteY3" fmla="*/ 7088 h 58435"/>
                  </a:gdLst>
                  <a:ahLst/>
                  <a:cxnLst>
                    <a:cxn ang="0">
                      <a:pos x="connsiteX0" y="connsiteY0"/>
                    </a:cxn>
                    <a:cxn ang="0">
                      <a:pos x="connsiteX1" y="connsiteY1"/>
                    </a:cxn>
                    <a:cxn ang="0">
                      <a:pos x="connsiteX2" y="connsiteY2"/>
                    </a:cxn>
                    <a:cxn ang="0">
                      <a:pos x="connsiteX3" y="connsiteY3"/>
                    </a:cxn>
                  </a:cxnLst>
                  <a:rect l="l" t="t" r="r" b="b"/>
                  <a:pathLst>
                    <a:path w="189607" h="58435">
                      <a:moveTo>
                        <a:pt x="0" y="7088"/>
                      </a:moveTo>
                      <a:cubicBezTo>
                        <a:pt x="61290" y="35167"/>
                        <a:pt x="131422" y="41917"/>
                        <a:pt x="189607" y="0"/>
                      </a:cubicBezTo>
                      <a:cubicBezTo>
                        <a:pt x="164295" y="77895"/>
                        <a:pt x="35370" y="75533"/>
                        <a:pt x="0" y="7088"/>
                      </a:cubicBezTo>
                      <a:lnTo>
                        <a:pt x="0" y="7088"/>
                      </a:lnTo>
                      <a:close/>
                    </a:path>
                  </a:pathLst>
                </a:custGeom>
                <a:solidFill>
                  <a:srgbClr val="114866"/>
                </a:solidFill>
                <a:ln w="674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204B3FBC-9ECE-6AD5-105F-5674F18F9F43}"/>
                    </a:ext>
                  </a:extLst>
                </p:cNvPr>
                <p:cNvSpPr/>
                <p:nvPr/>
              </p:nvSpPr>
              <p:spPr>
                <a:xfrm>
                  <a:off x="12554399" y="5954511"/>
                  <a:ext cx="160517" cy="110518"/>
                </a:xfrm>
                <a:custGeom>
                  <a:avLst/>
                  <a:gdLst>
                    <a:gd name="connsiteX0" fmla="*/ 156533 w 160517"/>
                    <a:gd name="connsiteY0" fmla="*/ 110519 h 110518"/>
                    <a:gd name="connsiteX1" fmla="*/ 0 w 160517"/>
                    <a:gd name="connsiteY1" fmla="*/ 42681 h 110518"/>
                    <a:gd name="connsiteX2" fmla="*/ 126090 w 160517"/>
                    <a:gd name="connsiteY2" fmla="*/ 11564 h 110518"/>
                    <a:gd name="connsiteX3" fmla="*/ 156533 w 160517"/>
                    <a:gd name="connsiteY3" fmla="*/ 110519 h 110518"/>
                    <a:gd name="connsiteX4" fmla="*/ 156533 w 160517"/>
                    <a:gd name="connsiteY4" fmla="*/ 110519 h 11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17" h="110518">
                      <a:moveTo>
                        <a:pt x="156533" y="110519"/>
                      </a:moveTo>
                      <a:cubicBezTo>
                        <a:pt x="130005" y="18246"/>
                        <a:pt x="83768" y="14669"/>
                        <a:pt x="0" y="42681"/>
                      </a:cubicBezTo>
                      <a:cubicBezTo>
                        <a:pt x="26663" y="5421"/>
                        <a:pt x="84038" y="-13884"/>
                        <a:pt x="126090" y="11564"/>
                      </a:cubicBezTo>
                      <a:cubicBezTo>
                        <a:pt x="158962" y="31409"/>
                        <a:pt x="166253" y="76836"/>
                        <a:pt x="156533" y="110519"/>
                      </a:cubicBezTo>
                      <a:lnTo>
                        <a:pt x="156533" y="110519"/>
                      </a:lnTo>
                      <a:close/>
                    </a:path>
                  </a:pathLst>
                </a:custGeom>
                <a:solidFill>
                  <a:srgbClr val="114866"/>
                </a:solidFill>
                <a:ln w="674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359E171-4309-6ECD-4A0A-51F5DEF27323}"/>
                    </a:ext>
                  </a:extLst>
                </p:cNvPr>
                <p:cNvSpPr/>
                <p:nvPr/>
              </p:nvSpPr>
              <p:spPr>
                <a:xfrm>
                  <a:off x="12016087" y="5851622"/>
                  <a:ext cx="160177" cy="80567"/>
                </a:xfrm>
                <a:custGeom>
                  <a:avLst/>
                  <a:gdLst>
                    <a:gd name="connsiteX0" fmla="*/ 160178 w 160177"/>
                    <a:gd name="connsiteY0" fmla="*/ 80568 h 80567"/>
                    <a:gd name="connsiteX1" fmla="*/ 39217 w 160177"/>
                    <a:gd name="connsiteY1" fmla="*/ 41553 h 80567"/>
                    <a:gd name="connsiteX2" fmla="*/ 0 w 160177"/>
                    <a:gd name="connsiteY2" fmla="*/ 74898 h 80567"/>
                    <a:gd name="connsiteX3" fmla="*/ 82013 w 160177"/>
                    <a:gd name="connsiteY3" fmla="*/ 40 h 80567"/>
                    <a:gd name="connsiteX4" fmla="*/ 160178 w 160177"/>
                    <a:gd name="connsiteY4" fmla="*/ 80568 h 80567"/>
                    <a:gd name="connsiteX5" fmla="*/ 160178 w 160177"/>
                    <a:gd name="connsiteY5" fmla="*/ 80568 h 8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77" h="80567">
                      <a:moveTo>
                        <a:pt x="160178" y="80568"/>
                      </a:moveTo>
                      <a:cubicBezTo>
                        <a:pt x="125010" y="48100"/>
                        <a:pt x="88087" y="8680"/>
                        <a:pt x="39217" y="41553"/>
                      </a:cubicBezTo>
                      <a:cubicBezTo>
                        <a:pt x="25313" y="49855"/>
                        <a:pt x="12353" y="60858"/>
                        <a:pt x="0" y="74898"/>
                      </a:cubicBezTo>
                      <a:cubicBezTo>
                        <a:pt x="3578" y="35005"/>
                        <a:pt x="39150" y="-1377"/>
                        <a:pt x="82013" y="40"/>
                      </a:cubicBezTo>
                      <a:cubicBezTo>
                        <a:pt x="126090" y="3348"/>
                        <a:pt x="151673" y="42160"/>
                        <a:pt x="160178" y="80568"/>
                      </a:cubicBezTo>
                      <a:lnTo>
                        <a:pt x="160178" y="80568"/>
                      </a:lnTo>
                      <a:close/>
                    </a:path>
                  </a:pathLst>
                </a:custGeom>
                <a:solidFill>
                  <a:srgbClr val="114866"/>
                </a:solidFill>
                <a:ln w="674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A5D6B7E-0F28-57B7-8665-62548FC66B05}"/>
                    </a:ext>
                  </a:extLst>
                </p:cNvPr>
                <p:cNvSpPr/>
                <p:nvPr/>
              </p:nvSpPr>
              <p:spPr>
                <a:xfrm>
                  <a:off x="13332539" y="6510559"/>
                  <a:ext cx="274184" cy="104933"/>
                </a:xfrm>
                <a:custGeom>
                  <a:avLst/>
                  <a:gdLst>
                    <a:gd name="connsiteX0" fmla="*/ 274185 w 274184"/>
                    <a:gd name="connsiteY0" fmla="*/ 76111 h 104933"/>
                    <a:gd name="connsiteX1" fmla="*/ 65543 w 274184"/>
                    <a:gd name="connsiteY1" fmla="*/ 64231 h 104933"/>
                    <a:gd name="connsiteX2" fmla="*/ 0 w 274184"/>
                    <a:gd name="connsiteY2" fmla="*/ 104933 h 104933"/>
                    <a:gd name="connsiteX3" fmla="*/ 274185 w 274184"/>
                    <a:gd name="connsiteY3" fmla="*/ 76111 h 104933"/>
                    <a:gd name="connsiteX4" fmla="*/ 274185 w 274184"/>
                    <a:gd name="connsiteY4" fmla="*/ 76111 h 10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84" h="104933">
                      <a:moveTo>
                        <a:pt x="274185" y="76111"/>
                      </a:moveTo>
                      <a:cubicBezTo>
                        <a:pt x="205538" y="40808"/>
                        <a:pt x="135676" y="28861"/>
                        <a:pt x="65543" y="64231"/>
                      </a:cubicBezTo>
                      <a:cubicBezTo>
                        <a:pt x="43133" y="74558"/>
                        <a:pt x="21465" y="87248"/>
                        <a:pt x="0" y="104933"/>
                      </a:cubicBezTo>
                      <a:cubicBezTo>
                        <a:pt x="36247" y="-17714"/>
                        <a:pt x="213503" y="-39922"/>
                        <a:pt x="274185" y="76111"/>
                      </a:cubicBezTo>
                      <a:lnTo>
                        <a:pt x="274185" y="76111"/>
                      </a:lnTo>
                      <a:close/>
                    </a:path>
                  </a:pathLst>
                </a:custGeom>
                <a:solidFill>
                  <a:srgbClr val="D38F76"/>
                </a:solidFill>
                <a:ln w="674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C63D8AA-1CE6-F046-9EDB-3844572205DB}"/>
                    </a:ext>
                  </a:extLst>
                </p:cNvPr>
                <p:cNvSpPr/>
                <p:nvPr/>
              </p:nvSpPr>
              <p:spPr>
                <a:xfrm>
                  <a:off x="12691060" y="6397198"/>
                  <a:ext cx="234603" cy="130069"/>
                </a:xfrm>
                <a:custGeom>
                  <a:avLst/>
                  <a:gdLst>
                    <a:gd name="connsiteX0" fmla="*/ 233847 w 234603"/>
                    <a:gd name="connsiteY0" fmla="*/ 90921 h 130069"/>
                    <a:gd name="connsiteX1" fmla="*/ 104045 w 234603"/>
                    <a:gd name="connsiteY1" fmla="*/ 124671 h 130069"/>
                    <a:gd name="connsiteX2" fmla="*/ 769 w 234603"/>
                    <a:gd name="connsiteY2" fmla="*/ 39149 h 130069"/>
                    <a:gd name="connsiteX3" fmla="*/ 130572 w 234603"/>
                    <a:gd name="connsiteY3" fmla="*/ 5399 h 130069"/>
                    <a:gd name="connsiteX4" fmla="*/ 233847 w 234603"/>
                    <a:gd name="connsiteY4" fmla="*/ 90921 h 13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03" h="130069">
                      <a:moveTo>
                        <a:pt x="233847" y="90921"/>
                      </a:moveTo>
                      <a:cubicBezTo>
                        <a:pt x="226557" y="123861"/>
                        <a:pt x="168440" y="138981"/>
                        <a:pt x="104045" y="124671"/>
                      </a:cubicBezTo>
                      <a:cubicBezTo>
                        <a:pt x="39649" y="110361"/>
                        <a:pt x="-6588" y="72089"/>
                        <a:pt x="769" y="39149"/>
                      </a:cubicBezTo>
                      <a:cubicBezTo>
                        <a:pt x="8059" y="6209"/>
                        <a:pt x="66177" y="-8911"/>
                        <a:pt x="130572" y="5399"/>
                      </a:cubicBezTo>
                      <a:cubicBezTo>
                        <a:pt x="194899" y="19709"/>
                        <a:pt x="241137" y="57981"/>
                        <a:pt x="233847" y="90921"/>
                      </a:cubicBezTo>
                      <a:close/>
                    </a:path>
                  </a:pathLst>
                </a:custGeom>
                <a:solidFill>
                  <a:srgbClr val="D38F76"/>
                </a:solidFill>
                <a:ln w="6747"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94EF67D-DF47-A905-1FAF-D60854DA4408}"/>
                    </a:ext>
                  </a:extLst>
                </p:cNvPr>
                <p:cNvSpPr/>
                <p:nvPr/>
              </p:nvSpPr>
              <p:spPr>
                <a:xfrm>
                  <a:off x="11701325" y="6145770"/>
                  <a:ext cx="208863" cy="115741"/>
                </a:xfrm>
                <a:custGeom>
                  <a:avLst/>
                  <a:gdLst>
                    <a:gd name="connsiteX0" fmla="*/ 208179 w 208863"/>
                    <a:gd name="connsiteY0" fmla="*/ 80922 h 115741"/>
                    <a:gd name="connsiteX1" fmla="*/ 92619 w 208863"/>
                    <a:gd name="connsiteY1" fmla="*/ 110960 h 115741"/>
                    <a:gd name="connsiteX2" fmla="*/ 684 w 208863"/>
                    <a:gd name="connsiteY2" fmla="*/ 34820 h 115741"/>
                    <a:gd name="connsiteX3" fmla="*/ 116244 w 208863"/>
                    <a:gd name="connsiteY3" fmla="*/ 4782 h 115741"/>
                    <a:gd name="connsiteX4" fmla="*/ 208179 w 208863"/>
                    <a:gd name="connsiteY4" fmla="*/ 80922 h 11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63" h="115741">
                      <a:moveTo>
                        <a:pt x="208179" y="80922"/>
                      </a:moveTo>
                      <a:cubicBezTo>
                        <a:pt x="201632" y="110217"/>
                        <a:pt x="149927" y="123650"/>
                        <a:pt x="92619" y="110960"/>
                      </a:cubicBezTo>
                      <a:cubicBezTo>
                        <a:pt x="35312" y="98202"/>
                        <a:pt x="-5863" y="64115"/>
                        <a:pt x="684" y="34820"/>
                      </a:cubicBezTo>
                      <a:cubicBezTo>
                        <a:pt x="7232" y="5525"/>
                        <a:pt x="58937" y="-7908"/>
                        <a:pt x="116244" y="4782"/>
                      </a:cubicBezTo>
                      <a:cubicBezTo>
                        <a:pt x="173552" y="17540"/>
                        <a:pt x="214727" y="51627"/>
                        <a:pt x="208179" y="80922"/>
                      </a:cubicBezTo>
                      <a:close/>
                    </a:path>
                  </a:pathLst>
                </a:custGeom>
                <a:solidFill>
                  <a:srgbClr val="D38F76"/>
                </a:solidFill>
                <a:ln w="674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F411657A-36D0-2C42-3A33-4709415982A1}"/>
                    </a:ext>
                  </a:extLst>
                </p:cNvPr>
                <p:cNvSpPr/>
                <p:nvPr/>
              </p:nvSpPr>
              <p:spPr>
                <a:xfrm>
                  <a:off x="12574248" y="7152392"/>
                  <a:ext cx="225545" cy="134252"/>
                </a:xfrm>
                <a:custGeom>
                  <a:avLst/>
                  <a:gdLst>
                    <a:gd name="connsiteX0" fmla="*/ 50149 w 225545"/>
                    <a:gd name="connsiteY0" fmla="*/ 134252 h 134252"/>
                    <a:gd name="connsiteX1" fmla="*/ 225514 w 225545"/>
                    <a:gd name="connsiteY1" fmla="*/ 85247 h 134252"/>
                    <a:gd name="connsiteX2" fmla="*/ 50149 w 225545"/>
                    <a:gd name="connsiteY2" fmla="*/ 134252 h 134252"/>
                  </a:gdLst>
                  <a:ahLst/>
                  <a:cxnLst>
                    <a:cxn ang="0">
                      <a:pos x="connsiteX0" y="connsiteY0"/>
                    </a:cxn>
                    <a:cxn ang="0">
                      <a:pos x="connsiteX1" y="connsiteY1"/>
                    </a:cxn>
                    <a:cxn ang="0">
                      <a:pos x="connsiteX2" y="connsiteY2"/>
                    </a:cxn>
                  </a:cxnLst>
                  <a:rect l="l" t="t" r="r" b="b"/>
                  <a:pathLst>
                    <a:path w="225545" h="134252">
                      <a:moveTo>
                        <a:pt x="50149" y="134252"/>
                      </a:moveTo>
                      <a:cubicBezTo>
                        <a:pt x="47449" y="131957"/>
                        <a:pt x="228281" y="87475"/>
                        <a:pt x="225514" y="85247"/>
                      </a:cubicBezTo>
                      <a:cubicBezTo>
                        <a:pt x="91121" y="-22550"/>
                        <a:pt x="-88834" y="-50225"/>
                        <a:pt x="50149" y="134252"/>
                      </a:cubicBezTo>
                      <a:close/>
                    </a:path>
                  </a:pathLst>
                </a:custGeom>
                <a:solidFill>
                  <a:srgbClr val="D38F76"/>
                </a:solidFill>
                <a:ln w="674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301E84B-C1F2-DD46-58E7-2172189BBFD5}"/>
                    </a:ext>
                  </a:extLst>
                </p:cNvPr>
                <p:cNvSpPr/>
                <p:nvPr/>
              </p:nvSpPr>
              <p:spPr>
                <a:xfrm>
                  <a:off x="12471632" y="7208173"/>
                  <a:ext cx="817011" cy="491448"/>
                </a:xfrm>
                <a:custGeom>
                  <a:avLst/>
                  <a:gdLst>
                    <a:gd name="connsiteX0" fmla="*/ 755675 w 817011"/>
                    <a:gd name="connsiteY0" fmla="*/ 226567 h 491448"/>
                    <a:gd name="connsiteX1" fmla="*/ 57590 w 817011"/>
                    <a:gd name="connsiteY1" fmla="*/ 5302 h 491448"/>
                    <a:gd name="connsiteX2" fmla="*/ 38150 w 817011"/>
                    <a:gd name="connsiteY2" fmla="*/ 100409 h 491448"/>
                    <a:gd name="connsiteX3" fmla="*/ 39568 w 817011"/>
                    <a:gd name="connsiteY3" fmla="*/ 194707 h 491448"/>
                    <a:gd name="connsiteX4" fmla="*/ 56375 w 817011"/>
                    <a:gd name="connsiteY4" fmla="*/ 287857 h 491448"/>
                    <a:gd name="connsiteX5" fmla="*/ 99305 w 817011"/>
                    <a:gd name="connsiteY5" fmla="*/ 394844 h 491448"/>
                    <a:gd name="connsiteX6" fmla="*/ 254353 w 817011"/>
                    <a:gd name="connsiteY6" fmla="*/ 404092 h 491448"/>
                    <a:gd name="connsiteX7" fmla="*/ 702688 w 817011"/>
                    <a:gd name="connsiteY7" fmla="*/ 480569 h 491448"/>
                    <a:gd name="connsiteX8" fmla="*/ 755675 w 817011"/>
                    <a:gd name="connsiteY8" fmla="*/ 226567 h 4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11" h="491448">
                      <a:moveTo>
                        <a:pt x="755675" y="226567"/>
                      </a:moveTo>
                      <a:cubicBezTo>
                        <a:pt x="561613" y="64432"/>
                        <a:pt x="291613" y="-23116"/>
                        <a:pt x="57590" y="5302"/>
                      </a:cubicBezTo>
                      <a:cubicBezTo>
                        <a:pt x="-19562" y="19612"/>
                        <a:pt x="-12070" y="88124"/>
                        <a:pt x="38150" y="100409"/>
                      </a:cubicBezTo>
                      <a:cubicBezTo>
                        <a:pt x="1768" y="118364"/>
                        <a:pt x="215" y="176887"/>
                        <a:pt x="39568" y="194707"/>
                      </a:cubicBezTo>
                      <a:cubicBezTo>
                        <a:pt x="-4780" y="219817"/>
                        <a:pt x="10003" y="278542"/>
                        <a:pt x="56375" y="287857"/>
                      </a:cubicBezTo>
                      <a:cubicBezTo>
                        <a:pt x="14998" y="322282"/>
                        <a:pt x="28970" y="378509"/>
                        <a:pt x="99305" y="394844"/>
                      </a:cubicBezTo>
                      <a:cubicBezTo>
                        <a:pt x="141358" y="404699"/>
                        <a:pt x="212840" y="409897"/>
                        <a:pt x="254353" y="404092"/>
                      </a:cubicBezTo>
                      <a:cubicBezTo>
                        <a:pt x="352295" y="445537"/>
                        <a:pt x="522733" y="519247"/>
                        <a:pt x="702688" y="480569"/>
                      </a:cubicBezTo>
                      <a:cubicBezTo>
                        <a:pt x="828103" y="448574"/>
                        <a:pt x="857128" y="310334"/>
                        <a:pt x="755675" y="226567"/>
                      </a:cubicBezTo>
                      <a:close/>
                    </a:path>
                  </a:pathLst>
                </a:custGeom>
                <a:solidFill>
                  <a:srgbClr val="E4B6A0"/>
                </a:solidFill>
                <a:ln w="674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726C1A3-04CA-B74E-6A78-D02FF8A12BB3}"/>
                    </a:ext>
                  </a:extLst>
                </p:cNvPr>
                <p:cNvSpPr/>
                <p:nvPr/>
              </p:nvSpPr>
              <p:spPr>
                <a:xfrm>
                  <a:off x="12530154" y="6840875"/>
                  <a:ext cx="250438" cy="371519"/>
                </a:xfrm>
                <a:custGeom>
                  <a:avLst/>
                  <a:gdLst>
                    <a:gd name="connsiteX0" fmla="*/ 101330 w 250438"/>
                    <a:gd name="connsiteY0" fmla="*/ 0 h 371519"/>
                    <a:gd name="connsiteX1" fmla="*/ 9126 w 250438"/>
                    <a:gd name="connsiteY1" fmla="*/ 371520 h 371519"/>
                    <a:gd name="connsiteX2" fmla="*/ 153306 w 250438"/>
                    <a:gd name="connsiteY2" fmla="*/ 369832 h 371519"/>
                    <a:gd name="connsiteX3" fmla="*/ 250438 w 250438"/>
                    <a:gd name="connsiteY3" fmla="*/ 63923 h 371519"/>
                    <a:gd name="connsiteX4" fmla="*/ 101330 w 250438"/>
                    <a:gd name="connsiteY4" fmla="*/ 0 h 37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38" h="371519">
                      <a:moveTo>
                        <a:pt x="101330" y="0"/>
                      </a:moveTo>
                      <a:cubicBezTo>
                        <a:pt x="44158" y="43335"/>
                        <a:pt x="-25165" y="246442"/>
                        <a:pt x="9126" y="371520"/>
                      </a:cubicBezTo>
                      <a:cubicBezTo>
                        <a:pt x="56106" y="366457"/>
                        <a:pt x="104503" y="365985"/>
                        <a:pt x="153306" y="369832"/>
                      </a:cubicBezTo>
                      <a:cubicBezTo>
                        <a:pt x="132718" y="190620"/>
                        <a:pt x="208520" y="100102"/>
                        <a:pt x="250438" y="63923"/>
                      </a:cubicBezTo>
                      <a:cubicBezTo>
                        <a:pt x="215811" y="41242"/>
                        <a:pt x="148513" y="12825"/>
                        <a:pt x="101330" y="0"/>
                      </a:cubicBezTo>
                      <a:close/>
                    </a:path>
                  </a:pathLst>
                </a:custGeom>
                <a:solidFill>
                  <a:srgbClr val="FFC473"/>
                </a:solidFill>
                <a:ln w="674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573DBCD-30CA-A664-A367-351A37FB1A71}"/>
                    </a:ext>
                  </a:extLst>
                </p:cNvPr>
                <p:cNvSpPr/>
                <p:nvPr/>
              </p:nvSpPr>
              <p:spPr>
                <a:xfrm>
                  <a:off x="11396234" y="6522982"/>
                  <a:ext cx="96795" cy="76714"/>
                </a:xfrm>
                <a:custGeom>
                  <a:avLst/>
                  <a:gdLst>
                    <a:gd name="connsiteX0" fmla="*/ 96390 w 96795"/>
                    <a:gd name="connsiteY0" fmla="*/ 7460 h 76714"/>
                    <a:gd name="connsiteX1" fmla="*/ 1418 w 96795"/>
                    <a:gd name="connsiteY1" fmla="*/ 76715 h 76714"/>
                    <a:gd name="connsiteX2" fmla="*/ 0 w 96795"/>
                    <a:gd name="connsiteY2" fmla="*/ 76512 h 76714"/>
                    <a:gd name="connsiteX3" fmla="*/ 96795 w 96795"/>
                    <a:gd name="connsiteY3" fmla="*/ 6042 h 76714"/>
                    <a:gd name="connsiteX4" fmla="*/ 96390 w 96795"/>
                    <a:gd name="connsiteY4" fmla="*/ 7460 h 76714"/>
                    <a:gd name="connsiteX5" fmla="*/ 96390 w 96795"/>
                    <a:gd name="connsiteY5" fmla="*/ 7460 h 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95" h="76714">
                      <a:moveTo>
                        <a:pt x="96390" y="7460"/>
                      </a:moveTo>
                      <a:cubicBezTo>
                        <a:pt x="55350" y="14007"/>
                        <a:pt x="12488" y="32435"/>
                        <a:pt x="1418" y="76715"/>
                      </a:cubicBezTo>
                      <a:cubicBezTo>
                        <a:pt x="1418" y="76715"/>
                        <a:pt x="0" y="76512"/>
                        <a:pt x="0" y="76512"/>
                      </a:cubicBezTo>
                      <a:cubicBezTo>
                        <a:pt x="2093" y="33042"/>
                        <a:pt x="52515" y="-17650"/>
                        <a:pt x="96795" y="6042"/>
                      </a:cubicBezTo>
                      <a:cubicBezTo>
                        <a:pt x="96728" y="6042"/>
                        <a:pt x="96390" y="7460"/>
                        <a:pt x="96390" y="7460"/>
                      </a:cubicBezTo>
                      <a:lnTo>
                        <a:pt x="96390" y="7460"/>
                      </a:lnTo>
                      <a:close/>
                    </a:path>
                  </a:pathLst>
                </a:custGeom>
                <a:solidFill>
                  <a:srgbClr val="D38F76"/>
                </a:solidFill>
                <a:ln w="674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764FE46-5317-34E5-1066-52FD24349715}"/>
                    </a:ext>
                  </a:extLst>
                </p:cNvPr>
                <p:cNvSpPr/>
                <p:nvPr/>
              </p:nvSpPr>
              <p:spPr>
                <a:xfrm>
                  <a:off x="11691622" y="5732518"/>
                  <a:ext cx="1795695" cy="778551"/>
                </a:xfrm>
                <a:custGeom>
                  <a:avLst/>
                  <a:gdLst>
                    <a:gd name="connsiteX0" fmla="*/ 1249080 w 1795695"/>
                    <a:gd name="connsiteY0" fmla="*/ 464474 h 778551"/>
                    <a:gd name="connsiteX1" fmla="*/ 1044015 w 1795695"/>
                    <a:gd name="connsiteY1" fmla="*/ 153164 h 778551"/>
                    <a:gd name="connsiteX2" fmla="*/ 808980 w 1795695"/>
                    <a:gd name="connsiteY2" fmla="*/ 174899 h 778551"/>
                    <a:gd name="connsiteX3" fmla="*/ 653122 w 1795695"/>
                    <a:gd name="connsiteY3" fmla="*/ 362279 h 778551"/>
                    <a:gd name="connsiteX4" fmla="*/ 651638 w 1795695"/>
                    <a:gd name="connsiteY4" fmla="*/ 367679 h 778551"/>
                    <a:gd name="connsiteX5" fmla="*/ 609990 w 1795695"/>
                    <a:gd name="connsiteY5" fmla="*/ 359106 h 778551"/>
                    <a:gd name="connsiteX6" fmla="*/ 583530 w 1795695"/>
                    <a:gd name="connsiteY6" fmla="*/ 172806 h 778551"/>
                    <a:gd name="connsiteX7" fmla="*/ 408098 w 1795695"/>
                    <a:gd name="connsiteY7" fmla="*/ 14924 h 778551"/>
                    <a:gd name="connsiteX8" fmla="*/ 173062 w 1795695"/>
                    <a:gd name="connsiteY8" fmla="*/ 36659 h 778551"/>
                    <a:gd name="connsiteX9" fmla="*/ 17205 w 1795695"/>
                    <a:gd name="connsiteY9" fmla="*/ 224039 h 778551"/>
                    <a:gd name="connsiteX10" fmla="*/ 205665 w 1795695"/>
                    <a:gd name="connsiteY10" fmla="*/ 625326 h 778551"/>
                    <a:gd name="connsiteX11" fmla="*/ 297128 w 1795695"/>
                    <a:gd name="connsiteY11" fmla="*/ 640109 h 778551"/>
                    <a:gd name="connsiteX12" fmla="*/ 596557 w 1795695"/>
                    <a:gd name="connsiteY12" fmla="*/ 416211 h 778551"/>
                    <a:gd name="connsiteX13" fmla="*/ 604455 w 1795695"/>
                    <a:gd name="connsiteY13" fmla="*/ 388199 h 778551"/>
                    <a:gd name="connsiteX14" fmla="*/ 643943 w 1795695"/>
                    <a:gd name="connsiteY14" fmla="*/ 396366 h 778551"/>
                    <a:gd name="connsiteX15" fmla="*/ 841650 w 1795695"/>
                    <a:gd name="connsiteY15" fmla="*/ 763634 h 778551"/>
                    <a:gd name="connsiteX16" fmla="*/ 933720 w 1795695"/>
                    <a:gd name="connsiteY16" fmla="*/ 778551 h 778551"/>
                    <a:gd name="connsiteX17" fmla="*/ 1076685 w 1795695"/>
                    <a:gd name="connsiteY17" fmla="*/ 741899 h 778551"/>
                    <a:gd name="connsiteX18" fmla="*/ 1232543 w 1795695"/>
                    <a:gd name="connsiteY18" fmla="*/ 554519 h 778551"/>
                    <a:gd name="connsiteX19" fmla="*/ 1243950 w 1795695"/>
                    <a:gd name="connsiteY19" fmla="*/ 508214 h 778551"/>
                    <a:gd name="connsiteX20" fmla="*/ 1673520 w 1795695"/>
                    <a:gd name="connsiteY20" fmla="*/ 627216 h 778551"/>
                    <a:gd name="connsiteX21" fmla="*/ 1774297 w 1795695"/>
                    <a:gd name="connsiteY21" fmla="*/ 610679 h 778551"/>
                    <a:gd name="connsiteX22" fmla="*/ 1777470 w 1795695"/>
                    <a:gd name="connsiteY22" fmla="*/ 610949 h 778551"/>
                    <a:gd name="connsiteX23" fmla="*/ 1795695 w 1795695"/>
                    <a:gd name="connsiteY23" fmla="*/ 612096 h 778551"/>
                    <a:gd name="connsiteX24" fmla="*/ 1249080 w 1795695"/>
                    <a:gd name="connsiteY24" fmla="*/ 464474 h 778551"/>
                    <a:gd name="connsiteX25" fmla="*/ 554505 w 1795695"/>
                    <a:gd name="connsiteY25" fmla="*/ 402239 h 778551"/>
                    <a:gd name="connsiteX26" fmla="*/ 218895 w 1795695"/>
                    <a:gd name="connsiteY26" fmla="*/ 583611 h 778551"/>
                    <a:gd name="connsiteX27" fmla="*/ 58245 w 1795695"/>
                    <a:gd name="connsiteY27" fmla="*/ 237606 h 778551"/>
                    <a:gd name="connsiteX28" fmla="*/ 193312 w 1795695"/>
                    <a:gd name="connsiteY28" fmla="*/ 74931 h 778551"/>
                    <a:gd name="connsiteX29" fmla="*/ 315690 w 1795695"/>
                    <a:gd name="connsiteY29" fmla="*/ 43544 h 778551"/>
                    <a:gd name="connsiteX30" fmla="*/ 393923 w 1795695"/>
                    <a:gd name="connsiteY30" fmla="*/ 56234 h 778551"/>
                    <a:gd name="connsiteX31" fmla="*/ 543503 w 1795695"/>
                    <a:gd name="connsiteY31" fmla="*/ 191099 h 778551"/>
                    <a:gd name="connsiteX32" fmla="*/ 554505 w 1795695"/>
                    <a:gd name="connsiteY32" fmla="*/ 402239 h 778551"/>
                    <a:gd name="connsiteX33" fmla="*/ 1190557 w 1795695"/>
                    <a:gd name="connsiteY33" fmla="*/ 540479 h 778551"/>
                    <a:gd name="connsiteX34" fmla="*/ 1055490 w 1795695"/>
                    <a:gd name="connsiteY34" fmla="*/ 703154 h 778551"/>
                    <a:gd name="connsiteX35" fmla="*/ 854948 w 1795695"/>
                    <a:gd name="connsiteY35" fmla="*/ 721919 h 778551"/>
                    <a:gd name="connsiteX36" fmla="*/ 694298 w 1795695"/>
                    <a:gd name="connsiteY36" fmla="*/ 375914 h 778551"/>
                    <a:gd name="connsiteX37" fmla="*/ 829365 w 1795695"/>
                    <a:gd name="connsiteY37" fmla="*/ 213239 h 778551"/>
                    <a:gd name="connsiteX38" fmla="*/ 951742 w 1795695"/>
                    <a:gd name="connsiteY38" fmla="*/ 181851 h 778551"/>
                    <a:gd name="connsiteX39" fmla="*/ 1029908 w 1795695"/>
                    <a:gd name="connsiteY39" fmla="*/ 194541 h 778551"/>
                    <a:gd name="connsiteX40" fmla="*/ 1190557 w 1795695"/>
                    <a:gd name="connsiteY40" fmla="*/ 540479 h 77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95695" h="778551">
                      <a:moveTo>
                        <a:pt x="1249080" y="464474"/>
                      </a:moveTo>
                      <a:cubicBezTo>
                        <a:pt x="1255695" y="326234"/>
                        <a:pt x="1175370" y="196701"/>
                        <a:pt x="1044015" y="153164"/>
                      </a:cubicBezTo>
                      <a:cubicBezTo>
                        <a:pt x="966390" y="127446"/>
                        <a:pt x="882960" y="135141"/>
                        <a:pt x="808980" y="174899"/>
                      </a:cubicBezTo>
                      <a:cubicBezTo>
                        <a:pt x="735405" y="214454"/>
                        <a:pt x="680055" y="281009"/>
                        <a:pt x="653122" y="362279"/>
                      </a:cubicBezTo>
                      <a:cubicBezTo>
                        <a:pt x="652515" y="364101"/>
                        <a:pt x="652177" y="365856"/>
                        <a:pt x="651638" y="367679"/>
                      </a:cubicBezTo>
                      <a:lnTo>
                        <a:pt x="609990" y="359106"/>
                      </a:lnTo>
                      <a:cubicBezTo>
                        <a:pt x="619508" y="295454"/>
                        <a:pt x="610665" y="230924"/>
                        <a:pt x="583530" y="172806"/>
                      </a:cubicBezTo>
                      <a:cubicBezTo>
                        <a:pt x="547957" y="96734"/>
                        <a:pt x="485655" y="40641"/>
                        <a:pt x="408098" y="14924"/>
                      </a:cubicBezTo>
                      <a:cubicBezTo>
                        <a:pt x="330540" y="-10794"/>
                        <a:pt x="247043" y="-3099"/>
                        <a:pt x="173062" y="36659"/>
                      </a:cubicBezTo>
                      <a:cubicBezTo>
                        <a:pt x="99487" y="76214"/>
                        <a:pt x="44138" y="142769"/>
                        <a:pt x="17205" y="224039"/>
                      </a:cubicBezTo>
                      <a:cubicBezTo>
                        <a:pt x="-38617" y="392316"/>
                        <a:pt x="45893" y="572339"/>
                        <a:pt x="205665" y="625326"/>
                      </a:cubicBezTo>
                      <a:cubicBezTo>
                        <a:pt x="235905" y="635384"/>
                        <a:pt x="266685" y="640109"/>
                        <a:pt x="297128" y="640109"/>
                      </a:cubicBezTo>
                      <a:cubicBezTo>
                        <a:pt x="427470" y="640109"/>
                        <a:pt x="551332" y="552629"/>
                        <a:pt x="596557" y="416211"/>
                      </a:cubicBezTo>
                      <a:cubicBezTo>
                        <a:pt x="599663" y="406896"/>
                        <a:pt x="602160" y="397581"/>
                        <a:pt x="604455" y="388199"/>
                      </a:cubicBezTo>
                      <a:lnTo>
                        <a:pt x="643943" y="396366"/>
                      </a:lnTo>
                      <a:cubicBezTo>
                        <a:pt x="609180" y="554249"/>
                        <a:pt x="692610" y="714224"/>
                        <a:pt x="841650" y="763634"/>
                      </a:cubicBezTo>
                      <a:cubicBezTo>
                        <a:pt x="871755" y="773624"/>
                        <a:pt x="902737" y="778551"/>
                        <a:pt x="933720" y="778551"/>
                      </a:cubicBezTo>
                      <a:cubicBezTo>
                        <a:pt x="982590" y="778551"/>
                        <a:pt x="1031460" y="766199"/>
                        <a:pt x="1076685" y="741899"/>
                      </a:cubicBezTo>
                      <a:cubicBezTo>
                        <a:pt x="1150260" y="702344"/>
                        <a:pt x="1205610" y="635789"/>
                        <a:pt x="1232543" y="554519"/>
                      </a:cubicBezTo>
                      <a:cubicBezTo>
                        <a:pt x="1237605" y="539129"/>
                        <a:pt x="1241182" y="523671"/>
                        <a:pt x="1243950" y="508214"/>
                      </a:cubicBezTo>
                      <a:lnTo>
                        <a:pt x="1673520" y="627216"/>
                      </a:lnTo>
                      <a:cubicBezTo>
                        <a:pt x="1704503" y="615944"/>
                        <a:pt x="1739130" y="609194"/>
                        <a:pt x="1774297" y="610679"/>
                      </a:cubicBezTo>
                      <a:cubicBezTo>
                        <a:pt x="1775378" y="610746"/>
                        <a:pt x="1776390" y="610881"/>
                        <a:pt x="1777470" y="610949"/>
                      </a:cubicBezTo>
                      <a:lnTo>
                        <a:pt x="1795695" y="612096"/>
                      </a:lnTo>
                      <a:lnTo>
                        <a:pt x="1249080" y="464474"/>
                      </a:lnTo>
                      <a:close/>
                      <a:moveTo>
                        <a:pt x="554505" y="402239"/>
                      </a:moveTo>
                      <a:cubicBezTo>
                        <a:pt x="506310" y="547634"/>
                        <a:pt x="355717" y="629039"/>
                        <a:pt x="218895" y="583611"/>
                      </a:cubicBezTo>
                      <a:cubicBezTo>
                        <a:pt x="82073" y="538184"/>
                        <a:pt x="9983" y="383001"/>
                        <a:pt x="58245" y="237606"/>
                      </a:cubicBezTo>
                      <a:cubicBezTo>
                        <a:pt x="81668" y="166934"/>
                        <a:pt x="129660" y="109154"/>
                        <a:pt x="193312" y="74931"/>
                      </a:cubicBezTo>
                      <a:cubicBezTo>
                        <a:pt x="232125" y="54074"/>
                        <a:pt x="273908" y="43544"/>
                        <a:pt x="315690" y="43544"/>
                      </a:cubicBezTo>
                      <a:cubicBezTo>
                        <a:pt x="342015" y="43544"/>
                        <a:pt x="368340" y="47729"/>
                        <a:pt x="393923" y="56234"/>
                      </a:cubicBezTo>
                      <a:cubicBezTo>
                        <a:pt x="460005" y="78104"/>
                        <a:pt x="513128" y="126029"/>
                        <a:pt x="543503" y="191099"/>
                      </a:cubicBezTo>
                      <a:cubicBezTo>
                        <a:pt x="574013" y="256641"/>
                        <a:pt x="577995" y="331634"/>
                        <a:pt x="554505" y="402239"/>
                      </a:cubicBezTo>
                      <a:close/>
                      <a:moveTo>
                        <a:pt x="1190557" y="540479"/>
                      </a:moveTo>
                      <a:cubicBezTo>
                        <a:pt x="1167135" y="611151"/>
                        <a:pt x="1119143" y="668864"/>
                        <a:pt x="1055490" y="703154"/>
                      </a:cubicBezTo>
                      <a:cubicBezTo>
                        <a:pt x="992242" y="737174"/>
                        <a:pt x="921030" y="743789"/>
                        <a:pt x="854948" y="721919"/>
                      </a:cubicBezTo>
                      <a:cubicBezTo>
                        <a:pt x="718125" y="676491"/>
                        <a:pt x="646035" y="521309"/>
                        <a:pt x="694298" y="375914"/>
                      </a:cubicBezTo>
                      <a:cubicBezTo>
                        <a:pt x="717720" y="305241"/>
                        <a:pt x="765712" y="247529"/>
                        <a:pt x="829365" y="213239"/>
                      </a:cubicBezTo>
                      <a:cubicBezTo>
                        <a:pt x="868177" y="192381"/>
                        <a:pt x="909960" y="181851"/>
                        <a:pt x="951742" y="181851"/>
                      </a:cubicBezTo>
                      <a:cubicBezTo>
                        <a:pt x="978068" y="181851"/>
                        <a:pt x="1004393" y="186036"/>
                        <a:pt x="1029908" y="194541"/>
                      </a:cubicBezTo>
                      <a:cubicBezTo>
                        <a:pt x="1166663" y="239901"/>
                        <a:pt x="1238753" y="395084"/>
                        <a:pt x="1190557" y="540479"/>
                      </a:cubicBezTo>
                      <a:close/>
                    </a:path>
                  </a:pathLst>
                </a:custGeom>
                <a:solidFill>
                  <a:srgbClr val="FFFFFF"/>
                </a:solidFill>
                <a:ln w="674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F70C354-DACE-EE1F-C4A1-597CF8D16136}"/>
                    </a:ext>
                  </a:extLst>
                </p:cNvPr>
                <p:cNvSpPr/>
                <p:nvPr/>
              </p:nvSpPr>
              <p:spPr>
                <a:xfrm>
                  <a:off x="12197527" y="6260370"/>
                  <a:ext cx="146677" cy="70002"/>
                </a:xfrm>
                <a:custGeom>
                  <a:avLst/>
                  <a:gdLst>
                    <a:gd name="connsiteX0" fmla="*/ 146677 w 146677"/>
                    <a:gd name="connsiteY0" fmla="*/ 70003 h 70002"/>
                    <a:gd name="connsiteX1" fmla="*/ 0 w 146677"/>
                    <a:gd name="connsiteY1" fmla="*/ 28423 h 70002"/>
                    <a:gd name="connsiteX2" fmla="*/ 146677 w 146677"/>
                    <a:gd name="connsiteY2" fmla="*/ 70003 h 70002"/>
                    <a:gd name="connsiteX3" fmla="*/ 146677 w 146677"/>
                    <a:gd name="connsiteY3" fmla="*/ 70003 h 70002"/>
                  </a:gdLst>
                  <a:ahLst/>
                  <a:cxnLst>
                    <a:cxn ang="0">
                      <a:pos x="connsiteX0" y="connsiteY0"/>
                    </a:cxn>
                    <a:cxn ang="0">
                      <a:pos x="connsiteX1" y="connsiteY1"/>
                    </a:cxn>
                    <a:cxn ang="0">
                      <a:pos x="connsiteX2" y="connsiteY2"/>
                    </a:cxn>
                    <a:cxn ang="0">
                      <a:pos x="connsiteX3" y="connsiteY3"/>
                    </a:cxn>
                  </a:cxnLst>
                  <a:rect l="l" t="t" r="r" b="b"/>
                  <a:pathLst>
                    <a:path w="146677" h="70002">
                      <a:moveTo>
                        <a:pt x="146677" y="70003"/>
                      </a:moveTo>
                      <a:cubicBezTo>
                        <a:pt x="105165" y="31730"/>
                        <a:pt x="53393" y="19310"/>
                        <a:pt x="0" y="28423"/>
                      </a:cubicBezTo>
                      <a:cubicBezTo>
                        <a:pt x="39690" y="-24970"/>
                        <a:pt x="137497" y="1355"/>
                        <a:pt x="146677" y="70003"/>
                      </a:cubicBezTo>
                      <a:lnTo>
                        <a:pt x="146677" y="70003"/>
                      </a:lnTo>
                      <a:close/>
                    </a:path>
                  </a:pathLst>
                </a:custGeom>
                <a:solidFill>
                  <a:srgbClr val="114866"/>
                </a:solidFill>
                <a:ln w="6747" cap="flat">
                  <a:noFill/>
                  <a:prstDash val="solid"/>
                  <a:miter/>
                </a:ln>
              </p:spPr>
              <p:txBody>
                <a:bodyPr rtlCol="0" anchor="ctr"/>
                <a:lstStyle/>
                <a:p>
                  <a:endParaRPr lang="en-US"/>
                </a:p>
              </p:txBody>
            </p:sp>
          </p:grpSp>
          <p:sp>
            <p:nvSpPr>
              <p:cNvPr id="138" name="Freeform: Shape 137">
                <a:extLst>
                  <a:ext uri="{FF2B5EF4-FFF2-40B4-BE49-F238E27FC236}">
                    <a16:creationId xmlns:a16="http://schemas.microsoft.com/office/drawing/2014/main" id="{380CC532-9705-C14A-77AD-09B93B1BEEF1}"/>
                  </a:ext>
                </a:extLst>
              </p:cNvPr>
              <p:cNvSpPr/>
              <p:nvPr/>
            </p:nvSpPr>
            <p:spPr>
              <a:xfrm>
                <a:off x="9319400" y="6001434"/>
                <a:ext cx="254126" cy="139678"/>
              </a:xfrm>
              <a:custGeom>
                <a:avLst/>
                <a:gdLst>
                  <a:gd name="connsiteX0" fmla="*/ 253390 w 254126"/>
                  <a:gd name="connsiteY0" fmla="*/ 96265 h 139678"/>
                  <a:gd name="connsiteX1" fmla="*/ 113529 w 254126"/>
                  <a:gd name="connsiteY1" fmla="*/ 134470 h 139678"/>
                  <a:gd name="connsiteX2" fmla="*/ 737 w 254126"/>
                  <a:gd name="connsiteY2" fmla="*/ 43413 h 139678"/>
                  <a:gd name="connsiteX3" fmla="*/ 140597 w 254126"/>
                  <a:gd name="connsiteY3" fmla="*/ 5208 h 139678"/>
                  <a:gd name="connsiteX4" fmla="*/ 253390 w 254126"/>
                  <a:gd name="connsiteY4" fmla="*/ 96265 h 13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26" h="139678">
                    <a:moveTo>
                      <a:pt x="253390" y="96265"/>
                    </a:moveTo>
                    <a:cubicBezTo>
                      <a:pt x="245897" y="131973"/>
                      <a:pt x="183325" y="149050"/>
                      <a:pt x="113529" y="134470"/>
                    </a:cubicBezTo>
                    <a:cubicBezTo>
                      <a:pt x="43734" y="119890"/>
                      <a:pt x="-6755" y="79120"/>
                      <a:pt x="737" y="43413"/>
                    </a:cubicBezTo>
                    <a:cubicBezTo>
                      <a:pt x="8230" y="7705"/>
                      <a:pt x="70802" y="-9372"/>
                      <a:pt x="140597" y="5208"/>
                    </a:cubicBezTo>
                    <a:cubicBezTo>
                      <a:pt x="210392" y="19788"/>
                      <a:pt x="260882" y="60558"/>
                      <a:pt x="253390" y="96265"/>
                    </a:cubicBezTo>
                    <a:close/>
                  </a:path>
                </a:pathLst>
              </a:custGeom>
              <a:solidFill>
                <a:srgbClr val="D38F76"/>
              </a:solidFill>
              <a:ln w="6747"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88B8195-240B-F7FF-2475-0DB76C8DEE53}"/>
                  </a:ext>
                </a:extLst>
              </p:cNvPr>
              <p:cNvSpPr/>
              <p:nvPr/>
            </p:nvSpPr>
            <p:spPr>
              <a:xfrm>
                <a:off x="10261668" y="6257068"/>
                <a:ext cx="234616" cy="130069"/>
              </a:xfrm>
              <a:custGeom>
                <a:avLst/>
                <a:gdLst>
                  <a:gd name="connsiteX0" fmla="*/ 233847 w 234616"/>
                  <a:gd name="connsiteY0" fmla="*/ 90921 h 130069"/>
                  <a:gd name="connsiteX1" fmla="*/ 104044 w 234616"/>
                  <a:gd name="connsiteY1" fmla="*/ 124671 h 130069"/>
                  <a:gd name="connsiteX2" fmla="*/ 769 w 234616"/>
                  <a:gd name="connsiteY2" fmla="*/ 39149 h 130069"/>
                  <a:gd name="connsiteX3" fmla="*/ 130572 w 234616"/>
                  <a:gd name="connsiteY3" fmla="*/ 5399 h 130069"/>
                  <a:gd name="connsiteX4" fmla="*/ 233847 w 234616"/>
                  <a:gd name="connsiteY4" fmla="*/ 90921 h 13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16" h="130069">
                    <a:moveTo>
                      <a:pt x="233847" y="90921"/>
                    </a:moveTo>
                    <a:cubicBezTo>
                      <a:pt x="226557" y="123861"/>
                      <a:pt x="168440" y="138981"/>
                      <a:pt x="104044" y="124671"/>
                    </a:cubicBezTo>
                    <a:cubicBezTo>
                      <a:pt x="39649" y="110361"/>
                      <a:pt x="-6588" y="72089"/>
                      <a:pt x="769" y="39149"/>
                    </a:cubicBezTo>
                    <a:cubicBezTo>
                      <a:pt x="8060" y="6209"/>
                      <a:pt x="66177" y="-8911"/>
                      <a:pt x="130572" y="5399"/>
                    </a:cubicBezTo>
                    <a:cubicBezTo>
                      <a:pt x="194967" y="19641"/>
                      <a:pt x="241204" y="57981"/>
                      <a:pt x="233847" y="90921"/>
                    </a:cubicBezTo>
                    <a:close/>
                  </a:path>
                </a:pathLst>
              </a:custGeom>
              <a:solidFill>
                <a:srgbClr val="D38F76"/>
              </a:solidFill>
              <a:ln w="6747" cap="flat">
                <a:noFill/>
                <a:prstDash val="solid"/>
                <a:miter/>
              </a:ln>
            </p:spPr>
            <p:txBody>
              <a:bodyPr rtlCol="0" anchor="ctr"/>
              <a:lstStyle/>
              <a:p>
                <a:endParaRPr lang="en-US"/>
              </a:p>
            </p:txBody>
          </p:sp>
        </p:grpSp>
        <p:grpSp>
          <p:nvGrpSpPr>
            <p:cNvPr id="140" name="Graphic 6">
              <a:extLst>
                <a:ext uri="{FF2B5EF4-FFF2-40B4-BE49-F238E27FC236}">
                  <a16:creationId xmlns:a16="http://schemas.microsoft.com/office/drawing/2014/main" id="{0A97D1F0-6AF4-5B8B-8D81-77EDDE7150DD}"/>
                </a:ext>
              </a:extLst>
            </p:cNvPr>
            <p:cNvGrpSpPr/>
            <p:nvPr/>
          </p:nvGrpSpPr>
          <p:grpSpPr>
            <a:xfrm>
              <a:off x="13194637" y="7346584"/>
              <a:ext cx="2553794" cy="3889688"/>
              <a:chOff x="13194637" y="7346584"/>
              <a:chExt cx="2553794" cy="3889688"/>
            </a:xfrm>
          </p:grpSpPr>
          <p:grpSp>
            <p:nvGrpSpPr>
              <p:cNvPr id="141" name="Graphic 6">
                <a:extLst>
                  <a:ext uri="{FF2B5EF4-FFF2-40B4-BE49-F238E27FC236}">
                    <a16:creationId xmlns:a16="http://schemas.microsoft.com/office/drawing/2014/main" id="{D44A0F07-7532-726C-EA67-7E31A178C021}"/>
                  </a:ext>
                </a:extLst>
              </p:cNvPr>
              <p:cNvGrpSpPr/>
              <p:nvPr/>
            </p:nvGrpSpPr>
            <p:grpSpPr>
              <a:xfrm>
                <a:off x="13890129" y="7346584"/>
                <a:ext cx="1346720" cy="2961967"/>
                <a:chOff x="13890129" y="7346584"/>
                <a:chExt cx="1346720" cy="2961967"/>
              </a:xfrm>
            </p:grpSpPr>
            <p:sp>
              <p:nvSpPr>
                <p:cNvPr id="142" name="Freeform: Shape 141">
                  <a:extLst>
                    <a:ext uri="{FF2B5EF4-FFF2-40B4-BE49-F238E27FC236}">
                      <a16:creationId xmlns:a16="http://schemas.microsoft.com/office/drawing/2014/main" id="{D8B882C5-9D7B-F555-46EA-6E816BEF9B84}"/>
                    </a:ext>
                  </a:extLst>
                </p:cNvPr>
                <p:cNvSpPr/>
                <p:nvPr/>
              </p:nvSpPr>
              <p:spPr>
                <a:xfrm>
                  <a:off x="13890129" y="7346584"/>
                  <a:ext cx="1346720" cy="2961967"/>
                </a:xfrm>
                <a:custGeom>
                  <a:avLst/>
                  <a:gdLst>
                    <a:gd name="connsiteX0" fmla="*/ 130168 w 1346720"/>
                    <a:gd name="connsiteY0" fmla="*/ 0 h 2961967"/>
                    <a:gd name="connsiteX1" fmla="*/ 831358 w 1346720"/>
                    <a:gd name="connsiteY1" fmla="*/ 2961968 h 2961967"/>
                    <a:gd name="connsiteX2" fmla="*/ 1346720 w 1346720"/>
                    <a:gd name="connsiteY2" fmla="*/ 2834393 h 2961967"/>
                    <a:gd name="connsiteX3" fmla="*/ 130168 w 1346720"/>
                    <a:gd name="connsiteY3" fmla="*/ 0 h 2961967"/>
                    <a:gd name="connsiteX4" fmla="*/ 130168 w 1346720"/>
                    <a:gd name="connsiteY4" fmla="*/ 0 h 296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720" h="2961967">
                      <a:moveTo>
                        <a:pt x="130168" y="0"/>
                      </a:moveTo>
                      <a:cubicBezTo>
                        <a:pt x="-171017" y="792315"/>
                        <a:pt x="45523" y="1733535"/>
                        <a:pt x="831358" y="2961968"/>
                      </a:cubicBezTo>
                      <a:lnTo>
                        <a:pt x="1346720" y="2834393"/>
                      </a:lnTo>
                      <a:cubicBezTo>
                        <a:pt x="1146785" y="1353038"/>
                        <a:pt x="897035" y="502943"/>
                        <a:pt x="130168" y="0"/>
                      </a:cubicBezTo>
                      <a:lnTo>
                        <a:pt x="130168" y="0"/>
                      </a:lnTo>
                      <a:close/>
                    </a:path>
                  </a:pathLst>
                </a:custGeom>
                <a:solidFill>
                  <a:srgbClr val="4387D4"/>
                </a:solidFill>
                <a:ln w="6747"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B8394CF-A09D-B858-67EA-DEA53C5E33AF}"/>
                    </a:ext>
                  </a:extLst>
                </p:cNvPr>
                <p:cNvSpPr/>
                <p:nvPr/>
              </p:nvSpPr>
              <p:spPr>
                <a:xfrm>
                  <a:off x="14088135" y="7861745"/>
                  <a:ext cx="1148714" cy="2446807"/>
                </a:xfrm>
                <a:custGeom>
                  <a:avLst/>
                  <a:gdLst>
                    <a:gd name="connsiteX0" fmla="*/ 0 w 1148714"/>
                    <a:gd name="connsiteY0" fmla="*/ 1215068 h 2446807"/>
                    <a:gd name="connsiteX1" fmla="*/ 633352 w 1148714"/>
                    <a:gd name="connsiteY1" fmla="*/ 2446808 h 2446807"/>
                    <a:gd name="connsiteX2" fmla="*/ 1148715 w 1148714"/>
                    <a:gd name="connsiteY2" fmla="*/ 2319233 h 2446807"/>
                    <a:gd name="connsiteX3" fmla="*/ 468383 w 1148714"/>
                    <a:gd name="connsiteY3" fmla="*/ 0 h 2446807"/>
                    <a:gd name="connsiteX4" fmla="*/ 0 w 1148714"/>
                    <a:gd name="connsiteY4" fmla="*/ 1215068 h 2446807"/>
                    <a:gd name="connsiteX5" fmla="*/ 0 w 1148714"/>
                    <a:gd name="connsiteY5" fmla="*/ 1215068 h 24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714" h="2446807">
                      <a:moveTo>
                        <a:pt x="0" y="1215068"/>
                      </a:moveTo>
                      <a:cubicBezTo>
                        <a:pt x="137768" y="1592528"/>
                        <a:pt x="347895" y="2000498"/>
                        <a:pt x="633352" y="2446808"/>
                      </a:cubicBezTo>
                      <a:lnTo>
                        <a:pt x="1148715" y="2319233"/>
                      </a:lnTo>
                      <a:cubicBezTo>
                        <a:pt x="1004940" y="1255837"/>
                        <a:pt x="835987" y="518063"/>
                        <a:pt x="468383" y="0"/>
                      </a:cubicBezTo>
                      <a:cubicBezTo>
                        <a:pt x="1198260" y="1857802"/>
                        <a:pt x="806760" y="2226015"/>
                        <a:pt x="0" y="1215068"/>
                      </a:cubicBezTo>
                      <a:lnTo>
                        <a:pt x="0" y="1215068"/>
                      </a:lnTo>
                      <a:close/>
                    </a:path>
                  </a:pathLst>
                </a:custGeom>
                <a:solidFill>
                  <a:srgbClr val="375CAB"/>
                </a:solidFill>
                <a:ln w="6747"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73DF681-9B41-1515-D202-BE881844C54B}"/>
                    </a:ext>
                  </a:extLst>
                </p:cNvPr>
                <p:cNvSpPr/>
                <p:nvPr/>
              </p:nvSpPr>
              <p:spPr>
                <a:xfrm>
                  <a:off x="14028613" y="7390946"/>
                  <a:ext cx="1055554" cy="2840790"/>
                </a:xfrm>
                <a:custGeom>
                  <a:avLst/>
                  <a:gdLst>
                    <a:gd name="connsiteX0" fmla="*/ 1047519 w 1055554"/>
                    <a:gd name="connsiteY0" fmla="*/ 2840791 h 2840790"/>
                    <a:gd name="connsiteX1" fmla="*/ 1039959 w 1055554"/>
                    <a:gd name="connsiteY1" fmla="*/ 2834379 h 2840790"/>
                    <a:gd name="connsiteX2" fmla="*/ 1134 w 1055554"/>
                    <a:gd name="connsiteY2" fmla="*/ 11933 h 2840790"/>
                    <a:gd name="connsiteX3" fmla="*/ 3766 w 1055554"/>
                    <a:gd name="connsiteY3" fmla="*/ 1134 h 2840790"/>
                    <a:gd name="connsiteX4" fmla="*/ 14566 w 1055554"/>
                    <a:gd name="connsiteY4" fmla="*/ 3766 h 2840790"/>
                    <a:gd name="connsiteX5" fmla="*/ 1055417 w 1055554"/>
                    <a:gd name="connsiteY5" fmla="*/ 2831544 h 2840790"/>
                    <a:gd name="connsiteX6" fmla="*/ 1049071 w 1055554"/>
                    <a:gd name="connsiteY6" fmla="*/ 2840724 h 2840790"/>
                    <a:gd name="connsiteX7" fmla="*/ 1047519 w 1055554"/>
                    <a:gd name="connsiteY7" fmla="*/ 2840791 h 284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554" h="2840790">
                      <a:moveTo>
                        <a:pt x="1047519" y="2840791"/>
                      </a:moveTo>
                      <a:cubicBezTo>
                        <a:pt x="1043873" y="2840724"/>
                        <a:pt x="1040701" y="2838091"/>
                        <a:pt x="1039959" y="2834379"/>
                      </a:cubicBezTo>
                      <a:cubicBezTo>
                        <a:pt x="830844" y="1701256"/>
                        <a:pt x="529861" y="883494"/>
                        <a:pt x="1134" y="11933"/>
                      </a:cubicBezTo>
                      <a:cubicBezTo>
                        <a:pt x="-1094" y="8221"/>
                        <a:pt x="53" y="3361"/>
                        <a:pt x="3766" y="1134"/>
                      </a:cubicBezTo>
                      <a:cubicBezTo>
                        <a:pt x="7479" y="-1094"/>
                        <a:pt x="12339" y="54"/>
                        <a:pt x="14566" y="3766"/>
                      </a:cubicBezTo>
                      <a:cubicBezTo>
                        <a:pt x="544373" y="877149"/>
                        <a:pt x="845964" y="1696396"/>
                        <a:pt x="1055417" y="2831544"/>
                      </a:cubicBezTo>
                      <a:cubicBezTo>
                        <a:pt x="1056226" y="2835796"/>
                        <a:pt x="1053391" y="2839914"/>
                        <a:pt x="1049071" y="2840724"/>
                      </a:cubicBezTo>
                      <a:cubicBezTo>
                        <a:pt x="1048531" y="2840791"/>
                        <a:pt x="1047991" y="2840791"/>
                        <a:pt x="1047519" y="2840791"/>
                      </a:cubicBezTo>
                      <a:close/>
                    </a:path>
                  </a:pathLst>
                </a:custGeom>
                <a:solidFill>
                  <a:srgbClr val="375CAB"/>
                </a:solidFill>
                <a:ln w="6747" cap="flat">
                  <a:noFill/>
                  <a:prstDash val="solid"/>
                  <a:miter/>
                </a:ln>
              </p:spPr>
              <p:txBody>
                <a:bodyPr rtlCol="0" anchor="ctr"/>
                <a:lstStyle/>
                <a:p>
                  <a:endParaRPr lang="en-US"/>
                </a:p>
              </p:txBody>
            </p:sp>
          </p:grpSp>
          <p:grpSp>
            <p:nvGrpSpPr>
              <p:cNvPr id="145" name="Graphic 6">
                <a:extLst>
                  <a:ext uri="{FF2B5EF4-FFF2-40B4-BE49-F238E27FC236}">
                    <a16:creationId xmlns:a16="http://schemas.microsoft.com/office/drawing/2014/main" id="{B43A685F-4BD9-7D8B-0FAE-8F5878996FB9}"/>
                  </a:ext>
                </a:extLst>
              </p:cNvPr>
              <p:cNvGrpSpPr/>
              <p:nvPr/>
            </p:nvGrpSpPr>
            <p:grpSpPr>
              <a:xfrm>
                <a:off x="13194637" y="8414772"/>
                <a:ext cx="2553794" cy="2821500"/>
                <a:chOff x="13194637" y="8414772"/>
                <a:chExt cx="2553794" cy="2821500"/>
              </a:xfrm>
            </p:grpSpPr>
            <p:sp>
              <p:nvSpPr>
                <p:cNvPr id="146" name="Freeform: Shape 145">
                  <a:extLst>
                    <a:ext uri="{FF2B5EF4-FFF2-40B4-BE49-F238E27FC236}">
                      <a16:creationId xmlns:a16="http://schemas.microsoft.com/office/drawing/2014/main" id="{7C4AB264-CB81-6F17-6A72-D5F407CEC1F4}"/>
                    </a:ext>
                  </a:extLst>
                </p:cNvPr>
                <p:cNvSpPr/>
                <p:nvPr/>
              </p:nvSpPr>
              <p:spPr>
                <a:xfrm>
                  <a:off x="13194637" y="8414772"/>
                  <a:ext cx="2553794" cy="2821500"/>
                </a:xfrm>
                <a:custGeom>
                  <a:avLst/>
                  <a:gdLst>
                    <a:gd name="connsiteX0" fmla="*/ 0 w 2553794"/>
                    <a:gd name="connsiteY0" fmla="*/ 0 h 2821500"/>
                    <a:gd name="connsiteX1" fmla="*/ 2065297 w 2553794"/>
                    <a:gd name="connsiteY1" fmla="*/ 2821500 h 2821500"/>
                    <a:gd name="connsiteX2" fmla="*/ 2553795 w 2553794"/>
                    <a:gd name="connsiteY2" fmla="*/ 2455920 h 2821500"/>
                    <a:gd name="connsiteX3" fmla="*/ 0 w 2553794"/>
                    <a:gd name="connsiteY3" fmla="*/ 0 h 2821500"/>
                    <a:gd name="connsiteX4" fmla="*/ 0 w 2553794"/>
                    <a:gd name="connsiteY4" fmla="*/ 0 h 28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794" h="2821500">
                      <a:moveTo>
                        <a:pt x="0" y="0"/>
                      </a:moveTo>
                      <a:cubicBezTo>
                        <a:pt x="35100" y="973080"/>
                        <a:pt x="684990" y="1872248"/>
                        <a:pt x="2065297" y="2821500"/>
                      </a:cubicBezTo>
                      <a:lnTo>
                        <a:pt x="2553795" y="2455920"/>
                      </a:lnTo>
                      <a:cubicBezTo>
                        <a:pt x="1680143" y="977872"/>
                        <a:pt x="1036260" y="190013"/>
                        <a:pt x="0" y="0"/>
                      </a:cubicBezTo>
                      <a:lnTo>
                        <a:pt x="0" y="0"/>
                      </a:lnTo>
                      <a:close/>
                    </a:path>
                  </a:pathLst>
                </a:custGeom>
                <a:solidFill>
                  <a:srgbClr val="43BA93"/>
                </a:solidFill>
                <a:ln w="6747"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88F97F5-789C-F3B8-42B1-A96F3F5BA4D3}"/>
                    </a:ext>
                  </a:extLst>
                </p:cNvPr>
                <p:cNvSpPr/>
                <p:nvPr/>
              </p:nvSpPr>
              <p:spPr>
                <a:xfrm>
                  <a:off x="13992419" y="8720547"/>
                  <a:ext cx="1756012" cy="2515725"/>
                </a:xfrm>
                <a:custGeom>
                  <a:avLst/>
                  <a:gdLst>
                    <a:gd name="connsiteX0" fmla="*/ 47048 w 1756012"/>
                    <a:gd name="connsiteY0" fmla="*/ 1495125 h 2515725"/>
                    <a:gd name="connsiteX1" fmla="*/ 1267515 w 1756012"/>
                    <a:gd name="connsiteY1" fmla="*/ 2515725 h 2515725"/>
                    <a:gd name="connsiteX2" fmla="*/ 1756013 w 1756012"/>
                    <a:gd name="connsiteY2" fmla="*/ 2150145 h 2515725"/>
                    <a:gd name="connsiteX3" fmla="*/ 0 w 1756012"/>
                    <a:gd name="connsiteY3" fmla="*/ 0 h 2515725"/>
                    <a:gd name="connsiteX4" fmla="*/ 47048 w 1756012"/>
                    <a:gd name="connsiteY4" fmla="*/ 1495125 h 2515725"/>
                    <a:gd name="connsiteX5" fmla="*/ 47048 w 1756012"/>
                    <a:gd name="connsiteY5" fmla="*/ 1495125 h 25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012" h="2515725">
                      <a:moveTo>
                        <a:pt x="47048" y="1495125"/>
                      </a:moveTo>
                      <a:cubicBezTo>
                        <a:pt x="361260" y="1832625"/>
                        <a:pt x="765990" y="2171070"/>
                        <a:pt x="1267515" y="2515725"/>
                      </a:cubicBezTo>
                      <a:lnTo>
                        <a:pt x="1756013" y="2150145"/>
                      </a:lnTo>
                      <a:cubicBezTo>
                        <a:pt x="1129005" y="1089450"/>
                        <a:pt x="620325" y="383805"/>
                        <a:pt x="0" y="0"/>
                      </a:cubicBezTo>
                      <a:cubicBezTo>
                        <a:pt x="1602046" y="1639913"/>
                        <a:pt x="1352296" y="2204348"/>
                        <a:pt x="47048" y="1495125"/>
                      </a:cubicBezTo>
                      <a:lnTo>
                        <a:pt x="47048" y="1495125"/>
                      </a:lnTo>
                      <a:close/>
                    </a:path>
                  </a:pathLst>
                </a:custGeom>
                <a:solidFill>
                  <a:srgbClr val="02886D"/>
                </a:solidFill>
                <a:ln w="6747"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98360FD-520B-B2DD-A1C6-73414473EF31}"/>
                    </a:ext>
                  </a:extLst>
                </p:cNvPr>
                <p:cNvSpPr/>
                <p:nvPr/>
              </p:nvSpPr>
              <p:spPr>
                <a:xfrm>
                  <a:off x="13234483" y="8447598"/>
                  <a:ext cx="2376444" cy="2538138"/>
                </a:xfrm>
                <a:custGeom>
                  <a:avLst/>
                  <a:gdLst>
                    <a:gd name="connsiteX0" fmla="*/ 2370241 w 2376444"/>
                    <a:gd name="connsiteY0" fmla="*/ 2538114 h 2538138"/>
                    <a:gd name="connsiteX1" fmla="*/ 2364099 w 2376444"/>
                    <a:gd name="connsiteY1" fmla="*/ 2535077 h 2538138"/>
                    <a:gd name="connsiteX2" fmla="*/ 2814 w 2376444"/>
                    <a:gd name="connsiteY2" fmla="*/ 12264 h 2538138"/>
                    <a:gd name="connsiteX3" fmla="*/ 1262 w 2376444"/>
                    <a:gd name="connsiteY3" fmla="*/ 2814 h 2538138"/>
                    <a:gd name="connsiteX4" fmla="*/ 10712 w 2376444"/>
                    <a:gd name="connsiteY4" fmla="*/ 1262 h 2538138"/>
                    <a:gd name="connsiteX5" fmla="*/ 2375304 w 2376444"/>
                    <a:gd name="connsiteY5" fmla="*/ 2527584 h 2538138"/>
                    <a:gd name="connsiteX6" fmla="*/ 2373415 w 2376444"/>
                    <a:gd name="connsiteY6" fmla="*/ 2536967 h 2538138"/>
                    <a:gd name="connsiteX7" fmla="*/ 2370241 w 2376444"/>
                    <a:gd name="connsiteY7" fmla="*/ 2538114 h 25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6444" h="2538138">
                      <a:moveTo>
                        <a:pt x="2370241" y="2538114"/>
                      </a:moveTo>
                      <a:cubicBezTo>
                        <a:pt x="2367879" y="2538317"/>
                        <a:pt x="2365449" y="2537237"/>
                        <a:pt x="2364099" y="2535077"/>
                      </a:cubicBezTo>
                      <a:cubicBezTo>
                        <a:pt x="1635977" y="1429089"/>
                        <a:pt x="951931" y="698199"/>
                        <a:pt x="2814" y="12264"/>
                      </a:cubicBezTo>
                      <a:cubicBezTo>
                        <a:pt x="-223" y="10104"/>
                        <a:pt x="-898" y="5852"/>
                        <a:pt x="1262" y="2814"/>
                      </a:cubicBezTo>
                      <a:cubicBezTo>
                        <a:pt x="3422" y="-223"/>
                        <a:pt x="7674" y="-898"/>
                        <a:pt x="10712" y="1262"/>
                      </a:cubicBezTo>
                      <a:cubicBezTo>
                        <a:pt x="961246" y="688209"/>
                        <a:pt x="1646304" y="1420112"/>
                        <a:pt x="2375304" y="2527584"/>
                      </a:cubicBezTo>
                      <a:cubicBezTo>
                        <a:pt x="2377397" y="2530757"/>
                        <a:pt x="2376519" y="2534942"/>
                        <a:pt x="2373415" y="2536967"/>
                      </a:cubicBezTo>
                      <a:cubicBezTo>
                        <a:pt x="2372469" y="2537709"/>
                        <a:pt x="2371389" y="2538047"/>
                        <a:pt x="2370241" y="2538114"/>
                      </a:cubicBezTo>
                      <a:close/>
                    </a:path>
                  </a:pathLst>
                </a:custGeom>
                <a:solidFill>
                  <a:srgbClr val="02886D"/>
                </a:solidFill>
                <a:ln w="6747" cap="flat">
                  <a:noFill/>
                  <a:prstDash val="solid"/>
                  <a:miter/>
                </a:ln>
              </p:spPr>
              <p:txBody>
                <a:bodyPr rtlCol="0" anchor="ctr"/>
                <a:lstStyle/>
                <a:p>
                  <a:endParaRPr lang="en-US"/>
                </a:p>
              </p:txBody>
            </p:sp>
          </p:grpSp>
        </p:grpSp>
      </p:grpSp>
      <p:pic>
        <p:nvPicPr>
          <p:cNvPr id="149" name="Picture 148">
            <a:extLst>
              <a:ext uri="{FF2B5EF4-FFF2-40B4-BE49-F238E27FC236}">
                <a16:creationId xmlns:a16="http://schemas.microsoft.com/office/drawing/2014/main" id="{65491731-5C8A-DED7-4A87-F1625E94D2B3}"/>
              </a:ext>
            </a:extLst>
          </p:cNvPr>
          <p:cNvPicPr>
            <a:picLocks noChangeAspect="1"/>
          </p:cNvPicPr>
          <p:nvPr userDrawn="1"/>
        </p:nvPicPr>
        <p:blipFill>
          <a:blip r:embed="rId3"/>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929746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0591-6F27-97FF-A210-81A6D4BFFE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0BB3F-1E14-7126-DCDF-E72475BBB2C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B10C3-1F7A-A5EB-EF06-7F04BEDEA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81290-5C64-6C7D-E0CB-AFF8227BD576}"/>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B6CCA3BA-12F1-FDF1-63D3-4ABCB17391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BA5D16-29F5-19F3-3A7C-496C2750A5A7}"/>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31829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FC23-BB70-B439-F343-72EFF09666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C1FAE9-B5BA-C83A-6229-8F7335E7B9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7303-5221-7643-90FA-4A9BD0AC16AB}"/>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986E9158-22C7-5A21-7C4F-A507853A17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1AE0B-37FE-E124-5C3D-E97C52907B8E}"/>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2589644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9D8B1-2B57-65FC-A8AC-82B71532D92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CA17B-53AB-7CA6-5A5C-2AC06D83845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82264-7135-A113-A672-20D49CB2C9A3}"/>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1C318B87-1505-A254-ADB0-6018048FEC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93C87-3F67-34EA-AB79-9E4AC6BE52F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759876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57FA-98A0-2221-C0B6-F58A343B97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3D503F-C4FB-91F6-F099-D5AA5CC6870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BC2D43-9772-90B1-8491-DEBE6EC1FC80}"/>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7B8EB690-79F4-6F8C-9050-C1CA2144AA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CFC80E-51BB-334E-12F7-1AF2605C2B95}"/>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Picture 6">
            <a:extLst>
              <a:ext uri="{FF2B5EF4-FFF2-40B4-BE49-F238E27FC236}">
                <a16:creationId xmlns:a16="http://schemas.microsoft.com/office/drawing/2014/main" id="{33562C59-FA5F-7F5E-4462-3E1475EBFA30}"/>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EE69FCB-5DC5-5720-A94C-E5F70065A9D8}"/>
              </a:ext>
            </a:extLst>
          </p:cNvPr>
          <p:cNvPicPr>
            <a:picLocks noChangeAspect="1"/>
          </p:cNvPicPr>
          <p:nvPr userDrawn="1"/>
        </p:nvPicPr>
        <p:blipFill>
          <a:blip r:embed="rId3"/>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1139717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EC53-37DD-B6CE-64E6-71E3E9E72C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0662763-7D57-685F-4C25-1C304D659F8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D340D-BEE0-43E1-B5C1-000BAA78F407}"/>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5D2468E5-D936-03A7-28E5-3F34002FA5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276B08-9E37-8BE0-16EC-00EFCBE0FF9B}"/>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Graphic 6">
            <a:extLst>
              <a:ext uri="{FF2B5EF4-FFF2-40B4-BE49-F238E27FC236}">
                <a16:creationId xmlns:a16="http://schemas.microsoft.com/office/drawing/2014/main" id="{D21D159F-F864-F437-131A-FBB5894E62D5}"/>
              </a:ext>
            </a:extLst>
          </p:cNvPr>
          <p:cNvPicPr>
            <a:picLocks noChangeAspect="1"/>
          </p:cNvPicPr>
          <p:nvPr userDrawn="1"/>
        </p:nvPicPr>
        <p:blipFill>
          <a:blip>
            <a:extLst>
              <a:ext uri="{96DAC541-7B7A-43D3-8B79-37D633B846F1}">
                <asvg:svgBlip xmlns:asvg="http://schemas.microsoft.com/office/drawing/2016/SVG/main" r:embed="rId2"/>
              </a:ext>
            </a:extLst>
          </a:blip>
          <a:srcRect l="12288" r="8199" b="18852"/>
          <a:stretch/>
        </p:blipFill>
        <p:spPr>
          <a:xfrm>
            <a:off x="0" y="-1"/>
            <a:ext cx="12192000" cy="6858001"/>
          </a:xfrm>
          <a:prstGeom prst="rect">
            <a:avLst/>
          </a:prstGeom>
        </p:spPr>
      </p:pic>
      <p:grpSp>
        <p:nvGrpSpPr>
          <p:cNvPr id="8" name="Graphic 6">
            <a:extLst>
              <a:ext uri="{FF2B5EF4-FFF2-40B4-BE49-F238E27FC236}">
                <a16:creationId xmlns:a16="http://schemas.microsoft.com/office/drawing/2014/main" id="{097C4866-1058-66FD-9E36-952884F217AA}"/>
              </a:ext>
            </a:extLst>
          </p:cNvPr>
          <p:cNvGrpSpPr/>
          <p:nvPr userDrawn="1"/>
        </p:nvGrpSpPr>
        <p:grpSpPr>
          <a:xfrm>
            <a:off x="5070764" y="1136072"/>
            <a:ext cx="9033164" cy="8319889"/>
            <a:chOff x="8387645" y="4405726"/>
            <a:chExt cx="7360786" cy="6830546"/>
          </a:xfrm>
        </p:grpSpPr>
        <p:grpSp>
          <p:nvGrpSpPr>
            <p:cNvPr id="9" name="Graphic 6">
              <a:extLst>
                <a:ext uri="{FF2B5EF4-FFF2-40B4-BE49-F238E27FC236}">
                  <a16:creationId xmlns:a16="http://schemas.microsoft.com/office/drawing/2014/main" id="{5F9594D5-D2B4-2898-CAA4-3D353CD7AFDF}"/>
                </a:ext>
              </a:extLst>
            </p:cNvPr>
            <p:cNvGrpSpPr/>
            <p:nvPr/>
          </p:nvGrpSpPr>
          <p:grpSpPr>
            <a:xfrm>
              <a:off x="8387645" y="4405726"/>
              <a:ext cx="5963323" cy="4721575"/>
              <a:chOff x="8387645" y="4405726"/>
              <a:chExt cx="5963323" cy="4721575"/>
            </a:xfrm>
          </p:grpSpPr>
          <p:grpSp>
            <p:nvGrpSpPr>
              <p:cNvPr id="10" name="Graphic 6">
                <a:extLst>
                  <a:ext uri="{FF2B5EF4-FFF2-40B4-BE49-F238E27FC236}">
                    <a16:creationId xmlns:a16="http://schemas.microsoft.com/office/drawing/2014/main" id="{BE2F5331-16EB-6C32-C2A5-100CC591A60F}"/>
                  </a:ext>
                </a:extLst>
              </p:cNvPr>
              <p:cNvGrpSpPr/>
              <p:nvPr/>
            </p:nvGrpSpPr>
            <p:grpSpPr>
              <a:xfrm>
                <a:off x="9932970" y="7581687"/>
                <a:ext cx="1813859" cy="1545614"/>
                <a:chOff x="9932970" y="7581687"/>
                <a:chExt cx="1813859" cy="1545614"/>
              </a:xfrm>
            </p:grpSpPr>
            <p:grpSp>
              <p:nvGrpSpPr>
                <p:cNvPr id="11" name="Graphic 6">
                  <a:extLst>
                    <a:ext uri="{FF2B5EF4-FFF2-40B4-BE49-F238E27FC236}">
                      <a16:creationId xmlns:a16="http://schemas.microsoft.com/office/drawing/2014/main" id="{384B301A-981A-068C-3134-F9080BF4308D}"/>
                    </a:ext>
                  </a:extLst>
                </p:cNvPr>
                <p:cNvGrpSpPr/>
                <p:nvPr/>
              </p:nvGrpSpPr>
              <p:grpSpPr>
                <a:xfrm>
                  <a:off x="9973200" y="8564892"/>
                  <a:ext cx="1773629" cy="562410"/>
                  <a:chOff x="9973200" y="8564892"/>
                  <a:chExt cx="1773629" cy="562410"/>
                </a:xfrm>
              </p:grpSpPr>
              <p:sp>
                <p:nvSpPr>
                  <p:cNvPr id="12" name="Freeform: Shape 11">
                    <a:extLst>
                      <a:ext uri="{FF2B5EF4-FFF2-40B4-BE49-F238E27FC236}">
                        <a16:creationId xmlns:a16="http://schemas.microsoft.com/office/drawing/2014/main" id="{471DAF75-C530-52C6-1D4A-1E1F254024C0}"/>
                      </a:ext>
                    </a:extLst>
                  </p:cNvPr>
                  <p:cNvSpPr/>
                  <p:nvPr/>
                </p:nvSpPr>
                <p:spPr>
                  <a:xfrm>
                    <a:off x="10050352" y="8642044"/>
                    <a:ext cx="1624657" cy="408105"/>
                  </a:xfrm>
                  <a:custGeom>
                    <a:avLst/>
                    <a:gdLst>
                      <a:gd name="connsiteX0" fmla="*/ 1611022 w 1624657"/>
                      <a:gd name="connsiteY0" fmla="*/ 0 h 408105"/>
                      <a:gd name="connsiteX1" fmla="*/ 1563772 w 1624657"/>
                      <a:gd name="connsiteY1" fmla="*/ 192510 h 408105"/>
                      <a:gd name="connsiteX2" fmla="*/ 1624658 w 1624657"/>
                      <a:gd name="connsiteY2" fmla="*/ 408105 h 408105"/>
                      <a:gd name="connsiteX3" fmla="*/ 203783 w 1624657"/>
                      <a:gd name="connsiteY3" fmla="*/ 408105 h 408105"/>
                      <a:gd name="connsiteX4" fmla="*/ 59737 w 1624657"/>
                      <a:gd name="connsiteY4" fmla="*/ 348300 h 408105"/>
                      <a:gd name="connsiteX5" fmla="*/ 0 w 1624657"/>
                      <a:gd name="connsiteY5" fmla="*/ 204255 h 408105"/>
                      <a:gd name="connsiteX6" fmla="*/ 59737 w 1624657"/>
                      <a:gd name="connsiteY6" fmla="*/ 60143 h 408105"/>
                      <a:gd name="connsiteX7" fmla="*/ 203783 w 1624657"/>
                      <a:gd name="connsiteY7" fmla="*/ 0 h 408105"/>
                      <a:gd name="connsiteX8" fmla="*/ 1611022 w 1624657"/>
                      <a:gd name="connsiteY8" fmla="*/ 0 h 4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57" h="408105">
                        <a:moveTo>
                          <a:pt x="1611022" y="0"/>
                        </a:moveTo>
                        <a:cubicBezTo>
                          <a:pt x="1581120" y="56363"/>
                          <a:pt x="1563772" y="122108"/>
                          <a:pt x="1563772" y="192510"/>
                        </a:cubicBezTo>
                        <a:cubicBezTo>
                          <a:pt x="1563772" y="272700"/>
                          <a:pt x="1586452" y="346815"/>
                          <a:pt x="1624658" y="408105"/>
                        </a:cubicBezTo>
                        <a:lnTo>
                          <a:pt x="203783" y="408105"/>
                        </a:lnTo>
                        <a:cubicBezTo>
                          <a:pt x="147825" y="408105"/>
                          <a:pt x="96795" y="385020"/>
                          <a:pt x="59737" y="348300"/>
                        </a:cubicBezTo>
                        <a:cubicBezTo>
                          <a:pt x="22680" y="311243"/>
                          <a:pt x="0" y="260213"/>
                          <a:pt x="0" y="204255"/>
                        </a:cubicBezTo>
                        <a:cubicBezTo>
                          <a:pt x="0" y="147893"/>
                          <a:pt x="22680" y="96863"/>
                          <a:pt x="59737" y="60143"/>
                        </a:cubicBezTo>
                        <a:cubicBezTo>
                          <a:pt x="96795" y="23085"/>
                          <a:pt x="147825" y="0"/>
                          <a:pt x="203783" y="0"/>
                        </a:cubicBezTo>
                        <a:lnTo>
                          <a:pt x="1611022" y="0"/>
                        </a:lnTo>
                        <a:close/>
                      </a:path>
                    </a:pathLst>
                  </a:custGeom>
                  <a:solidFill>
                    <a:srgbClr val="FFFFFF"/>
                  </a:solidFill>
                  <a:ln w="674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F696677-9F4C-E0C4-16A8-DA705D44F103}"/>
                      </a:ext>
                    </a:extLst>
                  </p:cNvPr>
                  <p:cNvSpPr/>
                  <p:nvPr/>
                </p:nvSpPr>
                <p:spPr>
                  <a:xfrm>
                    <a:off x="9973200" y="8564892"/>
                    <a:ext cx="1773629" cy="562410"/>
                  </a:xfrm>
                  <a:custGeom>
                    <a:avLst/>
                    <a:gdLst>
                      <a:gd name="connsiteX0" fmla="*/ 280935 w 1773629"/>
                      <a:gd name="connsiteY0" fmla="*/ 0 h 562410"/>
                      <a:gd name="connsiteX1" fmla="*/ 1773630 w 1773629"/>
                      <a:gd name="connsiteY1" fmla="*/ 0 h 562410"/>
                      <a:gd name="connsiteX2" fmla="*/ 1773630 w 1773629"/>
                      <a:gd name="connsiteY2" fmla="*/ 77152 h 562410"/>
                      <a:gd name="connsiteX3" fmla="*/ 280935 w 1773629"/>
                      <a:gd name="connsiteY3" fmla="*/ 77152 h 562410"/>
                      <a:gd name="connsiteX4" fmla="*/ 136890 w 1773629"/>
                      <a:gd name="connsiteY4" fmla="*/ 137295 h 562410"/>
                      <a:gd name="connsiteX5" fmla="*/ 77152 w 1773629"/>
                      <a:gd name="connsiteY5" fmla="*/ 281408 h 562410"/>
                      <a:gd name="connsiteX6" fmla="*/ 136890 w 1773629"/>
                      <a:gd name="connsiteY6" fmla="*/ 425453 h 562410"/>
                      <a:gd name="connsiteX7" fmla="*/ 280935 w 1773629"/>
                      <a:gd name="connsiteY7" fmla="*/ 485258 h 562410"/>
                      <a:gd name="connsiteX8" fmla="*/ 1773630 w 1773629"/>
                      <a:gd name="connsiteY8" fmla="*/ 485258 h 562410"/>
                      <a:gd name="connsiteX9" fmla="*/ 1773630 w 1773629"/>
                      <a:gd name="connsiteY9" fmla="*/ 562410 h 562410"/>
                      <a:gd name="connsiteX10" fmla="*/ 280935 w 1773629"/>
                      <a:gd name="connsiteY10" fmla="*/ 562410 h 562410"/>
                      <a:gd name="connsiteX11" fmla="*/ 82417 w 1773629"/>
                      <a:gd name="connsiteY11" fmla="*/ 479587 h 562410"/>
                      <a:gd name="connsiteX12" fmla="*/ 0 w 1773629"/>
                      <a:gd name="connsiteY12" fmla="*/ 281475 h 562410"/>
                      <a:gd name="connsiteX13" fmla="*/ 82417 w 1773629"/>
                      <a:gd name="connsiteY13" fmla="*/ 82890 h 562410"/>
                      <a:gd name="connsiteX14" fmla="*/ 280935 w 1773629"/>
                      <a:gd name="connsiteY14" fmla="*/ 0 h 562410"/>
                      <a:gd name="connsiteX15" fmla="*/ 280935 w 1773629"/>
                      <a:gd name="connsiteY15" fmla="*/ 0 h 5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629" h="562410">
                        <a:moveTo>
                          <a:pt x="280935" y="0"/>
                        </a:moveTo>
                        <a:lnTo>
                          <a:pt x="1773630" y="0"/>
                        </a:lnTo>
                        <a:lnTo>
                          <a:pt x="1773630" y="77152"/>
                        </a:lnTo>
                        <a:lnTo>
                          <a:pt x="280935" y="77152"/>
                        </a:lnTo>
                        <a:cubicBezTo>
                          <a:pt x="224977" y="77152"/>
                          <a:pt x="173947" y="100238"/>
                          <a:pt x="136890" y="137295"/>
                        </a:cubicBezTo>
                        <a:cubicBezTo>
                          <a:pt x="99832" y="174015"/>
                          <a:pt x="77152" y="225045"/>
                          <a:pt x="77152" y="281408"/>
                        </a:cubicBezTo>
                        <a:cubicBezTo>
                          <a:pt x="77152" y="337365"/>
                          <a:pt x="99832" y="388395"/>
                          <a:pt x="136890" y="425453"/>
                        </a:cubicBezTo>
                        <a:cubicBezTo>
                          <a:pt x="173947" y="462105"/>
                          <a:pt x="224977" y="485258"/>
                          <a:pt x="280935" y="485258"/>
                        </a:cubicBezTo>
                        <a:lnTo>
                          <a:pt x="1773630" y="485258"/>
                        </a:lnTo>
                        <a:lnTo>
                          <a:pt x="1773630" y="562410"/>
                        </a:lnTo>
                        <a:lnTo>
                          <a:pt x="280935" y="562410"/>
                        </a:lnTo>
                        <a:cubicBezTo>
                          <a:pt x="203783" y="562410"/>
                          <a:pt x="133447" y="530685"/>
                          <a:pt x="82417" y="479587"/>
                        </a:cubicBezTo>
                        <a:cubicBezTo>
                          <a:pt x="31725" y="428895"/>
                          <a:pt x="0" y="358560"/>
                          <a:pt x="0" y="281475"/>
                        </a:cubicBezTo>
                        <a:cubicBezTo>
                          <a:pt x="0" y="203985"/>
                          <a:pt x="31792" y="133583"/>
                          <a:pt x="82417" y="82890"/>
                        </a:cubicBezTo>
                        <a:cubicBezTo>
                          <a:pt x="133447" y="31793"/>
                          <a:pt x="203783" y="0"/>
                          <a:pt x="280935" y="0"/>
                        </a:cubicBezTo>
                        <a:lnTo>
                          <a:pt x="280935" y="0"/>
                        </a:lnTo>
                        <a:close/>
                      </a:path>
                    </a:pathLst>
                  </a:custGeom>
                  <a:solidFill>
                    <a:srgbClr val="FFC473"/>
                  </a:solidFill>
                  <a:ln w="674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2D3D200-DEF9-5B6B-E450-CD4DDAC9A311}"/>
                      </a:ext>
                    </a:extLst>
                  </p:cNvPr>
                  <p:cNvSpPr/>
                  <p:nvPr/>
                </p:nvSpPr>
                <p:spPr>
                  <a:xfrm>
                    <a:off x="10262505" y="8938235"/>
                    <a:ext cx="1102342" cy="15457"/>
                  </a:xfrm>
                  <a:custGeom>
                    <a:avLst/>
                    <a:gdLst>
                      <a:gd name="connsiteX0" fmla="*/ 0 w 1102342"/>
                      <a:gd name="connsiteY0" fmla="*/ 0 h 15457"/>
                      <a:gd name="connsiteX1" fmla="*/ 1102343 w 1102342"/>
                      <a:gd name="connsiteY1" fmla="*/ 0 h 15457"/>
                      <a:gd name="connsiteX2" fmla="*/ 1102343 w 1102342"/>
                      <a:gd name="connsiteY2" fmla="*/ 15457 h 15457"/>
                      <a:gd name="connsiteX3" fmla="*/ 0 w 1102342"/>
                      <a:gd name="connsiteY3" fmla="*/ 15457 h 15457"/>
                    </a:gdLst>
                    <a:ahLst/>
                    <a:cxnLst>
                      <a:cxn ang="0">
                        <a:pos x="connsiteX0" y="connsiteY0"/>
                      </a:cxn>
                      <a:cxn ang="0">
                        <a:pos x="connsiteX1" y="connsiteY1"/>
                      </a:cxn>
                      <a:cxn ang="0">
                        <a:pos x="connsiteX2" y="connsiteY2"/>
                      </a:cxn>
                      <a:cxn ang="0">
                        <a:pos x="connsiteX3" y="connsiteY3"/>
                      </a:cxn>
                    </a:cxnLst>
                    <a:rect l="l" t="t" r="r" b="b"/>
                    <a:pathLst>
                      <a:path w="1102342" h="15457">
                        <a:moveTo>
                          <a:pt x="0" y="0"/>
                        </a:moveTo>
                        <a:lnTo>
                          <a:pt x="1102343" y="0"/>
                        </a:lnTo>
                        <a:lnTo>
                          <a:pt x="1102343" y="15457"/>
                        </a:lnTo>
                        <a:lnTo>
                          <a:pt x="0" y="15457"/>
                        </a:lnTo>
                        <a:close/>
                      </a:path>
                    </a:pathLst>
                  </a:custGeom>
                  <a:solidFill>
                    <a:srgbClr val="114866"/>
                  </a:solidFill>
                  <a:ln w="674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9996609-9D6E-6268-AAF4-A97FE0A38B0E}"/>
                      </a:ext>
                    </a:extLst>
                  </p:cNvPr>
                  <p:cNvSpPr/>
                  <p:nvPr/>
                </p:nvSpPr>
                <p:spPr>
                  <a:xfrm>
                    <a:off x="10409992" y="8843262"/>
                    <a:ext cx="1102342" cy="15524"/>
                  </a:xfrm>
                  <a:custGeom>
                    <a:avLst/>
                    <a:gdLst>
                      <a:gd name="connsiteX0" fmla="*/ 0 w 1102342"/>
                      <a:gd name="connsiteY0" fmla="*/ 0 h 15524"/>
                      <a:gd name="connsiteX1" fmla="*/ 1102342 w 1102342"/>
                      <a:gd name="connsiteY1" fmla="*/ 0 h 15524"/>
                      <a:gd name="connsiteX2" fmla="*/ 1102342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2" y="0"/>
                        </a:lnTo>
                        <a:lnTo>
                          <a:pt x="1102342" y="15525"/>
                        </a:lnTo>
                        <a:lnTo>
                          <a:pt x="0" y="15525"/>
                        </a:lnTo>
                        <a:close/>
                      </a:path>
                    </a:pathLst>
                  </a:custGeom>
                  <a:solidFill>
                    <a:srgbClr val="114866"/>
                  </a:solidFill>
                  <a:ln w="674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97578FB-236D-3CA7-1F51-CE9CD514860B}"/>
                      </a:ext>
                    </a:extLst>
                  </p:cNvPr>
                  <p:cNvSpPr/>
                  <p:nvPr/>
                </p:nvSpPr>
                <p:spPr>
                  <a:xfrm>
                    <a:off x="10327507" y="8745320"/>
                    <a:ext cx="1102410" cy="15524"/>
                  </a:xfrm>
                  <a:custGeom>
                    <a:avLst/>
                    <a:gdLst>
                      <a:gd name="connsiteX0" fmla="*/ 0 w 1102410"/>
                      <a:gd name="connsiteY0" fmla="*/ 0 h 15524"/>
                      <a:gd name="connsiteX1" fmla="*/ 1102410 w 1102410"/>
                      <a:gd name="connsiteY1" fmla="*/ 0 h 15524"/>
                      <a:gd name="connsiteX2" fmla="*/ 1102410 w 1102410"/>
                      <a:gd name="connsiteY2" fmla="*/ 15525 h 15524"/>
                      <a:gd name="connsiteX3" fmla="*/ 0 w 1102410"/>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410" h="15524">
                        <a:moveTo>
                          <a:pt x="0" y="0"/>
                        </a:moveTo>
                        <a:lnTo>
                          <a:pt x="1102410" y="0"/>
                        </a:lnTo>
                        <a:lnTo>
                          <a:pt x="1102410" y="15525"/>
                        </a:lnTo>
                        <a:lnTo>
                          <a:pt x="0" y="15525"/>
                        </a:lnTo>
                        <a:close/>
                      </a:path>
                    </a:pathLst>
                  </a:custGeom>
                  <a:solidFill>
                    <a:srgbClr val="114866"/>
                  </a:solidFill>
                  <a:ln w="6747" cap="flat">
                    <a:noFill/>
                    <a:prstDash val="solid"/>
                    <a:miter/>
                  </a:ln>
                </p:spPr>
                <p:txBody>
                  <a:bodyPr rtlCol="0" anchor="ctr"/>
                  <a:lstStyle/>
                  <a:p>
                    <a:endParaRPr lang="en-US"/>
                  </a:p>
                </p:txBody>
              </p:sp>
            </p:grpSp>
            <p:grpSp>
              <p:nvGrpSpPr>
                <p:cNvPr id="17" name="Graphic 6">
                  <a:extLst>
                    <a:ext uri="{FF2B5EF4-FFF2-40B4-BE49-F238E27FC236}">
                      <a16:creationId xmlns:a16="http://schemas.microsoft.com/office/drawing/2014/main" id="{645B2DD3-C76F-AEB2-6319-D1EF093F350C}"/>
                    </a:ext>
                  </a:extLst>
                </p:cNvPr>
                <p:cNvGrpSpPr/>
                <p:nvPr/>
              </p:nvGrpSpPr>
              <p:grpSpPr>
                <a:xfrm>
                  <a:off x="9932970" y="8004372"/>
                  <a:ext cx="1773630" cy="562410"/>
                  <a:chOff x="9932970" y="8004372"/>
                  <a:chExt cx="1773630" cy="562410"/>
                </a:xfrm>
              </p:grpSpPr>
              <p:sp>
                <p:nvSpPr>
                  <p:cNvPr id="18" name="Freeform: Shape 17">
                    <a:extLst>
                      <a:ext uri="{FF2B5EF4-FFF2-40B4-BE49-F238E27FC236}">
                        <a16:creationId xmlns:a16="http://schemas.microsoft.com/office/drawing/2014/main" id="{200E5FAC-61BE-ACB2-C8CB-7B02DFC1173B}"/>
                      </a:ext>
                    </a:extLst>
                  </p:cNvPr>
                  <p:cNvSpPr/>
                  <p:nvPr/>
                </p:nvSpPr>
                <p:spPr>
                  <a:xfrm>
                    <a:off x="10010122" y="8081592"/>
                    <a:ext cx="1624589" cy="408105"/>
                  </a:xfrm>
                  <a:custGeom>
                    <a:avLst/>
                    <a:gdLst>
                      <a:gd name="connsiteX0" fmla="*/ 1610955 w 1624589"/>
                      <a:gd name="connsiteY0" fmla="*/ 0 h 408105"/>
                      <a:gd name="connsiteX1" fmla="*/ 1563705 w 1624589"/>
                      <a:gd name="connsiteY1" fmla="*/ 192510 h 408105"/>
                      <a:gd name="connsiteX2" fmla="*/ 1624590 w 1624589"/>
                      <a:gd name="connsiteY2" fmla="*/ 408105 h 408105"/>
                      <a:gd name="connsiteX3" fmla="*/ 203783 w 1624589"/>
                      <a:gd name="connsiteY3" fmla="*/ 408105 h 408105"/>
                      <a:gd name="connsiteX4" fmla="*/ 59737 w 1624589"/>
                      <a:gd name="connsiteY4" fmla="*/ 348300 h 408105"/>
                      <a:gd name="connsiteX5" fmla="*/ 0 w 1624589"/>
                      <a:gd name="connsiteY5" fmla="*/ 204255 h 408105"/>
                      <a:gd name="connsiteX6" fmla="*/ 59737 w 1624589"/>
                      <a:gd name="connsiteY6" fmla="*/ 60142 h 408105"/>
                      <a:gd name="connsiteX7" fmla="*/ 203783 w 1624589"/>
                      <a:gd name="connsiteY7" fmla="*/ 0 h 408105"/>
                      <a:gd name="connsiteX8" fmla="*/ 1610955 w 1624589"/>
                      <a:gd name="connsiteY8" fmla="*/ 0 h 4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589" h="408105">
                        <a:moveTo>
                          <a:pt x="1610955" y="0"/>
                        </a:moveTo>
                        <a:cubicBezTo>
                          <a:pt x="1581052" y="56362"/>
                          <a:pt x="1563705" y="122107"/>
                          <a:pt x="1563705" y="192510"/>
                        </a:cubicBezTo>
                        <a:cubicBezTo>
                          <a:pt x="1563705" y="272700"/>
                          <a:pt x="1586385" y="346815"/>
                          <a:pt x="1624590" y="408105"/>
                        </a:cubicBezTo>
                        <a:lnTo>
                          <a:pt x="203783" y="408105"/>
                        </a:lnTo>
                        <a:cubicBezTo>
                          <a:pt x="147825" y="408105"/>
                          <a:pt x="96795" y="385020"/>
                          <a:pt x="59737" y="348300"/>
                        </a:cubicBezTo>
                        <a:cubicBezTo>
                          <a:pt x="22680" y="311242"/>
                          <a:pt x="0" y="260212"/>
                          <a:pt x="0" y="204255"/>
                        </a:cubicBezTo>
                        <a:cubicBezTo>
                          <a:pt x="0" y="147892"/>
                          <a:pt x="22680" y="96862"/>
                          <a:pt x="59737" y="60142"/>
                        </a:cubicBezTo>
                        <a:cubicBezTo>
                          <a:pt x="96795" y="23085"/>
                          <a:pt x="147825" y="0"/>
                          <a:pt x="203783" y="0"/>
                        </a:cubicBezTo>
                        <a:lnTo>
                          <a:pt x="1610955" y="0"/>
                        </a:lnTo>
                        <a:close/>
                      </a:path>
                    </a:pathLst>
                  </a:custGeom>
                  <a:solidFill>
                    <a:srgbClr val="FFFFFF"/>
                  </a:solidFill>
                  <a:ln w="674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1043AAC-C920-F315-101A-BE85BBB44460}"/>
                      </a:ext>
                    </a:extLst>
                  </p:cNvPr>
                  <p:cNvSpPr/>
                  <p:nvPr/>
                </p:nvSpPr>
                <p:spPr>
                  <a:xfrm>
                    <a:off x="9932970" y="8004372"/>
                    <a:ext cx="1773630" cy="562410"/>
                  </a:xfrm>
                  <a:custGeom>
                    <a:avLst/>
                    <a:gdLst>
                      <a:gd name="connsiteX0" fmla="*/ 280935 w 1773630"/>
                      <a:gd name="connsiteY0" fmla="*/ 0 h 562410"/>
                      <a:gd name="connsiteX1" fmla="*/ 1773630 w 1773630"/>
                      <a:gd name="connsiteY1" fmla="*/ 0 h 562410"/>
                      <a:gd name="connsiteX2" fmla="*/ 1773630 w 1773630"/>
                      <a:gd name="connsiteY2" fmla="*/ 77152 h 562410"/>
                      <a:gd name="connsiteX3" fmla="*/ 280935 w 1773630"/>
                      <a:gd name="connsiteY3" fmla="*/ 77152 h 562410"/>
                      <a:gd name="connsiteX4" fmla="*/ 136890 w 1773630"/>
                      <a:gd name="connsiteY4" fmla="*/ 137295 h 562410"/>
                      <a:gd name="connsiteX5" fmla="*/ 77152 w 1773630"/>
                      <a:gd name="connsiteY5" fmla="*/ 281408 h 562410"/>
                      <a:gd name="connsiteX6" fmla="*/ 136890 w 1773630"/>
                      <a:gd name="connsiteY6" fmla="*/ 425452 h 562410"/>
                      <a:gd name="connsiteX7" fmla="*/ 280935 w 1773630"/>
                      <a:gd name="connsiteY7" fmla="*/ 485258 h 562410"/>
                      <a:gd name="connsiteX8" fmla="*/ 1773630 w 1773630"/>
                      <a:gd name="connsiteY8" fmla="*/ 485258 h 562410"/>
                      <a:gd name="connsiteX9" fmla="*/ 1773630 w 1773630"/>
                      <a:gd name="connsiteY9" fmla="*/ 562410 h 562410"/>
                      <a:gd name="connsiteX10" fmla="*/ 280935 w 1773630"/>
                      <a:gd name="connsiteY10" fmla="*/ 562410 h 562410"/>
                      <a:gd name="connsiteX11" fmla="*/ 82418 w 1773630"/>
                      <a:gd name="connsiteY11" fmla="*/ 479587 h 562410"/>
                      <a:gd name="connsiteX12" fmla="*/ 0 w 1773630"/>
                      <a:gd name="connsiteY12" fmla="*/ 281475 h 562410"/>
                      <a:gd name="connsiteX13" fmla="*/ 82418 w 1773630"/>
                      <a:gd name="connsiteY13" fmla="*/ 82890 h 562410"/>
                      <a:gd name="connsiteX14" fmla="*/ 280935 w 1773630"/>
                      <a:gd name="connsiteY14" fmla="*/ 0 h 562410"/>
                      <a:gd name="connsiteX15" fmla="*/ 280935 w 1773630"/>
                      <a:gd name="connsiteY15" fmla="*/ 0 h 5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630" h="562410">
                        <a:moveTo>
                          <a:pt x="280935" y="0"/>
                        </a:moveTo>
                        <a:lnTo>
                          <a:pt x="1773630" y="0"/>
                        </a:lnTo>
                        <a:lnTo>
                          <a:pt x="1773630" y="77152"/>
                        </a:lnTo>
                        <a:lnTo>
                          <a:pt x="280935" y="77152"/>
                        </a:lnTo>
                        <a:cubicBezTo>
                          <a:pt x="224978" y="77152"/>
                          <a:pt x="173948" y="100237"/>
                          <a:pt x="136890" y="137295"/>
                        </a:cubicBezTo>
                        <a:cubicBezTo>
                          <a:pt x="99832" y="174015"/>
                          <a:pt x="77152" y="225045"/>
                          <a:pt x="77152" y="281408"/>
                        </a:cubicBezTo>
                        <a:cubicBezTo>
                          <a:pt x="77152" y="337365"/>
                          <a:pt x="99832" y="388395"/>
                          <a:pt x="136890" y="425452"/>
                        </a:cubicBezTo>
                        <a:cubicBezTo>
                          <a:pt x="173948" y="462105"/>
                          <a:pt x="224978" y="485258"/>
                          <a:pt x="280935" y="485258"/>
                        </a:cubicBezTo>
                        <a:lnTo>
                          <a:pt x="1773630" y="485258"/>
                        </a:lnTo>
                        <a:lnTo>
                          <a:pt x="1773630" y="562410"/>
                        </a:lnTo>
                        <a:lnTo>
                          <a:pt x="280935" y="562410"/>
                        </a:lnTo>
                        <a:cubicBezTo>
                          <a:pt x="203783" y="562410"/>
                          <a:pt x="133448" y="530685"/>
                          <a:pt x="82418" y="479587"/>
                        </a:cubicBezTo>
                        <a:cubicBezTo>
                          <a:pt x="31725" y="428895"/>
                          <a:pt x="0" y="358628"/>
                          <a:pt x="0" y="281475"/>
                        </a:cubicBezTo>
                        <a:cubicBezTo>
                          <a:pt x="0" y="203985"/>
                          <a:pt x="31793" y="133582"/>
                          <a:pt x="82418" y="82890"/>
                        </a:cubicBezTo>
                        <a:cubicBezTo>
                          <a:pt x="133448" y="31793"/>
                          <a:pt x="203783" y="0"/>
                          <a:pt x="280935" y="0"/>
                        </a:cubicBezTo>
                        <a:lnTo>
                          <a:pt x="280935" y="0"/>
                        </a:lnTo>
                        <a:close/>
                      </a:path>
                    </a:pathLst>
                  </a:custGeom>
                  <a:solidFill>
                    <a:srgbClr val="4387D4"/>
                  </a:solidFill>
                  <a:ln w="674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A34C554-5139-C954-C0DF-60E23C51B0FB}"/>
                      </a:ext>
                    </a:extLst>
                  </p:cNvPr>
                  <p:cNvSpPr/>
                  <p:nvPr/>
                </p:nvSpPr>
                <p:spPr>
                  <a:xfrm>
                    <a:off x="10222275" y="8377715"/>
                    <a:ext cx="1102342" cy="15457"/>
                  </a:xfrm>
                  <a:custGeom>
                    <a:avLst/>
                    <a:gdLst>
                      <a:gd name="connsiteX0" fmla="*/ 0 w 1102342"/>
                      <a:gd name="connsiteY0" fmla="*/ 0 h 15457"/>
                      <a:gd name="connsiteX1" fmla="*/ 1102342 w 1102342"/>
                      <a:gd name="connsiteY1" fmla="*/ 0 h 15457"/>
                      <a:gd name="connsiteX2" fmla="*/ 1102342 w 1102342"/>
                      <a:gd name="connsiteY2" fmla="*/ 15457 h 15457"/>
                      <a:gd name="connsiteX3" fmla="*/ 0 w 1102342"/>
                      <a:gd name="connsiteY3" fmla="*/ 15457 h 15457"/>
                    </a:gdLst>
                    <a:ahLst/>
                    <a:cxnLst>
                      <a:cxn ang="0">
                        <a:pos x="connsiteX0" y="connsiteY0"/>
                      </a:cxn>
                      <a:cxn ang="0">
                        <a:pos x="connsiteX1" y="connsiteY1"/>
                      </a:cxn>
                      <a:cxn ang="0">
                        <a:pos x="connsiteX2" y="connsiteY2"/>
                      </a:cxn>
                      <a:cxn ang="0">
                        <a:pos x="connsiteX3" y="connsiteY3"/>
                      </a:cxn>
                    </a:cxnLst>
                    <a:rect l="l" t="t" r="r" b="b"/>
                    <a:pathLst>
                      <a:path w="1102342" h="15457">
                        <a:moveTo>
                          <a:pt x="0" y="0"/>
                        </a:moveTo>
                        <a:lnTo>
                          <a:pt x="1102342" y="0"/>
                        </a:lnTo>
                        <a:lnTo>
                          <a:pt x="1102342" y="15457"/>
                        </a:lnTo>
                        <a:lnTo>
                          <a:pt x="0" y="15457"/>
                        </a:lnTo>
                        <a:close/>
                      </a:path>
                    </a:pathLst>
                  </a:custGeom>
                  <a:solidFill>
                    <a:srgbClr val="114866"/>
                  </a:solidFill>
                  <a:ln w="674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3BC253-1A6D-F07C-4E5B-F8242FC6AB63}"/>
                      </a:ext>
                    </a:extLst>
                  </p:cNvPr>
                  <p:cNvSpPr/>
                  <p:nvPr/>
                </p:nvSpPr>
                <p:spPr>
                  <a:xfrm>
                    <a:off x="10369762" y="8282742"/>
                    <a:ext cx="1102342" cy="15524"/>
                  </a:xfrm>
                  <a:custGeom>
                    <a:avLst/>
                    <a:gdLst>
                      <a:gd name="connsiteX0" fmla="*/ 0 w 1102342"/>
                      <a:gd name="connsiteY0" fmla="*/ 0 h 15524"/>
                      <a:gd name="connsiteX1" fmla="*/ 1102343 w 1102342"/>
                      <a:gd name="connsiteY1" fmla="*/ 0 h 15524"/>
                      <a:gd name="connsiteX2" fmla="*/ 1102343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3" y="0"/>
                        </a:lnTo>
                        <a:lnTo>
                          <a:pt x="1102343" y="15525"/>
                        </a:lnTo>
                        <a:lnTo>
                          <a:pt x="0" y="15525"/>
                        </a:lnTo>
                        <a:close/>
                      </a:path>
                    </a:pathLst>
                  </a:custGeom>
                  <a:solidFill>
                    <a:srgbClr val="114866"/>
                  </a:solidFill>
                  <a:ln w="674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6CCF5B8-DE74-8F61-B611-9C6EBC6F4653}"/>
                      </a:ext>
                    </a:extLst>
                  </p:cNvPr>
                  <p:cNvSpPr/>
                  <p:nvPr/>
                </p:nvSpPr>
                <p:spPr>
                  <a:xfrm>
                    <a:off x="10287277" y="8184800"/>
                    <a:ext cx="1102342" cy="15524"/>
                  </a:xfrm>
                  <a:custGeom>
                    <a:avLst/>
                    <a:gdLst>
                      <a:gd name="connsiteX0" fmla="*/ 0 w 1102342"/>
                      <a:gd name="connsiteY0" fmla="*/ 0 h 15524"/>
                      <a:gd name="connsiteX1" fmla="*/ 1102342 w 1102342"/>
                      <a:gd name="connsiteY1" fmla="*/ 0 h 15524"/>
                      <a:gd name="connsiteX2" fmla="*/ 1102342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2" y="0"/>
                        </a:lnTo>
                        <a:lnTo>
                          <a:pt x="1102342" y="15525"/>
                        </a:lnTo>
                        <a:lnTo>
                          <a:pt x="0" y="15525"/>
                        </a:lnTo>
                        <a:close/>
                      </a:path>
                    </a:pathLst>
                  </a:custGeom>
                  <a:solidFill>
                    <a:srgbClr val="114866"/>
                  </a:solidFill>
                  <a:ln w="6747" cap="flat">
                    <a:noFill/>
                    <a:prstDash val="solid"/>
                    <a:miter/>
                  </a:ln>
                </p:spPr>
                <p:txBody>
                  <a:bodyPr rtlCol="0" anchor="ctr"/>
                  <a:lstStyle/>
                  <a:p>
                    <a:endParaRPr lang="en-US"/>
                  </a:p>
                </p:txBody>
              </p:sp>
            </p:grpSp>
            <p:grpSp>
              <p:nvGrpSpPr>
                <p:cNvPr id="23" name="Graphic 6">
                  <a:extLst>
                    <a:ext uri="{FF2B5EF4-FFF2-40B4-BE49-F238E27FC236}">
                      <a16:creationId xmlns:a16="http://schemas.microsoft.com/office/drawing/2014/main" id="{B31026CF-8D8B-BEE6-EFD4-EFEE6D6F9585}"/>
                    </a:ext>
                  </a:extLst>
                </p:cNvPr>
                <p:cNvGrpSpPr/>
                <p:nvPr/>
              </p:nvGrpSpPr>
              <p:grpSpPr>
                <a:xfrm>
                  <a:off x="10338577" y="7581687"/>
                  <a:ext cx="1293434" cy="423518"/>
                  <a:chOff x="10338577" y="7581687"/>
                  <a:chExt cx="1293434" cy="423518"/>
                </a:xfrm>
              </p:grpSpPr>
              <p:sp>
                <p:nvSpPr>
                  <p:cNvPr id="24" name="Freeform: Shape 23">
                    <a:extLst>
                      <a:ext uri="{FF2B5EF4-FFF2-40B4-BE49-F238E27FC236}">
                        <a16:creationId xmlns:a16="http://schemas.microsoft.com/office/drawing/2014/main" id="{D592C300-BB57-FAE7-2195-21F13A01277E}"/>
                      </a:ext>
                    </a:extLst>
                  </p:cNvPr>
                  <p:cNvSpPr/>
                  <p:nvPr/>
                </p:nvSpPr>
                <p:spPr>
                  <a:xfrm>
                    <a:off x="10338577" y="7581687"/>
                    <a:ext cx="840104" cy="423518"/>
                  </a:xfrm>
                  <a:custGeom>
                    <a:avLst/>
                    <a:gdLst>
                      <a:gd name="connsiteX0" fmla="*/ 0 w 840104"/>
                      <a:gd name="connsiteY0" fmla="*/ 0 h 423518"/>
                      <a:gd name="connsiteX1" fmla="*/ 517185 w 840104"/>
                      <a:gd name="connsiteY1" fmla="*/ 124335 h 423518"/>
                      <a:gd name="connsiteX2" fmla="*/ 840105 w 840104"/>
                      <a:gd name="connsiteY2" fmla="*/ 416475 h 423518"/>
                      <a:gd name="connsiteX3" fmla="*/ 0 w 840104"/>
                      <a:gd name="connsiteY3" fmla="*/ 0 h 423518"/>
                      <a:gd name="connsiteX4" fmla="*/ 0 w 840104"/>
                      <a:gd name="connsiteY4" fmla="*/ 0 h 42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04" h="423518">
                        <a:moveTo>
                          <a:pt x="0" y="0"/>
                        </a:moveTo>
                        <a:cubicBezTo>
                          <a:pt x="166995" y="86265"/>
                          <a:pt x="361327" y="115897"/>
                          <a:pt x="517185" y="124335"/>
                        </a:cubicBezTo>
                        <a:cubicBezTo>
                          <a:pt x="542227" y="271417"/>
                          <a:pt x="700313" y="411142"/>
                          <a:pt x="840105" y="416475"/>
                        </a:cubicBezTo>
                        <a:cubicBezTo>
                          <a:pt x="636390" y="448133"/>
                          <a:pt x="120082" y="383872"/>
                          <a:pt x="0" y="0"/>
                        </a:cubicBezTo>
                        <a:lnTo>
                          <a:pt x="0" y="0"/>
                        </a:lnTo>
                        <a:close/>
                      </a:path>
                    </a:pathLst>
                  </a:custGeom>
                  <a:solidFill>
                    <a:srgbClr val="D4D4D4"/>
                  </a:solidFill>
                  <a:ln w="674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FADC70-9439-B2A2-98DE-91A09E6D9116}"/>
                      </a:ext>
                    </a:extLst>
                  </p:cNvPr>
                  <p:cNvSpPr/>
                  <p:nvPr/>
                </p:nvSpPr>
                <p:spPr>
                  <a:xfrm>
                    <a:off x="10880737" y="7619352"/>
                    <a:ext cx="751275" cy="385020"/>
                  </a:xfrm>
                  <a:custGeom>
                    <a:avLst/>
                    <a:gdLst>
                      <a:gd name="connsiteX0" fmla="*/ 165645 w 751275"/>
                      <a:gd name="connsiteY0" fmla="*/ 0 h 385020"/>
                      <a:gd name="connsiteX1" fmla="*/ 0 w 751275"/>
                      <a:gd name="connsiteY1" fmla="*/ 163553 h 385020"/>
                      <a:gd name="connsiteX2" fmla="*/ 234293 w 751275"/>
                      <a:gd name="connsiteY2" fmla="*/ 385020 h 385020"/>
                      <a:gd name="connsiteX3" fmla="*/ 751275 w 751275"/>
                      <a:gd name="connsiteY3" fmla="*/ 67365 h 385020"/>
                      <a:gd name="connsiteX4" fmla="*/ 165645 w 751275"/>
                      <a:gd name="connsiteY4" fmla="*/ 0 h 38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275" h="385020">
                        <a:moveTo>
                          <a:pt x="165645" y="0"/>
                        </a:moveTo>
                        <a:cubicBezTo>
                          <a:pt x="115628" y="82080"/>
                          <a:pt x="64125" y="137160"/>
                          <a:pt x="0" y="163553"/>
                        </a:cubicBezTo>
                        <a:cubicBezTo>
                          <a:pt x="73980" y="337905"/>
                          <a:pt x="256905" y="383873"/>
                          <a:pt x="234293" y="385020"/>
                        </a:cubicBezTo>
                        <a:cubicBezTo>
                          <a:pt x="526905" y="379553"/>
                          <a:pt x="667643" y="238072"/>
                          <a:pt x="751275" y="67365"/>
                        </a:cubicBezTo>
                        <a:cubicBezTo>
                          <a:pt x="532238" y="101048"/>
                          <a:pt x="330750" y="87413"/>
                          <a:pt x="165645" y="0"/>
                        </a:cubicBezTo>
                        <a:close/>
                      </a:path>
                    </a:pathLst>
                  </a:custGeom>
                  <a:solidFill>
                    <a:srgbClr val="FFFFFF"/>
                  </a:solidFill>
                  <a:ln w="6747" cap="flat">
                    <a:noFill/>
                    <a:prstDash val="solid"/>
                    <a:miter/>
                  </a:ln>
                </p:spPr>
                <p:txBody>
                  <a:bodyPr rtlCol="0" anchor="ctr"/>
                  <a:lstStyle/>
                  <a:p>
                    <a:endParaRPr lang="en-US"/>
                  </a:p>
                </p:txBody>
              </p:sp>
            </p:grpSp>
          </p:grpSp>
          <p:sp>
            <p:nvSpPr>
              <p:cNvPr id="26" name="Freeform: Shape 25">
                <a:extLst>
                  <a:ext uri="{FF2B5EF4-FFF2-40B4-BE49-F238E27FC236}">
                    <a16:creationId xmlns:a16="http://schemas.microsoft.com/office/drawing/2014/main" id="{65F46AAB-7DEB-B7A4-8F8F-3247117067F2}"/>
                  </a:ext>
                </a:extLst>
              </p:cNvPr>
              <p:cNvSpPr/>
              <p:nvPr/>
            </p:nvSpPr>
            <p:spPr>
              <a:xfrm>
                <a:off x="8582565" y="6680566"/>
                <a:ext cx="881482" cy="1276623"/>
              </a:xfrm>
              <a:custGeom>
                <a:avLst/>
                <a:gdLst>
                  <a:gd name="connsiteX0" fmla="*/ 877973 w 881482"/>
                  <a:gd name="connsiteY0" fmla="*/ 10931 h 1276623"/>
                  <a:gd name="connsiteX1" fmla="*/ 419107 w 881482"/>
                  <a:gd name="connsiteY1" fmla="*/ 16871 h 1276623"/>
                  <a:gd name="connsiteX2" fmla="*/ 0 w 881482"/>
                  <a:gd name="connsiteY2" fmla="*/ 1109898 h 1276623"/>
                  <a:gd name="connsiteX3" fmla="*/ 508275 w 881482"/>
                  <a:gd name="connsiteY3" fmla="*/ 1276623 h 1276623"/>
                  <a:gd name="connsiteX4" fmla="*/ 881483 w 881482"/>
                  <a:gd name="connsiteY4" fmla="*/ 33071 h 1276623"/>
                  <a:gd name="connsiteX5" fmla="*/ 877973 w 881482"/>
                  <a:gd name="connsiteY5" fmla="*/ 10931 h 12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82" h="1276623">
                    <a:moveTo>
                      <a:pt x="877973" y="10931"/>
                    </a:moveTo>
                    <a:cubicBezTo>
                      <a:pt x="755527" y="-2299"/>
                      <a:pt x="559170" y="-6957"/>
                      <a:pt x="419107" y="16871"/>
                    </a:cubicBezTo>
                    <a:cubicBezTo>
                      <a:pt x="214650" y="219168"/>
                      <a:pt x="24165" y="666356"/>
                      <a:pt x="0" y="1109898"/>
                    </a:cubicBezTo>
                    <a:cubicBezTo>
                      <a:pt x="79852" y="1196163"/>
                      <a:pt x="311647" y="1270751"/>
                      <a:pt x="508275" y="1276623"/>
                    </a:cubicBezTo>
                    <a:lnTo>
                      <a:pt x="881483" y="33071"/>
                    </a:lnTo>
                    <a:cubicBezTo>
                      <a:pt x="875272" y="26793"/>
                      <a:pt x="876622" y="13158"/>
                      <a:pt x="877973" y="10931"/>
                    </a:cubicBezTo>
                    <a:close/>
                  </a:path>
                </a:pathLst>
              </a:custGeom>
              <a:solidFill>
                <a:srgbClr val="FFC473"/>
              </a:solidFill>
              <a:ln w="674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F677A90-2553-3A9D-4287-4D0CFE6A0373}"/>
                  </a:ext>
                </a:extLst>
              </p:cNvPr>
              <p:cNvSpPr/>
              <p:nvPr/>
            </p:nvSpPr>
            <p:spPr>
              <a:xfrm>
                <a:off x="8918168" y="8362054"/>
                <a:ext cx="393733" cy="426464"/>
              </a:xfrm>
              <a:custGeom>
                <a:avLst/>
                <a:gdLst>
                  <a:gd name="connsiteX0" fmla="*/ 32406 w 393733"/>
                  <a:gd name="connsiteY0" fmla="*/ 140535 h 426464"/>
                  <a:gd name="connsiteX1" fmla="*/ 92549 w 393733"/>
                  <a:gd name="connsiteY1" fmla="*/ 331830 h 426464"/>
                  <a:gd name="connsiteX2" fmla="*/ 216074 w 393733"/>
                  <a:gd name="connsiteY2" fmla="*/ 332842 h 426464"/>
                  <a:gd name="connsiteX3" fmla="*/ 259341 w 393733"/>
                  <a:gd name="connsiteY3" fmla="*/ 426465 h 426464"/>
                  <a:gd name="connsiteX4" fmla="*/ 393734 w 393733"/>
                  <a:gd name="connsiteY4" fmla="*/ 367470 h 426464"/>
                  <a:gd name="connsiteX5" fmla="*/ 212159 w 393733"/>
                  <a:gd name="connsiteY5" fmla="*/ 0 h 426464"/>
                  <a:gd name="connsiteX6" fmla="*/ 32474 w 393733"/>
                  <a:gd name="connsiteY6" fmla="*/ 94635 h 426464"/>
                  <a:gd name="connsiteX7" fmla="*/ 32406 w 393733"/>
                  <a:gd name="connsiteY7" fmla="*/ 140535 h 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33" h="426464">
                    <a:moveTo>
                      <a:pt x="32406" y="140535"/>
                    </a:moveTo>
                    <a:cubicBezTo>
                      <a:pt x="-37389" y="203445"/>
                      <a:pt x="16206" y="308408"/>
                      <a:pt x="92549" y="331830"/>
                    </a:cubicBezTo>
                    <a:cubicBezTo>
                      <a:pt x="106251" y="280733"/>
                      <a:pt x="168554" y="260550"/>
                      <a:pt x="216074" y="332842"/>
                    </a:cubicBezTo>
                    <a:cubicBezTo>
                      <a:pt x="236459" y="363758"/>
                      <a:pt x="254616" y="397777"/>
                      <a:pt x="259341" y="426465"/>
                    </a:cubicBezTo>
                    <a:lnTo>
                      <a:pt x="393734" y="367470"/>
                    </a:lnTo>
                    <a:lnTo>
                      <a:pt x="212159" y="0"/>
                    </a:lnTo>
                    <a:lnTo>
                      <a:pt x="32474" y="94635"/>
                    </a:lnTo>
                    <a:cubicBezTo>
                      <a:pt x="42666" y="108000"/>
                      <a:pt x="44759" y="129397"/>
                      <a:pt x="32406" y="140535"/>
                    </a:cubicBezTo>
                    <a:close/>
                  </a:path>
                </a:pathLst>
              </a:custGeom>
              <a:solidFill>
                <a:srgbClr val="FFFFFF"/>
              </a:solidFill>
              <a:ln w="674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A59510D-EA27-97C1-AD3A-0AE473D232B9}"/>
                  </a:ext>
                </a:extLst>
              </p:cNvPr>
              <p:cNvSpPr/>
              <p:nvPr/>
            </p:nvSpPr>
            <p:spPr>
              <a:xfrm>
                <a:off x="9069914" y="8362054"/>
                <a:ext cx="242055" cy="468720"/>
              </a:xfrm>
              <a:custGeom>
                <a:avLst/>
                <a:gdLst>
                  <a:gd name="connsiteX0" fmla="*/ 11340 w 242055"/>
                  <a:gd name="connsiteY0" fmla="*/ 468720 h 468720"/>
                  <a:gd name="connsiteX1" fmla="*/ 242055 w 242055"/>
                  <a:gd name="connsiteY1" fmla="*/ 367538 h 468720"/>
                  <a:gd name="connsiteX2" fmla="*/ 60413 w 242055"/>
                  <a:gd name="connsiteY2" fmla="*/ 0 h 468720"/>
                  <a:gd name="connsiteX3" fmla="*/ 0 w 242055"/>
                  <a:gd name="connsiteY3" fmla="*/ 31793 h 468720"/>
                </a:gdLst>
                <a:ahLst/>
                <a:cxnLst>
                  <a:cxn ang="0">
                    <a:pos x="connsiteX0" y="connsiteY0"/>
                  </a:cxn>
                  <a:cxn ang="0">
                    <a:pos x="connsiteX1" y="connsiteY1"/>
                  </a:cxn>
                  <a:cxn ang="0">
                    <a:pos x="connsiteX2" y="connsiteY2"/>
                  </a:cxn>
                  <a:cxn ang="0">
                    <a:pos x="connsiteX3" y="connsiteY3"/>
                  </a:cxn>
                </a:cxnLst>
                <a:rect l="l" t="t" r="r" b="b"/>
                <a:pathLst>
                  <a:path w="242055" h="468720">
                    <a:moveTo>
                      <a:pt x="11340" y="468720"/>
                    </a:moveTo>
                    <a:lnTo>
                      <a:pt x="242055" y="367538"/>
                    </a:lnTo>
                    <a:lnTo>
                      <a:pt x="60413" y="0"/>
                    </a:lnTo>
                    <a:lnTo>
                      <a:pt x="0" y="31793"/>
                    </a:lnTo>
                    <a:close/>
                  </a:path>
                </a:pathLst>
              </a:custGeom>
              <a:solidFill>
                <a:srgbClr val="D4D4D4"/>
              </a:solidFill>
              <a:ln w="674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0FF2B5C-A176-F75D-0125-FA27ACD45477}"/>
                  </a:ext>
                </a:extLst>
              </p:cNvPr>
              <p:cNvSpPr/>
              <p:nvPr/>
            </p:nvSpPr>
            <p:spPr>
              <a:xfrm>
                <a:off x="9036907" y="8385544"/>
                <a:ext cx="228824" cy="386505"/>
              </a:xfrm>
              <a:custGeom>
                <a:avLst/>
                <a:gdLst>
                  <a:gd name="connsiteX0" fmla="*/ 48870 w 228824"/>
                  <a:gd name="connsiteY0" fmla="*/ 0 h 386505"/>
                  <a:gd name="connsiteX1" fmla="*/ 0 w 228824"/>
                  <a:gd name="connsiteY1" fmla="*/ 25717 h 386505"/>
                  <a:gd name="connsiteX2" fmla="*/ 178268 w 228824"/>
                  <a:gd name="connsiteY2" fmla="*/ 386505 h 386505"/>
                  <a:gd name="connsiteX3" fmla="*/ 228825 w 228824"/>
                  <a:gd name="connsiteY3" fmla="*/ 364298 h 386505"/>
                </a:gdLst>
                <a:ahLst/>
                <a:cxnLst>
                  <a:cxn ang="0">
                    <a:pos x="connsiteX0" y="connsiteY0"/>
                  </a:cxn>
                  <a:cxn ang="0">
                    <a:pos x="connsiteX1" y="connsiteY1"/>
                  </a:cxn>
                  <a:cxn ang="0">
                    <a:pos x="connsiteX2" y="connsiteY2"/>
                  </a:cxn>
                  <a:cxn ang="0">
                    <a:pos x="connsiteX3" y="connsiteY3"/>
                  </a:cxn>
                </a:cxnLst>
                <a:rect l="l" t="t" r="r" b="b"/>
                <a:pathLst>
                  <a:path w="228824" h="386505">
                    <a:moveTo>
                      <a:pt x="48870" y="0"/>
                    </a:moveTo>
                    <a:lnTo>
                      <a:pt x="0" y="25717"/>
                    </a:lnTo>
                    <a:lnTo>
                      <a:pt x="178268" y="386505"/>
                    </a:lnTo>
                    <a:lnTo>
                      <a:pt x="228825" y="364298"/>
                    </a:lnTo>
                    <a:close/>
                  </a:path>
                </a:pathLst>
              </a:custGeom>
              <a:solidFill>
                <a:srgbClr val="D26459"/>
              </a:solidFill>
              <a:ln w="674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8015279-94D2-14E5-0497-96B6D6923A63}"/>
                  </a:ext>
                </a:extLst>
              </p:cNvPr>
              <p:cNvSpPr/>
              <p:nvPr/>
            </p:nvSpPr>
            <p:spPr>
              <a:xfrm>
                <a:off x="9069914" y="8385544"/>
                <a:ext cx="195885" cy="386505"/>
              </a:xfrm>
              <a:custGeom>
                <a:avLst/>
                <a:gdLst>
                  <a:gd name="connsiteX0" fmla="*/ 2363 w 195885"/>
                  <a:gd name="connsiteY0" fmla="*/ 97200 h 386505"/>
                  <a:gd name="connsiteX1" fmla="*/ 145260 w 195885"/>
                  <a:gd name="connsiteY1" fmla="*/ 386505 h 386505"/>
                  <a:gd name="connsiteX2" fmla="*/ 195885 w 195885"/>
                  <a:gd name="connsiteY2" fmla="*/ 364298 h 386505"/>
                  <a:gd name="connsiteX3" fmla="*/ 15863 w 195885"/>
                  <a:gd name="connsiteY3" fmla="*/ 0 h 386505"/>
                  <a:gd name="connsiteX4" fmla="*/ 0 w 195885"/>
                  <a:gd name="connsiteY4" fmla="*/ 8303 h 38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85" h="386505">
                    <a:moveTo>
                      <a:pt x="2363" y="97200"/>
                    </a:moveTo>
                    <a:lnTo>
                      <a:pt x="145260" y="386505"/>
                    </a:lnTo>
                    <a:lnTo>
                      <a:pt x="195885" y="364298"/>
                    </a:lnTo>
                    <a:lnTo>
                      <a:pt x="15863" y="0"/>
                    </a:lnTo>
                    <a:lnTo>
                      <a:pt x="0" y="8303"/>
                    </a:lnTo>
                    <a:close/>
                  </a:path>
                </a:pathLst>
              </a:custGeom>
              <a:solidFill>
                <a:srgbClr val="AC4640"/>
              </a:solidFill>
              <a:ln w="674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09986E-0D95-7166-C4B4-A3289AF6BF1D}"/>
                  </a:ext>
                </a:extLst>
              </p:cNvPr>
              <p:cNvSpPr/>
              <p:nvPr/>
            </p:nvSpPr>
            <p:spPr>
              <a:xfrm>
                <a:off x="8665792" y="8445064"/>
                <a:ext cx="512791" cy="671505"/>
              </a:xfrm>
              <a:custGeom>
                <a:avLst/>
                <a:gdLst>
                  <a:gd name="connsiteX0" fmla="*/ 253395 w 512791"/>
                  <a:gd name="connsiteY0" fmla="*/ 671506 h 671505"/>
                  <a:gd name="connsiteX1" fmla="*/ 0 w 512791"/>
                  <a:gd name="connsiteY1" fmla="*/ 156009 h 671505"/>
                  <a:gd name="connsiteX2" fmla="*/ 244755 w 512791"/>
                  <a:gd name="connsiteY2" fmla="*/ 6631 h 671505"/>
                  <a:gd name="connsiteX3" fmla="*/ 284648 w 512791"/>
                  <a:gd name="connsiteY3" fmla="*/ 57526 h 671505"/>
                  <a:gd name="connsiteX4" fmla="*/ 344790 w 512791"/>
                  <a:gd name="connsiteY4" fmla="*/ 248821 h 671505"/>
                  <a:gd name="connsiteX5" fmla="*/ 468315 w 512791"/>
                  <a:gd name="connsiteY5" fmla="*/ 249833 h 671505"/>
                  <a:gd name="connsiteX6" fmla="*/ 413168 w 512791"/>
                  <a:gd name="connsiteY6" fmla="*/ 409808 h 671505"/>
                  <a:gd name="connsiteX7" fmla="*/ 253395 w 512791"/>
                  <a:gd name="connsiteY7" fmla="*/ 671506 h 6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791" h="671505">
                    <a:moveTo>
                      <a:pt x="253395" y="671506"/>
                    </a:moveTo>
                    <a:lnTo>
                      <a:pt x="0" y="156009"/>
                    </a:lnTo>
                    <a:lnTo>
                      <a:pt x="244755" y="6631"/>
                    </a:lnTo>
                    <a:cubicBezTo>
                      <a:pt x="281205" y="-19086"/>
                      <a:pt x="307598" y="36871"/>
                      <a:pt x="284648" y="57526"/>
                    </a:cubicBezTo>
                    <a:cubicBezTo>
                      <a:pt x="214853" y="120436"/>
                      <a:pt x="268448" y="225398"/>
                      <a:pt x="344790" y="248821"/>
                    </a:cubicBezTo>
                    <a:cubicBezTo>
                      <a:pt x="358493" y="197723"/>
                      <a:pt x="420795" y="177541"/>
                      <a:pt x="468315" y="249833"/>
                    </a:cubicBezTo>
                    <a:cubicBezTo>
                      <a:pt x="518063" y="325433"/>
                      <a:pt x="555120" y="419191"/>
                      <a:pt x="413168" y="409808"/>
                    </a:cubicBezTo>
                    <a:cubicBezTo>
                      <a:pt x="415800" y="483046"/>
                      <a:pt x="352890" y="607583"/>
                      <a:pt x="253395" y="671506"/>
                    </a:cubicBezTo>
                    <a:close/>
                  </a:path>
                </a:pathLst>
              </a:custGeom>
              <a:solidFill>
                <a:srgbClr val="4387D4"/>
              </a:solidFill>
              <a:ln w="674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F9D9E68-5FCC-E92D-B7DC-A7231DC08840}"/>
                  </a:ext>
                </a:extLst>
              </p:cNvPr>
              <p:cNvSpPr/>
              <p:nvPr/>
            </p:nvSpPr>
            <p:spPr>
              <a:xfrm>
                <a:off x="9076529" y="8649199"/>
                <a:ext cx="102140" cy="206346"/>
              </a:xfrm>
              <a:custGeom>
                <a:avLst/>
                <a:gdLst>
                  <a:gd name="connsiteX0" fmla="*/ 5333 w 102140"/>
                  <a:gd name="connsiteY0" fmla="*/ 205875 h 206346"/>
                  <a:gd name="connsiteX1" fmla="*/ 57712 w 102140"/>
                  <a:gd name="connsiteY1" fmla="*/ 45765 h 206346"/>
                  <a:gd name="connsiteX2" fmla="*/ 0 w 102140"/>
                  <a:gd name="connsiteY2" fmla="*/ 0 h 206346"/>
                  <a:gd name="connsiteX3" fmla="*/ 5333 w 102140"/>
                  <a:gd name="connsiteY3" fmla="*/ 205875 h 206346"/>
                </a:gdLst>
                <a:ahLst/>
                <a:cxnLst>
                  <a:cxn ang="0">
                    <a:pos x="connsiteX0" y="connsiteY0"/>
                  </a:cxn>
                  <a:cxn ang="0">
                    <a:pos x="connsiteX1" y="connsiteY1"/>
                  </a:cxn>
                  <a:cxn ang="0">
                    <a:pos x="connsiteX2" y="connsiteY2"/>
                  </a:cxn>
                  <a:cxn ang="0">
                    <a:pos x="connsiteX3" y="connsiteY3"/>
                  </a:cxn>
                </a:cxnLst>
                <a:rect l="l" t="t" r="r" b="b"/>
                <a:pathLst>
                  <a:path w="102140" h="206346">
                    <a:moveTo>
                      <a:pt x="5333" y="205875"/>
                    </a:moveTo>
                    <a:cubicBezTo>
                      <a:pt x="143910" y="213773"/>
                      <a:pt x="107122" y="120893"/>
                      <a:pt x="57712" y="45765"/>
                    </a:cubicBezTo>
                    <a:cubicBezTo>
                      <a:pt x="39420" y="18023"/>
                      <a:pt x="19035" y="3983"/>
                      <a:pt x="0" y="0"/>
                    </a:cubicBezTo>
                    <a:lnTo>
                      <a:pt x="5333" y="205875"/>
                    </a:lnTo>
                    <a:close/>
                  </a:path>
                </a:pathLst>
              </a:custGeom>
              <a:solidFill>
                <a:srgbClr val="375CAB"/>
              </a:solidFill>
              <a:ln w="674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782E703-7DE1-BA08-C31D-58615E149171}"/>
                  </a:ext>
                </a:extLst>
              </p:cNvPr>
              <p:cNvSpPr/>
              <p:nvPr/>
            </p:nvSpPr>
            <p:spPr>
              <a:xfrm>
                <a:off x="8665792" y="8569347"/>
                <a:ext cx="302535" cy="547222"/>
              </a:xfrm>
              <a:custGeom>
                <a:avLst/>
                <a:gdLst>
                  <a:gd name="connsiteX0" fmla="*/ 253395 w 302535"/>
                  <a:gd name="connsiteY0" fmla="*/ 547223 h 547222"/>
                  <a:gd name="connsiteX1" fmla="*/ 0 w 302535"/>
                  <a:gd name="connsiteY1" fmla="*/ 31725 h 547222"/>
                  <a:gd name="connsiteX2" fmla="*/ 53460 w 302535"/>
                  <a:gd name="connsiteY2" fmla="*/ 0 h 547222"/>
                  <a:gd name="connsiteX3" fmla="*/ 302535 w 302535"/>
                  <a:gd name="connsiteY3" fmla="*/ 508207 h 547222"/>
                  <a:gd name="connsiteX4" fmla="*/ 253395 w 302535"/>
                  <a:gd name="connsiteY4" fmla="*/ 547223 h 54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35" h="547222">
                    <a:moveTo>
                      <a:pt x="253395" y="547223"/>
                    </a:moveTo>
                    <a:lnTo>
                      <a:pt x="0" y="31725"/>
                    </a:lnTo>
                    <a:lnTo>
                      <a:pt x="53460" y="0"/>
                    </a:lnTo>
                    <a:lnTo>
                      <a:pt x="302535" y="508207"/>
                    </a:lnTo>
                    <a:cubicBezTo>
                      <a:pt x="287482" y="522652"/>
                      <a:pt x="271012" y="535882"/>
                      <a:pt x="253395" y="547223"/>
                    </a:cubicBezTo>
                    <a:close/>
                  </a:path>
                </a:pathLst>
              </a:custGeom>
              <a:solidFill>
                <a:srgbClr val="FFC473"/>
              </a:solidFill>
              <a:ln w="674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720C37D-19A7-FAD6-96E0-B524A732B1FE}"/>
                  </a:ext>
                </a:extLst>
              </p:cNvPr>
              <p:cNvSpPr/>
              <p:nvPr/>
            </p:nvSpPr>
            <p:spPr>
              <a:xfrm>
                <a:off x="9805799" y="7049720"/>
                <a:ext cx="429200" cy="594647"/>
              </a:xfrm>
              <a:custGeom>
                <a:avLst/>
                <a:gdLst>
                  <a:gd name="connsiteX0" fmla="*/ 116235 w 429200"/>
                  <a:gd name="connsiteY0" fmla="*/ 0 h 594647"/>
                  <a:gd name="connsiteX1" fmla="*/ 417420 w 429200"/>
                  <a:gd name="connsiteY1" fmla="*/ 438885 h 594647"/>
                  <a:gd name="connsiteX2" fmla="*/ 341213 w 429200"/>
                  <a:gd name="connsiteY2" fmla="*/ 480870 h 594647"/>
                  <a:gd name="connsiteX3" fmla="*/ 316305 w 429200"/>
                  <a:gd name="connsiteY3" fmla="*/ 589747 h 594647"/>
                  <a:gd name="connsiteX4" fmla="*/ 258053 w 429200"/>
                  <a:gd name="connsiteY4" fmla="*/ 519682 h 594647"/>
                  <a:gd name="connsiteX5" fmla="*/ 179753 w 429200"/>
                  <a:gd name="connsiteY5" fmla="*/ 564570 h 594647"/>
                  <a:gd name="connsiteX6" fmla="*/ 172598 w 429200"/>
                  <a:gd name="connsiteY6" fmla="*/ 507262 h 594647"/>
                  <a:gd name="connsiteX7" fmla="*/ 125888 w 429200"/>
                  <a:gd name="connsiteY7" fmla="*/ 578205 h 594647"/>
                  <a:gd name="connsiteX8" fmla="*/ 0 w 429200"/>
                  <a:gd name="connsiteY8" fmla="*/ 70132 h 594647"/>
                  <a:gd name="connsiteX9" fmla="*/ 116235 w 429200"/>
                  <a:gd name="connsiteY9" fmla="*/ 0 h 5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200" h="594647">
                    <a:moveTo>
                      <a:pt x="116235" y="0"/>
                    </a:moveTo>
                    <a:cubicBezTo>
                      <a:pt x="275940" y="294232"/>
                      <a:pt x="372803" y="365917"/>
                      <a:pt x="417420" y="438885"/>
                    </a:cubicBezTo>
                    <a:cubicBezTo>
                      <a:pt x="450293" y="492615"/>
                      <a:pt x="411008" y="546075"/>
                      <a:pt x="341213" y="480870"/>
                    </a:cubicBezTo>
                    <a:cubicBezTo>
                      <a:pt x="354443" y="523462"/>
                      <a:pt x="346478" y="586575"/>
                      <a:pt x="316305" y="589747"/>
                    </a:cubicBezTo>
                    <a:cubicBezTo>
                      <a:pt x="282758" y="593325"/>
                      <a:pt x="258592" y="519817"/>
                      <a:pt x="258053" y="519682"/>
                    </a:cubicBezTo>
                    <a:cubicBezTo>
                      <a:pt x="248130" y="586845"/>
                      <a:pt x="195953" y="624712"/>
                      <a:pt x="179753" y="564570"/>
                    </a:cubicBezTo>
                    <a:cubicBezTo>
                      <a:pt x="173003" y="539527"/>
                      <a:pt x="176310" y="510705"/>
                      <a:pt x="172598" y="507262"/>
                    </a:cubicBezTo>
                    <a:cubicBezTo>
                      <a:pt x="164160" y="499365"/>
                      <a:pt x="155790" y="548033"/>
                      <a:pt x="125888" y="578205"/>
                    </a:cubicBezTo>
                    <a:lnTo>
                      <a:pt x="0" y="70132"/>
                    </a:lnTo>
                    <a:cubicBezTo>
                      <a:pt x="43943" y="47992"/>
                      <a:pt x="86265" y="21533"/>
                      <a:pt x="116235" y="0"/>
                    </a:cubicBezTo>
                    <a:close/>
                  </a:path>
                </a:pathLst>
              </a:custGeom>
              <a:solidFill>
                <a:srgbClr val="E4B6A0"/>
              </a:solidFill>
              <a:ln w="674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6268201-B2DB-19B9-81FA-420B346D783F}"/>
                  </a:ext>
                </a:extLst>
              </p:cNvPr>
              <p:cNvSpPr/>
              <p:nvPr/>
            </p:nvSpPr>
            <p:spPr>
              <a:xfrm>
                <a:off x="9805934" y="7049720"/>
                <a:ext cx="159705" cy="578137"/>
              </a:xfrm>
              <a:custGeom>
                <a:avLst/>
                <a:gdLst>
                  <a:gd name="connsiteX0" fmla="*/ 159705 w 159705"/>
                  <a:gd name="connsiteY0" fmla="*/ 523125 h 578137"/>
                  <a:gd name="connsiteX1" fmla="*/ 125888 w 159705"/>
                  <a:gd name="connsiteY1" fmla="*/ 578137 h 578137"/>
                  <a:gd name="connsiteX2" fmla="*/ 0 w 159705"/>
                  <a:gd name="connsiteY2" fmla="*/ 70065 h 578137"/>
                  <a:gd name="connsiteX3" fmla="*/ 116168 w 159705"/>
                  <a:gd name="connsiteY3" fmla="*/ 0 h 578137"/>
                  <a:gd name="connsiteX4" fmla="*/ 127980 w 159705"/>
                  <a:gd name="connsiteY4" fmla="*/ 21533 h 578137"/>
                  <a:gd name="connsiteX5" fmla="*/ 33615 w 159705"/>
                  <a:gd name="connsiteY5" fmla="*/ 83970 h 578137"/>
                  <a:gd name="connsiteX6" fmla="*/ 159705 w 159705"/>
                  <a:gd name="connsiteY6" fmla="*/ 523125 h 57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05" h="578137">
                    <a:moveTo>
                      <a:pt x="159705" y="523125"/>
                    </a:moveTo>
                    <a:cubicBezTo>
                      <a:pt x="152685" y="538447"/>
                      <a:pt x="142628" y="561195"/>
                      <a:pt x="125888" y="578137"/>
                    </a:cubicBezTo>
                    <a:lnTo>
                      <a:pt x="0" y="70065"/>
                    </a:lnTo>
                    <a:cubicBezTo>
                      <a:pt x="40230" y="49815"/>
                      <a:pt x="79582" y="26257"/>
                      <a:pt x="116168" y="0"/>
                    </a:cubicBezTo>
                    <a:cubicBezTo>
                      <a:pt x="120150" y="7290"/>
                      <a:pt x="124065" y="14512"/>
                      <a:pt x="127980" y="21533"/>
                    </a:cubicBezTo>
                    <a:cubicBezTo>
                      <a:pt x="104085" y="39690"/>
                      <a:pt x="70807" y="62033"/>
                      <a:pt x="33615" y="83970"/>
                    </a:cubicBezTo>
                    <a:lnTo>
                      <a:pt x="159705" y="523125"/>
                    </a:lnTo>
                    <a:close/>
                  </a:path>
                </a:pathLst>
              </a:custGeom>
              <a:solidFill>
                <a:srgbClr val="D38F76"/>
              </a:solidFill>
              <a:ln w="674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E21F83-6F5D-9073-E3EE-94E50EF593BE}"/>
                  </a:ext>
                </a:extLst>
              </p:cNvPr>
              <p:cNvSpPr/>
              <p:nvPr/>
            </p:nvSpPr>
            <p:spPr>
              <a:xfrm>
                <a:off x="9713392" y="6746307"/>
                <a:ext cx="238747" cy="373477"/>
              </a:xfrm>
              <a:custGeom>
                <a:avLst/>
                <a:gdLst>
                  <a:gd name="connsiteX0" fmla="*/ 0 w 238747"/>
                  <a:gd name="connsiteY0" fmla="*/ 0 h 373477"/>
                  <a:gd name="connsiteX1" fmla="*/ 238748 w 238747"/>
                  <a:gd name="connsiteY1" fmla="*/ 279923 h 373477"/>
                  <a:gd name="connsiteX2" fmla="*/ 92475 w 238747"/>
                  <a:gd name="connsiteY2" fmla="*/ 373477 h 373477"/>
                  <a:gd name="connsiteX3" fmla="*/ 0 w 238747"/>
                  <a:gd name="connsiteY3" fmla="*/ 0 h 373477"/>
                </a:gdLst>
                <a:ahLst/>
                <a:cxnLst>
                  <a:cxn ang="0">
                    <a:pos x="connsiteX0" y="connsiteY0"/>
                  </a:cxn>
                  <a:cxn ang="0">
                    <a:pos x="connsiteX1" y="connsiteY1"/>
                  </a:cxn>
                  <a:cxn ang="0">
                    <a:pos x="connsiteX2" y="connsiteY2"/>
                  </a:cxn>
                  <a:cxn ang="0">
                    <a:pos x="connsiteX3" y="connsiteY3"/>
                  </a:cxn>
                </a:cxnLst>
                <a:rect l="l" t="t" r="r" b="b"/>
                <a:pathLst>
                  <a:path w="238747" h="373477">
                    <a:moveTo>
                      <a:pt x="0" y="0"/>
                    </a:moveTo>
                    <a:cubicBezTo>
                      <a:pt x="107865" y="62167"/>
                      <a:pt x="187043" y="181845"/>
                      <a:pt x="238748" y="279923"/>
                    </a:cubicBezTo>
                    <a:cubicBezTo>
                      <a:pt x="213165" y="302400"/>
                      <a:pt x="154440" y="342292"/>
                      <a:pt x="92475" y="373477"/>
                    </a:cubicBezTo>
                    <a:lnTo>
                      <a:pt x="0" y="0"/>
                    </a:lnTo>
                    <a:close/>
                  </a:path>
                </a:pathLst>
              </a:custGeom>
              <a:solidFill>
                <a:srgbClr val="D26459"/>
              </a:solidFill>
              <a:ln w="674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7F51BCD-EC25-7F7B-80F5-591A2308C8AE}"/>
                  </a:ext>
                </a:extLst>
              </p:cNvPr>
              <p:cNvSpPr/>
              <p:nvPr/>
            </p:nvSpPr>
            <p:spPr>
              <a:xfrm>
                <a:off x="9713325" y="6746239"/>
                <a:ext cx="121364" cy="373477"/>
              </a:xfrm>
              <a:custGeom>
                <a:avLst/>
                <a:gdLst>
                  <a:gd name="connsiteX0" fmla="*/ 22545 w 121364"/>
                  <a:gd name="connsiteY0" fmla="*/ 14107 h 373477"/>
                  <a:gd name="connsiteX1" fmla="*/ 121365 w 121364"/>
                  <a:gd name="connsiteY1" fmla="*/ 358290 h 373477"/>
                  <a:gd name="connsiteX2" fmla="*/ 92542 w 121364"/>
                  <a:gd name="connsiteY2" fmla="*/ 373478 h 373477"/>
                  <a:gd name="connsiteX3" fmla="*/ 0 w 121364"/>
                  <a:gd name="connsiteY3" fmla="*/ 0 h 373477"/>
                  <a:gd name="connsiteX4" fmla="*/ 22545 w 121364"/>
                  <a:gd name="connsiteY4" fmla="*/ 14107 h 37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64" h="373477">
                    <a:moveTo>
                      <a:pt x="22545" y="14107"/>
                    </a:moveTo>
                    <a:lnTo>
                      <a:pt x="121365" y="358290"/>
                    </a:lnTo>
                    <a:cubicBezTo>
                      <a:pt x="111915" y="363488"/>
                      <a:pt x="102262" y="368618"/>
                      <a:pt x="92542" y="373478"/>
                    </a:cubicBezTo>
                    <a:lnTo>
                      <a:pt x="0" y="0"/>
                    </a:lnTo>
                    <a:cubicBezTo>
                      <a:pt x="7695" y="4455"/>
                      <a:pt x="15188" y="9180"/>
                      <a:pt x="22545" y="14107"/>
                    </a:cubicBezTo>
                    <a:close/>
                  </a:path>
                </a:pathLst>
              </a:custGeom>
              <a:solidFill>
                <a:srgbClr val="AC4640"/>
              </a:solidFill>
              <a:ln w="674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3C360AA-2449-93CD-2E36-7D707E1B89A3}"/>
                  </a:ext>
                </a:extLst>
              </p:cNvPr>
              <p:cNvSpPr/>
              <p:nvPr/>
            </p:nvSpPr>
            <p:spPr>
              <a:xfrm>
                <a:off x="9602084" y="8082267"/>
                <a:ext cx="378599" cy="507600"/>
              </a:xfrm>
              <a:custGeom>
                <a:avLst/>
                <a:gdLst>
                  <a:gd name="connsiteX0" fmla="*/ 334665 w 378599"/>
                  <a:gd name="connsiteY0" fmla="*/ 0 h 507600"/>
                  <a:gd name="connsiteX1" fmla="*/ 374962 w 378599"/>
                  <a:gd name="connsiteY1" fmla="*/ 164430 h 507600"/>
                  <a:gd name="connsiteX2" fmla="*/ 320760 w 378599"/>
                  <a:gd name="connsiteY2" fmla="*/ 300578 h 507600"/>
                  <a:gd name="connsiteX3" fmla="*/ 0 w 378599"/>
                  <a:gd name="connsiteY3" fmla="*/ 507600 h 507600"/>
                  <a:gd name="connsiteX4" fmla="*/ 17888 w 378599"/>
                  <a:gd name="connsiteY4" fmla="*/ 114277 h 507600"/>
                  <a:gd name="connsiteX5" fmla="*/ 84105 w 378599"/>
                  <a:gd name="connsiteY5" fmla="*/ 102533 h 507600"/>
                  <a:gd name="connsiteX6" fmla="*/ 86265 w 378599"/>
                  <a:gd name="connsiteY6" fmla="*/ 74250 h 507600"/>
                  <a:gd name="connsiteX7" fmla="*/ 334665 w 378599"/>
                  <a:gd name="connsiteY7" fmla="*/ 0 h 5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599" h="507600">
                    <a:moveTo>
                      <a:pt x="334665" y="0"/>
                    </a:moveTo>
                    <a:lnTo>
                      <a:pt x="374962" y="164430"/>
                    </a:lnTo>
                    <a:cubicBezTo>
                      <a:pt x="387788" y="216743"/>
                      <a:pt x="365985" y="271418"/>
                      <a:pt x="320760" y="300578"/>
                    </a:cubicBezTo>
                    <a:lnTo>
                      <a:pt x="0" y="507600"/>
                    </a:lnTo>
                    <a:lnTo>
                      <a:pt x="17888" y="114277"/>
                    </a:lnTo>
                    <a:cubicBezTo>
                      <a:pt x="40298" y="111038"/>
                      <a:pt x="62438" y="107122"/>
                      <a:pt x="84105" y="102533"/>
                    </a:cubicBezTo>
                    <a:lnTo>
                      <a:pt x="86265" y="74250"/>
                    </a:lnTo>
                    <a:cubicBezTo>
                      <a:pt x="184140" y="56363"/>
                      <a:pt x="261967" y="30780"/>
                      <a:pt x="334665" y="0"/>
                    </a:cubicBezTo>
                    <a:close/>
                  </a:path>
                </a:pathLst>
              </a:custGeom>
              <a:solidFill>
                <a:srgbClr val="E4B6A0"/>
              </a:solidFill>
              <a:ln w="674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375BF39-F9AC-514B-2874-C02CADDF9EE0}"/>
                  </a:ext>
                </a:extLst>
              </p:cNvPr>
              <p:cNvSpPr/>
              <p:nvPr/>
            </p:nvSpPr>
            <p:spPr>
              <a:xfrm>
                <a:off x="9602017" y="8082267"/>
                <a:ext cx="344587" cy="507667"/>
              </a:xfrm>
              <a:custGeom>
                <a:avLst/>
                <a:gdLst>
                  <a:gd name="connsiteX0" fmla="*/ 334733 w 344587"/>
                  <a:gd name="connsiteY0" fmla="*/ 0 h 507667"/>
                  <a:gd name="connsiteX1" fmla="*/ 344588 w 344587"/>
                  <a:gd name="connsiteY1" fmla="*/ 40365 h 507667"/>
                  <a:gd name="connsiteX2" fmla="*/ 120285 w 344587"/>
                  <a:gd name="connsiteY2" fmla="*/ 105233 h 507667"/>
                  <a:gd name="connsiteX3" fmla="*/ 120825 w 344587"/>
                  <a:gd name="connsiteY3" fmla="*/ 141548 h 507667"/>
                  <a:gd name="connsiteX4" fmla="*/ 43470 w 344587"/>
                  <a:gd name="connsiteY4" fmla="*/ 154372 h 507667"/>
                  <a:gd name="connsiteX5" fmla="*/ 47790 w 344587"/>
                  <a:gd name="connsiteY5" fmla="*/ 476820 h 507667"/>
                  <a:gd name="connsiteX6" fmla="*/ 0 w 344587"/>
                  <a:gd name="connsiteY6" fmla="*/ 507668 h 507667"/>
                  <a:gd name="connsiteX7" fmla="*/ 17888 w 344587"/>
                  <a:gd name="connsiteY7" fmla="*/ 114345 h 507667"/>
                  <a:gd name="connsiteX8" fmla="*/ 84105 w 344587"/>
                  <a:gd name="connsiteY8" fmla="*/ 102600 h 507667"/>
                  <a:gd name="connsiteX9" fmla="*/ 85725 w 344587"/>
                  <a:gd name="connsiteY9" fmla="*/ 74925 h 507667"/>
                  <a:gd name="connsiteX10" fmla="*/ 334733 w 344587"/>
                  <a:gd name="connsiteY10" fmla="*/ 0 h 50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587" h="507667">
                    <a:moveTo>
                      <a:pt x="334733" y="0"/>
                    </a:moveTo>
                    <a:lnTo>
                      <a:pt x="344588" y="40365"/>
                    </a:lnTo>
                    <a:cubicBezTo>
                      <a:pt x="275467" y="65745"/>
                      <a:pt x="198180" y="88493"/>
                      <a:pt x="120285" y="105233"/>
                    </a:cubicBezTo>
                    <a:lnTo>
                      <a:pt x="120825" y="141548"/>
                    </a:lnTo>
                    <a:cubicBezTo>
                      <a:pt x="98213" y="147893"/>
                      <a:pt x="70875" y="150795"/>
                      <a:pt x="43470" y="154372"/>
                    </a:cubicBezTo>
                    <a:lnTo>
                      <a:pt x="47790" y="476820"/>
                    </a:lnTo>
                    <a:lnTo>
                      <a:pt x="0" y="507668"/>
                    </a:lnTo>
                    <a:lnTo>
                      <a:pt x="17888" y="114345"/>
                    </a:lnTo>
                    <a:cubicBezTo>
                      <a:pt x="40365" y="110902"/>
                      <a:pt x="61830" y="107325"/>
                      <a:pt x="84105" y="102600"/>
                    </a:cubicBezTo>
                    <a:lnTo>
                      <a:pt x="85725" y="74925"/>
                    </a:lnTo>
                    <a:cubicBezTo>
                      <a:pt x="183668" y="56902"/>
                      <a:pt x="262035" y="30780"/>
                      <a:pt x="334733" y="0"/>
                    </a:cubicBezTo>
                    <a:close/>
                  </a:path>
                </a:pathLst>
              </a:custGeom>
              <a:solidFill>
                <a:srgbClr val="D38F76"/>
              </a:solidFill>
              <a:ln w="674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F9E43CC-41A1-2503-EEE1-D61D0FCDB285}"/>
                  </a:ext>
                </a:extLst>
              </p:cNvPr>
              <p:cNvSpPr/>
              <p:nvPr/>
            </p:nvSpPr>
            <p:spPr>
              <a:xfrm>
                <a:off x="9127559" y="8173595"/>
                <a:ext cx="492480" cy="683724"/>
              </a:xfrm>
              <a:custGeom>
                <a:avLst/>
                <a:gdLst>
                  <a:gd name="connsiteX0" fmla="*/ 82755 w 492480"/>
                  <a:gd name="connsiteY0" fmla="*/ 599805 h 683724"/>
                  <a:gd name="connsiteX1" fmla="*/ 288765 w 492480"/>
                  <a:gd name="connsiteY1" fmla="*/ 623767 h 683724"/>
                  <a:gd name="connsiteX2" fmla="*/ 352553 w 492480"/>
                  <a:gd name="connsiteY2" fmla="*/ 497340 h 683724"/>
                  <a:gd name="connsiteX3" fmla="*/ 470677 w 492480"/>
                  <a:gd name="connsiteY3" fmla="*/ 501862 h 683724"/>
                  <a:gd name="connsiteX4" fmla="*/ 492480 w 492480"/>
                  <a:gd name="connsiteY4" fmla="*/ 22883 h 683724"/>
                  <a:gd name="connsiteX5" fmla="*/ 0 w 492480"/>
                  <a:gd name="connsiteY5" fmla="*/ 0 h 683724"/>
                  <a:gd name="connsiteX6" fmla="*/ 14917 w 492480"/>
                  <a:gd name="connsiteY6" fmla="*/ 575640 h 683724"/>
                  <a:gd name="connsiteX7" fmla="*/ 82755 w 492480"/>
                  <a:gd name="connsiteY7" fmla="*/ 599805 h 68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480" h="683724">
                    <a:moveTo>
                      <a:pt x="82755" y="599805"/>
                    </a:moveTo>
                    <a:cubicBezTo>
                      <a:pt x="100575" y="719212"/>
                      <a:pt x="289170" y="696195"/>
                      <a:pt x="288765" y="623767"/>
                    </a:cubicBezTo>
                    <a:cubicBezTo>
                      <a:pt x="243202" y="583740"/>
                      <a:pt x="257040" y="505777"/>
                      <a:pt x="352553" y="497340"/>
                    </a:cubicBezTo>
                    <a:cubicBezTo>
                      <a:pt x="394740" y="493628"/>
                      <a:pt x="438818" y="492413"/>
                      <a:pt x="470677" y="501862"/>
                    </a:cubicBezTo>
                    <a:lnTo>
                      <a:pt x="492480" y="22883"/>
                    </a:lnTo>
                    <a:cubicBezTo>
                      <a:pt x="335003" y="45697"/>
                      <a:pt x="161258" y="35707"/>
                      <a:pt x="0" y="0"/>
                    </a:cubicBezTo>
                    <a:lnTo>
                      <a:pt x="14917" y="575640"/>
                    </a:lnTo>
                    <a:cubicBezTo>
                      <a:pt x="35910" y="555255"/>
                      <a:pt x="77085" y="562072"/>
                      <a:pt x="82755" y="599805"/>
                    </a:cubicBezTo>
                    <a:close/>
                  </a:path>
                </a:pathLst>
              </a:custGeom>
              <a:solidFill>
                <a:srgbClr val="E4B6A0"/>
              </a:solidFill>
              <a:ln w="674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EB5BDB7-30DE-C690-EDCA-C236C76299C1}"/>
                  </a:ext>
                </a:extLst>
              </p:cNvPr>
              <p:cNvSpPr/>
              <p:nvPr/>
            </p:nvSpPr>
            <p:spPr>
              <a:xfrm>
                <a:off x="9127492" y="8173595"/>
                <a:ext cx="492480" cy="72202"/>
              </a:xfrm>
              <a:custGeom>
                <a:avLst/>
                <a:gdLst>
                  <a:gd name="connsiteX0" fmla="*/ 0 w 492480"/>
                  <a:gd name="connsiteY0" fmla="*/ 0 h 72202"/>
                  <a:gd name="connsiteX1" fmla="*/ 1148 w 492480"/>
                  <a:gd name="connsiteY1" fmla="*/ 43133 h 72202"/>
                  <a:gd name="connsiteX2" fmla="*/ 490995 w 492480"/>
                  <a:gd name="connsiteY2" fmla="*/ 55890 h 72202"/>
                  <a:gd name="connsiteX3" fmla="*/ 492480 w 492480"/>
                  <a:gd name="connsiteY3" fmla="*/ 22883 h 72202"/>
                  <a:gd name="connsiteX4" fmla="*/ 0 w 492480"/>
                  <a:gd name="connsiteY4" fmla="*/ 0 h 72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80" h="72202">
                    <a:moveTo>
                      <a:pt x="0" y="0"/>
                    </a:moveTo>
                    <a:lnTo>
                      <a:pt x="1148" y="43133"/>
                    </a:lnTo>
                    <a:cubicBezTo>
                      <a:pt x="163215" y="75667"/>
                      <a:pt x="335948" y="82283"/>
                      <a:pt x="490995" y="55890"/>
                    </a:cubicBezTo>
                    <a:lnTo>
                      <a:pt x="492480" y="22883"/>
                    </a:lnTo>
                    <a:cubicBezTo>
                      <a:pt x="335003" y="45697"/>
                      <a:pt x="161258" y="35707"/>
                      <a:pt x="0" y="0"/>
                    </a:cubicBezTo>
                    <a:close/>
                  </a:path>
                </a:pathLst>
              </a:custGeom>
              <a:solidFill>
                <a:srgbClr val="D38F76"/>
              </a:solidFill>
              <a:ln w="674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34AF776-32DE-5400-248C-2557ABF623B0}"/>
                  </a:ext>
                </a:extLst>
              </p:cNvPr>
              <p:cNvSpPr/>
              <p:nvPr/>
            </p:nvSpPr>
            <p:spPr>
              <a:xfrm>
                <a:off x="9136132" y="8505965"/>
                <a:ext cx="469799" cy="584887"/>
              </a:xfrm>
              <a:custGeom>
                <a:avLst/>
                <a:gdLst>
                  <a:gd name="connsiteX0" fmla="*/ 0 w 469799"/>
                  <a:gd name="connsiteY0" fmla="*/ 0 h 584887"/>
                  <a:gd name="connsiteX1" fmla="*/ 14985 w 469799"/>
                  <a:gd name="connsiteY1" fmla="*/ 581918 h 584887"/>
                  <a:gd name="connsiteX2" fmla="*/ 443205 w 469799"/>
                  <a:gd name="connsiteY2" fmla="*/ 584888 h 584887"/>
                  <a:gd name="connsiteX3" fmla="*/ 469800 w 469799"/>
                  <a:gd name="connsiteY3" fmla="*/ 0 h 584887"/>
                </a:gdLst>
                <a:ahLst/>
                <a:cxnLst>
                  <a:cxn ang="0">
                    <a:pos x="connsiteX0" y="connsiteY0"/>
                  </a:cxn>
                  <a:cxn ang="0">
                    <a:pos x="connsiteX1" y="connsiteY1"/>
                  </a:cxn>
                  <a:cxn ang="0">
                    <a:pos x="connsiteX2" y="connsiteY2"/>
                  </a:cxn>
                  <a:cxn ang="0">
                    <a:pos x="connsiteX3" y="connsiteY3"/>
                  </a:cxn>
                </a:cxnLst>
                <a:rect l="l" t="t" r="r" b="b"/>
                <a:pathLst>
                  <a:path w="469799" h="584887">
                    <a:moveTo>
                      <a:pt x="0" y="0"/>
                    </a:moveTo>
                    <a:lnTo>
                      <a:pt x="14985" y="581918"/>
                    </a:lnTo>
                    <a:lnTo>
                      <a:pt x="443205" y="584888"/>
                    </a:lnTo>
                    <a:lnTo>
                      <a:pt x="469800" y="0"/>
                    </a:lnTo>
                    <a:close/>
                  </a:path>
                </a:pathLst>
              </a:custGeom>
              <a:solidFill>
                <a:srgbClr val="FFFFFF"/>
              </a:solidFill>
              <a:ln w="674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4DC7DF1-FF23-8E69-6FB4-D7F263126C4C}"/>
                  </a:ext>
                </a:extLst>
              </p:cNvPr>
              <p:cNvSpPr/>
              <p:nvPr/>
            </p:nvSpPr>
            <p:spPr>
              <a:xfrm>
                <a:off x="9137617" y="8563745"/>
                <a:ext cx="465682" cy="63179"/>
              </a:xfrm>
              <a:custGeom>
                <a:avLst/>
                <a:gdLst>
                  <a:gd name="connsiteX0" fmla="*/ 0 w 465682"/>
                  <a:gd name="connsiteY0" fmla="*/ 0 h 63179"/>
                  <a:gd name="connsiteX1" fmla="*/ 1620 w 465682"/>
                  <a:gd name="connsiteY1" fmla="*/ 63180 h 63179"/>
                  <a:gd name="connsiteX2" fmla="*/ 462780 w 465682"/>
                  <a:gd name="connsiteY2" fmla="*/ 63180 h 63179"/>
                  <a:gd name="connsiteX3" fmla="*/ 465682 w 465682"/>
                  <a:gd name="connsiteY3" fmla="*/ 0 h 63179"/>
                </a:gdLst>
                <a:ahLst/>
                <a:cxnLst>
                  <a:cxn ang="0">
                    <a:pos x="connsiteX0" y="connsiteY0"/>
                  </a:cxn>
                  <a:cxn ang="0">
                    <a:pos x="connsiteX1" y="connsiteY1"/>
                  </a:cxn>
                  <a:cxn ang="0">
                    <a:pos x="connsiteX2" y="connsiteY2"/>
                  </a:cxn>
                  <a:cxn ang="0">
                    <a:pos x="connsiteX3" y="connsiteY3"/>
                  </a:cxn>
                </a:cxnLst>
                <a:rect l="l" t="t" r="r" b="b"/>
                <a:pathLst>
                  <a:path w="465682" h="63179">
                    <a:moveTo>
                      <a:pt x="0" y="0"/>
                    </a:moveTo>
                    <a:lnTo>
                      <a:pt x="1620" y="63180"/>
                    </a:lnTo>
                    <a:lnTo>
                      <a:pt x="462780" y="63180"/>
                    </a:lnTo>
                    <a:lnTo>
                      <a:pt x="465682" y="0"/>
                    </a:lnTo>
                    <a:close/>
                  </a:path>
                </a:pathLst>
              </a:custGeom>
              <a:solidFill>
                <a:srgbClr val="D26459"/>
              </a:solidFill>
              <a:ln w="674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4B6675C-E00F-5117-4C29-CBC7AF3CF57E}"/>
                  </a:ext>
                </a:extLst>
              </p:cNvPr>
              <p:cNvSpPr/>
              <p:nvPr/>
            </p:nvSpPr>
            <p:spPr>
              <a:xfrm>
                <a:off x="9030562" y="7709937"/>
                <a:ext cx="682559" cy="498820"/>
              </a:xfrm>
              <a:custGeom>
                <a:avLst/>
                <a:gdLst>
                  <a:gd name="connsiteX0" fmla="*/ 682560 w 682559"/>
                  <a:gd name="connsiteY0" fmla="*/ 64530 h 498820"/>
                  <a:gd name="connsiteX1" fmla="*/ 655628 w 682559"/>
                  <a:gd name="connsiteY1" fmla="*/ 474862 h 498820"/>
                  <a:gd name="connsiteX2" fmla="*/ 0 w 682559"/>
                  <a:gd name="connsiteY2" fmla="*/ 438682 h 498820"/>
                  <a:gd name="connsiteX3" fmla="*/ 46980 w 682559"/>
                  <a:gd name="connsiteY3" fmla="*/ 0 h 498820"/>
                  <a:gd name="connsiteX4" fmla="*/ 682560 w 682559"/>
                  <a:gd name="connsiteY4" fmla="*/ 64530 h 49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59" h="498820">
                    <a:moveTo>
                      <a:pt x="682560" y="64530"/>
                    </a:moveTo>
                    <a:lnTo>
                      <a:pt x="655628" y="474862"/>
                    </a:lnTo>
                    <a:cubicBezTo>
                      <a:pt x="450563" y="518332"/>
                      <a:pt x="208643" y="500512"/>
                      <a:pt x="0" y="438682"/>
                    </a:cubicBezTo>
                    <a:lnTo>
                      <a:pt x="46980" y="0"/>
                    </a:lnTo>
                    <a:cubicBezTo>
                      <a:pt x="208710" y="55620"/>
                      <a:pt x="472500" y="77625"/>
                      <a:pt x="682560" y="64530"/>
                    </a:cubicBezTo>
                    <a:close/>
                  </a:path>
                </a:pathLst>
              </a:custGeom>
              <a:solidFill>
                <a:srgbClr val="4387D4"/>
              </a:solidFill>
              <a:ln w="674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7EFDB10-764F-A095-0C5C-AF76A90CB865}"/>
                  </a:ext>
                </a:extLst>
              </p:cNvPr>
              <p:cNvSpPr/>
              <p:nvPr/>
            </p:nvSpPr>
            <p:spPr>
              <a:xfrm>
                <a:off x="9070657" y="7709937"/>
                <a:ext cx="642464" cy="107307"/>
              </a:xfrm>
              <a:custGeom>
                <a:avLst/>
                <a:gdLst>
                  <a:gd name="connsiteX0" fmla="*/ 642465 w 642464"/>
                  <a:gd name="connsiteY0" fmla="*/ 64530 h 107307"/>
                  <a:gd name="connsiteX1" fmla="*/ 640305 w 642464"/>
                  <a:gd name="connsiteY1" fmla="*/ 97065 h 107307"/>
                  <a:gd name="connsiteX2" fmla="*/ 0 w 642464"/>
                  <a:gd name="connsiteY2" fmla="*/ 64192 h 107307"/>
                  <a:gd name="connsiteX3" fmla="*/ 6885 w 642464"/>
                  <a:gd name="connsiteY3" fmla="*/ 0 h 107307"/>
                  <a:gd name="connsiteX4" fmla="*/ 642465 w 642464"/>
                  <a:gd name="connsiteY4" fmla="*/ 64530 h 107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64" h="107307">
                    <a:moveTo>
                      <a:pt x="642465" y="64530"/>
                    </a:moveTo>
                    <a:lnTo>
                      <a:pt x="640305" y="97065"/>
                    </a:lnTo>
                    <a:cubicBezTo>
                      <a:pt x="432540" y="117518"/>
                      <a:pt x="175500" y="107730"/>
                      <a:pt x="0" y="64192"/>
                    </a:cubicBezTo>
                    <a:lnTo>
                      <a:pt x="6885" y="0"/>
                    </a:lnTo>
                    <a:cubicBezTo>
                      <a:pt x="168615" y="55620"/>
                      <a:pt x="432405" y="77625"/>
                      <a:pt x="642465" y="64530"/>
                    </a:cubicBezTo>
                    <a:close/>
                  </a:path>
                </a:pathLst>
              </a:custGeom>
              <a:solidFill>
                <a:srgbClr val="375CAB"/>
              </a:solidFill>
              <a:ln w="674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EA9C5DE-D519-B504-E59B-9E04F396E186}"/>
                  </a:ext>
                </a:extLst>
              </p:cNvPr>
              <p:cNvSpPr/>
              <p:nvPr/>
            </p:nvSpPr>
            <p:spPr>
              <a:xfrm>
                <a:off x="8387645" y="4405726"/>
                <a:ext cx="2671419" cy="1829133"/>
              </a:xfrm>
              <a:custGeom>
                <a:avLst/>
                <a:gdLst>
                  <a:gd name="connsiteX0" fmla="*/ 159347 w 2671419"/>
                  <a:gd name="connsiteY0" fmla="*/ 1519578 h 1829133"/>
                  <a:gd name="connsiteX1" fmla="*/ 462085 w 2671419"/>
                  <a:gd name="connsiteY1" fmla="*/ 512411 h 1829133"/>
                  <a:gd name="connsiteX2" fmla="*/ 2438350 w 2671419"/>
                  <a:gd name="connsiteY2" fmla="*/ 1261391 h 1829133"/>
                  <a:gd name="connsiteX3" fmla="*/ 2244355 w 2671419"/>
                  <a:gd name="connsiteY3" fmla="*/ 1829133 h 1829133"/>
                  <a:gd name="connsiteX4" fmla="*/ 2212562 w 2671419"/>
                  <a:gd name="connsiteY4" fmla="*/ 1827783 h 1829133"/>
                  <a:gd name="connsiteX5" fmla="*/ 2260082 w 2671419"/>
                  <a:gd name="connsiteY5" fmla="*/ 1437768 h 1829133"/>
                  <a:gd name="connsiteX6" fmla="*/ 2031999 w 2671419"/>
                  <a:gd name="connsiteY6" fmla="*/ 1134491 h 1829133"/>
                  <a:gd name="connsiteX7" fmla="*/ 1964432 w 2671419"/>
                  <a:gd name="connsiteY7" fmla="*/ 1371011 h 1829133"/>
                  <a:gd name="connsiteX8" fmla="*/ 1611947 w 2671419"/>
                  <a:gd name="connsiteY8" fmla="*/ 1009616 h 1829133"/>
                  <a:gd name="connsiteX9" fmla="*/ 1633749 w 2671419"/>
                  <a:gd name="connsiteY9" fmla="*/ 1275836 h 1829133"/>
                  <a:gd name="connsiteX10" fmla="*/ 1120480 w 2671419"/>
                  <a:gd name="connsiteY10" fmla="*/ 1042353 h 1829133"/>
                  <a:gd name="connsiteX11" fmla="*/ 795872 w 2671419"/>
                  <a:gd name="connsiteY11" fmla="*/ 1347183 h 1829133"/>
                  <a:gd name="connsiteX12" fmla="*/ 715412 w 2671419"/>
                  <a:gd name="connsiteY12" fmla="*/ 1612728 h 1829133"/>
                  <a:gd name="connsiteX13" fmla="*/ 260260 w 2671419"/>
                  <a:gd name="connsiteY13" fmla="*/ 1370808 h 1829133"/>
                  <a:gd name="connsiteX14" fmla="*/ 159347 w 2671419"/>
                  <a:gd name="connsiteY14" fmla="*/ 1519578 h 182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419" h="1829133">
                    <a:moveTo>
                      <a:pt x="159347" y="1519578"/>
                    </a:moveTo>
                    <a:cubicBezTo>
                      <a:pt x="-225268" y="849236"/>
                      <a:pt x="170552" y="399753"/>
                      <a:pt x="462085" y="512411"/>
                    </a:cubicBezTo>
                    <a:cubicBezTo>
                      <a:pt x="986155" y="-391549"/>
                      <a:pt x="3426347" y="-73489"/>
                      <a:pt x="2438350" y="1261391"/>
                    </a:cubicBezTo>
                    <a:cubicBezTo>
                      <a:pt x="2736700" y="1301688"/>
                      <a:pt x="2729410" y="1696631"/>
                      <a:pt x="2244355" y="1829133"/>
                    </a:cubicBezTo>
                    <a:lnTo>
                      <a:pt x="2212562" y="1827783"/>
                    </a:lnTo>
                    <a:cubicBezTo>
                      <a:pt x="2246852" y="1720526"/>
                      <a:pt x="2264402" y="1591668"/>
                      <a:pt x="2260082" y="1437768"/>
                    </a:cubicBezTo>
                    <a:cubicBezTo>
                      <a:pt x="2215937" y="1287581"/>
                      <a:pt x="2093762" y="1175531"/>
                      <a:pt x="2031999" y="1134491"/>
                    </a:cubicBezTo>
                    <a:cubicBezTo>
                      <a:pt x="2038412" y="1235606"/>
                      <a:pt x="2022820" y="1305671"/>
                      <a:pt x="1964432" y="1371011"/>
                    </a:cubicBezTo>
                    <a:cubicBezTo>
                      <a:pt x="1898282" y="1153863"/>
                      <a:pt x="1677557" y="1040126"/>
                      <a:pt x="1611947" y="1009616"/>
                    </a:cubicBezTo>
                    <a:cubicBezTo>
                      <a:pt x="1650017" y="1094666"/>
                      <a:pt x="1662842" y="1179918"/>
                      <a:pt x="1633749" y="1275836"/>
                    </a:cubicBezTo>
                    <a:cubicBezTo>
                      <a:pt x="1531352" y="1158251"/>
                      <a:pt x="1327637" y="1060376"/>
                      <a:pt x="1120480" y="1042353"/>
                    </a:cubicBezTo>
                    <a:cubicBezTo>
                      <a:pt x="1214372" y="1297031"/>
                      <a:pt x="1056692" y="1444451"/>
                      <a:pt x="795872" y="1347183"/>
                    </a:cubicBezTo>
                    <a:cubicBezTo>
                      <a:pt x="801137" y="1496156"/>
                      <a:pt x="754157" y="1592951"/>
                      <a:pt x="715412" y="1612728"/>
                    </a:cubicBezTo>
                    <a:cubicBezTo>
                      <a:pt x="723175" y="1385996"/>
                      <a:pt x="460667" y="1223388"/>
                      <a:pt x="260260" y="1370808"/>
                    </a:cubicBezTo>
                    <a:cubicBezTo>
                      <a:pt x="213617" y="1405233"/>
                      <a:pt x="177370" y="1459098"/>
                      <a:pt x="159347" y="1519578"/>
                    </a:cubicBezTo>
                    <a:close/>
                  </a:path>
                </a:pathLst>
              </a:custGeom>
              <a:solidFill>
                <a:srgbClr val="114866"/>
              </a:solidFill>
              <a:ln w="674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52576EA-4D33-DEE4-B7BD-33AA4A62D793}"/>
                  </a:ext>
                </a:extLst>
              </p:cNvPr>
              <p:cNvSpPr/>
              <p:nvPr/>
            </p:nvSpPr>
            <p:spPr>
              <a:xfrm>
                <a:off x="10506787" y="5959257"/>
                <a:ext cx="228335" cy="466020"/>
              </a:xfrm>
              <a:custGeom>
                <a:avLst/>
                <a:gdLst>
                  <a:gd name="connsiteX0" fmla="*/ 139927 w 228335"/>
                  <a:gd name="connsiteY0" fmla="*/ 0 h 466020"/>
                  <a:gd name="connsiteX1" fmla="*/ 182655 w 228335"/>
                  <a:gd name="connsiteY1" fmla="*/ 51705 h 466020"/>
                  <a:gd name="connsiteX2" fmla="*/ 109957 w 228335"/>
                  <a:gd name="connsiteY2" fmla="*/ 426735 h 466020"/>
                  <a:gd name="connsiteX3" fmla="*/ 0 w 228335"/>
                  <a:gd name="connsiteY3" fmla="*/ 466020 h 466020"/>
                  <a:gd name="connsiteX4" fmla="*/ 139927 w 228335"/>
                  <a:gd name="connsiteY4" fmla="*/ 0 h 4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35" h="466020">
                    <a:moveTo>
                      <a:pt x="139927" y="0"/>
                    </a:moveTo>
                    <a:cubicBezTo>
                      <a:pt x="155790" y="15120"/>
                      <a:pt x="170167" y="32400"/>
                      <a:pt x="182655" y="51705"/>
                    </a:cubicBezTo>
                    <a:cubicBezTo>
                      <a:pt x="265275" y="179482"/>
                      <a:pt x="232740" y="347423"/>
                      <a:pt x="109957" y="426735"/>
                    </a:cubicBezTo>
                    <a:cubicBezTo>
                      <a:pt x="75802" y="448808"/>
                      <a:pt x="38205" y="461700"/>
                      <a:pt x="0" y="466020"/>
                    </a:cubicBezTo>
                    <a:cubicBezTo>
                      <a:pt x="79177" y="353970"/>
                      <a:pt x="130342" y="201488"/>
                      <a:pt x="139927" y="0"/>
                    </a:cubicBezTo>
                    <a:close/>
                  </a:path>
                </a:pathLst>
              </a:custGeom>
              <a:solidFill>
                <a:srgbClr val="E4B6A0"/>
              </a:solidFill>
              <a:ln w="674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A8C5437-596C-6F29-75F1-A46AFF409135}"/>
                  </a:ext>
                </a:extLst>
              </p:cNvPr>
              <p:cNvSpPr/>
              <p:nvPr/>
            </p:nvSpPr>
            <p:spPr>
              <a:xfrm>
                <a:off x="10506787" y="5959257"/>
                <a:ext cx="161797" cy="466020"/>
              </a:xfrm>
              <a:custGeom>
                <a:avLst/>
                <a:gdLst>
                  <a:gd name="connsiteX0" fmla="*/ 139927 w 161797"/>
                  <a:gd name="connsiteY0" fmla="*/ 0 h 466020"/>
                  <a:gd name="connsiteX1" fmla="*/ 161797 w 161797"/>
                  <a:gd name="connsiteY1" fmla="*/ 23423 h 466020"/>
                  <a:gd name="connsiteX2" fmla="*/ 68580 w 161797"/>
                  <a:gd name="connsiteY2" fmla="*/ 448402 h 466020"/>
                  <a:gd name="connsiteX3" fmla="*/ 0 w 161797"/>
                  <a:gd name="connsiteY3" fmla="*/ 466020 h 466020"/>
                  <a:gd name="connsiteX4" fmla="*/ 139927 w 161797"/>
                  <a:gd name="connsiteY4" fmla="*/ 0 h 4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97" h="466020">
                    <a:moveTo>
                      <a:pt x="139927" y="0"/>
                    </a:moveTo>
                    <a:cubicBezTo>
                      <a:pt x="147555" y="7290"/>
                      <a:pt x="154913" y="15120"/>
                      <a:pt x="161797" y="23423"/>
                    </a:cubicBezTo>
                    <a:cubicBezTo>
                      <a:pt x="158220" y="198585"/>
                      <a:pt x="124402" y="338512"/>
                      <a:pt x="68580" y="448402"/>
                    </a:cubicBezTo>
                    <a:cubicBezTo>
                      <a:pt x="46372" y="457583"/>
                      <a:pt x="23288" y="463387"/>
                      <a:pt x="0" y="466020"/>
                    </a:cubicBezTo>
                    <a:cubicBezTo>
                      <a:pt x="79177" y="353970"/>
                      <a:pt x="130342" y="201488"/>
                      <a:pt x="139927" y="0"/>
                    </a:cubicBezTo>
                    <a:close/>
                  </a:path>
                </a:pathLst>
              </a:custGeom>
              <a:solidFill>
                <a:srgbClr val="D38F76"/>
              </a:solidFill>
              <a:ln w="674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D085F86-CBDA-34D7-6CD2-7DD383EB0FC2}"/>
                  </a:ext>
                </a:extLst>
              </p:cNvPr>
              <p:cNvSpPr/>
              <p:nvPr/>
            </p:nvSpPr>
            <p:spPr>
              <a:xfrm>
                <a:off x="8759595" y="6728487"/>
                <a:ext cx="568844" cy="842363"/>
              </a:xfrm>
              <a:custGeom>
                <a:avLst/>
                <a:gdLst>
                  <a:gd name="connsiteX0" fmla="*/ 314977 w 568844"/>
                  <a:gd name="connsiteY0" fmla="*/ 821813 h 842363"/>
                  <a:gd name="connsiteX1" fmla="*/ 319567 w 568844"/>
                  <a:gd name="connsiteY1" fmla="*/ 809123 h 842363"/>
                  <a:gd name="connsiteX2" fmla="*/ 203332 w 568844"/>
                  <a:gd name="connsiteY2" fmla="*/ 453398 h 842363"/>
                  <a:gd name="connsiteX3" fmla="*/ 432022 w 568844"/>
                  <a:gd name="connsiteY3" fmla="*/ 381308 h 842363"/>
                  <a:gd name="connsiteX4" fmla="*/ 486292 w 568844"/>
                  <a:gd name="connsiteY4" fmla="*/ 231458 h 842363"/>
                  <a:gd name="connsiteX5" fmla="*/ 568845 w 568844"/>
                  <a:gd name="connsiteY5" fmla="*/ 3308 h 842363"/>
                  <a:gd name="connsiteX6" fmla="*/ 565875 w 568844"/>
                  <a:gd name="connsiteY6" fmla="*/ 0 h 842363"/>
                  <a:gd name="connsiteX7" fmla="*/ 187200 w 568844"/>
                  <a:gd name="connsiteY7" fmla="*/ 284310 h 842363"/>
                  <a:gd name="connsiteX8" fmla="*/ 207247 w 568844"/>
                  <a:gd name="connsiteY8" fmla="*/ 295515 h 842363"/>
                  <a:gd name="connsiteX9" fmla="*/ 101745 w 568844"/>
                  <a:gd name="connsiteY9" fmla="*/ 478710 h 842363"/>
                  <a:gd name="connsiteX10" fmla="*/ 314977 w 568844"/>
                  <a:gd name="connsiteY10" fmla="*/ 821813 h 842363"/>
                  <a:gd name="connsiteX11" fmla="*/ 314977 w 568844"/>
                  <a:gd name="connsiteY11" fmla="*/ 821813 h 842363"/>
                  <a:gd name="connsiteX12" fmla="*/ 481027 w 568844"/>
                  <a:gd name="connsiteY12" fmla="*/ 363015 h 842363"/>
                  <a:gd name="connsiteX13" fmla="*/ 479610 w 568844"/>
                  <a:gd name="connsiteY13" fmla="*/ 363623 h 842363"/>
                  <a:gd name="connsiteX14" fmla="*/ 481095 w 568844"/>
                  <a:gd name="connsiteY14" fmla="*/ 362880 h 842363"/>
                  <a:gd name="connsiteX15" fmla="*/ 481027 w 568844"/>
                  <a:gd name="connsiteY15" fmla="*/ 363015 h 84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844" h="842363">
                    <a:moveTo>
                      <a:pt x="314977" y="821813"/>
                    </a:moveTo>
                    <a:lnTo>
                      <a:pt x="319567" y="809123"/>
                    </a:lnTo>
                    <a:cubicBezTo>
                      <a:pt x="7447" y="859410"/>
                      <a:pt x="-16920" y="533588"/>
                      <a:pt x="203332" y="453398"/>
                    </a:cubicBezTo>
                    <a:cubicBezTo>
                      <a:pt x="295740" y="419445"/>
                      <a:pt x="361552" y="405338"/>
                      <a:pt x="432022" y="381308"/>
                    </a:cubicBezTo>
                    <a:lnTo>
                      <a:pt x="486292" y="231458"/>
                    </a:lnTo>
                    <a:lnTo>
                      <a:pt x="568845" y="3308"/>
                    </a:lnTo>
                    <a:lnTo>
                      <a:pt x="565875" y="0"/>
                    </a:lnTo>
                    <a:cubicBezTo>
                      <a:pt x="376200" y="37598"/>
                      <a:pt x="288787" y="132975"/>
                      <a:pt x="187200" y="284310"/>
                    </a:cubicBezTo>
                    <a:cubicBezTo>
                      <a:pt x="193410" y="288293"/>
                      <a:pt x="200160" y="292005"/>
                      <a:pt x="207247" y="295515"/>
                    </a:cubicBezTo>
                    <a:cubicBezTo>
                      <a:pt x="168435" y="354308"/>
                      <a:pt x="139140" y="398318"/>
                      <a:pt x="101745" y="478710"/>
                    </a:cubicBezTo>
                    <a:cubicBezTo>
                      <a:pt x="-76793" y="621540"/>
                      <a:pt x="-29205" y="923603"/>
                      <a:pt x="314977" y="821813"/>
                    </a:cubicBezTo>
                    <a:lnTo>
                      <a:pt x="314977" y="821813"/>
                    </a:lnTo>
                    <a:close/>
                    <a:moveTo>
                      <a:pt x="481027" y="363015"/>
                    </a:moveTo>
                    <a:lnTo>
                      <a:pt x="479610" y="363623"/>
                    </a:lnTo>
                    <a:lnTo>
                      <a:pt x="481095" y="362880"/>
                    </a:lnTo>
                    <a:lnTo>
                      <a:pt x="481027" y="363015"/>
                    </a:lnTo>
                    <a:close/>
                  </a:path>
                </a:pathLst>
              </a:custGeom>
              <a:solidFill>
                <a:srgbClr val="F1A548"/>
              </a:solidFill>
              <a:ln w="674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2927BF2-032A-C958-A1F9-8BD12FB58369}"/>
                  </a:ext>
                </a:extLst>
              </p:cNvPr>
              <p:cNvSpPr/>
              <p:nvPr/>
            </p:nvSpPr>
            <p:spPr>
              <a:xfrm>
                <a:off x="8896979" y="6931257"/>
                <a:ext cx="401625" cy="287010"/>
              </a:xfrm>
              <a:custGeom>
                <a:avLst/>
                <a:gdLst>
                  <a:gd name="connsiteX0" fmla="*/ 0 w 401625"/>
                  <a:gd name="connsiteY0" fmla="*/ 287010 h 287010"/>
                  <a:gd name="connsiteX1" fmla="*/ 120353 w 401625"/>
                  <a:gd name="connsiteY1" fmla="*/ 70402 h 287010"/>
                  <a:gd name="connsiteX2" fmla="*/ 358223 w 401625"/>
                  <a:gd name="connsiteY2" fmla="*/ 119948 h 287010"/>
                  <a:gd name="connsiteX3" fmla="*/ 401625 w 401625"/>
                  <a:gd name="connsiteY3" fmla="*/ 0 h 287010"/>
                  <a:gd name="connsiteX4" fmla="*/ 343575 w 401625"/>
                  <a:gd name="connsiteY4" fmla="*/ 160313 h 287010"/>
                  <a:gd name="connsiteX5" fmla="*/ 65880 w 401625"/>
                  <a:gd name="connsiteY5" fmla="*/ 250695 h 287010"/>
                  <a:gd name="connsiteX6" fmla="*/ 0 w 401625"/>
                  <a:gd name="connsiteY6" fmla="*/ 287010 h 28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625" h="287010">
                    <a:moveTo>
                      <a:pt x="0" y="287010"/>
                    </a:moveTo>
                    <a:cubicBezTo>
                      <a:pt x="37395" y="206618"/>
                      <a:pt x="81607" y="129195"/>
                      <a:pt x="120353" y="70402"/>
                    </a:cubicBezTo>
                    <a:cubicBezTo>
                      <a:pt x="183533" y="101588"/>
                      <a:pt x="278100" y="115223"/>
                      <a:pt x="358223" y="119948"/>
                    </a:cubicBezTo>
                    <a:lnTo>
                      <a:pt x="401625" y="0"/>
                    </a:lnTo>
                    <a:lnTo>
                      <a:pt x="343575" y="160313"/>
                    </a:lnTo>
                    <a:cubicBezTo>
                      <a:pt x="252585" y="197235"/>
                      <a:pt x="179280" y="208980"/>
                      <a:pt x="65880" y="250695"/>
                    </a:cubicBezTo>
                    <a:cubicBezTo>
                      <a:pt x="40702" y="259808"/>
                      <a:pt x="18765" y="272295"/>
                      <a:pt x="0" y="287010"/>
                    </a:cubicBezTo>
                    <a:close/>
                  </a:path>
                </a:pathLst>
              </a:custGeom>
              <a:solidFill>
                <a:srgbClr val="E4B6A0"/>
              </a:solidFill>
              <a:ln w="674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E0B0C80-8E79-CD5A-17E8-DDC83C3C2B56}"/>
                  </a:ext>
                </a:extLst>
              </p:cNvPr>
              <p:cNvSpPr/>
              <p:nvPr/>
            </p:nvSpPr>
            <p:spPr>
              <a:xfrm>
                <a:off x="8896979" y="7082187"/>
                <a:ext cx="365715" cy="136080"/>
              </a:xfrm>
              <a:custGeom>
                <a:avLst/>
                <a:gdLst>
                  <a:gd name="connsiteX0" fmla="*/ 0 w 365715"/>
                  <a:gd name="connsiteY0" fmla="*/ 136080 h 136080"/>
                  <a:gd name="connsiteX1" fmla="*/ 21262 w 365715"/>
                  <a:gd name="connsiteY1" fmla="*/ 92070 h 136080"/>
                  <a:gd name="connsiteX2" fmla="*/ 365715 w 365715"/>
                  <a:gd name="connsiteY2" fmla="*/ 0 h 136080"/>
                  <a:gd name="connsiteX3" fmla="*/ 65948 w 365715"/>
                  <a:gd name="connsiteY3" fmla="*/ 99630 h 136080"/>
                  <a:gd name="connsiteX4" fmla="*/ 0 w 365715"/>
                  <a:gd name="connsiteY4" fmla="*/ 136080 h 13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15" h="136080">
                    <a:moveTo>
                      <a:pt x="0" y="136080"/>
                    </a:moveTo>
                    <a:cubicBezTo>
                      <a:pt x="6885" y="121298"/>
                      <a:pt x="14040" y="106582"/>
                      <a:pt x="21262" y="92070"/>
                    </a:cubicBezTo>
                    <a:cubicBezTo>
                      <a:pt x="105773" y="43200"/>
                      <a:pt x="263520" y="32400"/>
                      <a:pt x="365715" y="0"/>
                    </a:cubicBezTo>
                    <a:cubicBezTo>
                      <a:pt x="264060" y="44550"/>
                      <a:pt x="188325" y="54675"/>
                      <a:pt x="65948" y="99630"/>
                    </a:cubicBezTo>
                    <a:cubicBezTo>
                      <a:pt x="40702" y="108878"/>
                      <a:pt x="18765" y="121365"/>
                      <a:pt x="0" y="136080"/>
                    </a:cubicBezTo>
                    <a:close/>
                  </a:path>
                </a:pathLst>
              </a:custGeom>
              <a:solidFill>
                <a:srgbClr val="D38F76"/>
              </a:solidFill>
              <a:ln w="674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5B0CA16-7FA3-C51F-464D-73572B686ADD}"/>
                  </a:ext>
                </a:extLst>
              </p:cNvPr>
              <p:cNvSpPr/>
              <p:nvPr/>
            </p:nvSpPr>
            <p:spPr>
              <a:xfrm>
                <a:off x="8992762" y="7001659"/>
                <a:ext cx="262507" cy="90046"/>
              </a:xfrm>
              <a:custGeom>
                <a:avLst/>
                <a:gdLst>
                  <a:gd name="connsiteX0" fmla="*/ 0 w 262507"/>
                  <a:gd name="connsiteY0" fmla="*/ 38678 h 90046"/>
                  <a:gd name="connsiteX1" fmla="*/ 24637 w 262507"/>
                  <a:gd name="connsiteY1" fmla="*/ 0 h 90046"/>
                  <a:gd name="connsiteX2" fmla="*/ 262508 w 262507"/>
                  <a:gd name="connsiteY2" fmla="*/ 49545 h 90046"/>
                  <a:gd name="connsiteX3" fmla="*/ 247860 w 262507"/>
                  <a:gd name="connsiteY3" fmla="*/ 90045 h 90046"/>
                  <a:gd name="connsiteX4" fmla="*/ 0 w 262507"/>
                  <a:gd name="connsiteY4" fmla="*/ 38678 h 90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07" h="90046">
                    <a:moveTo>
                      <a:pt x="0" y="38678"/>
                    </a:moveTo>
                    <a:cubicBezTo>
                      <a:pt x="8370" y="25110"/>
                      <a:pt x="16605" y="12150"/>
                      <a:pt x="24637" y="0"/>
                    </a:cubicBezTo>
                    <a:cubicBezTo>
                      <a:pt x="93488" y="33615"/>
                      <a:pt x="186503" y="44888"/>
                      <a:pt x="262508" y="49545"/>
                    </a:cubicBezTo>
                    <a:lnTo>
                      <a:pt x="247860" y="90045"/>
                    </a:lnTo>
                    <a:cubicBezTo>
                      <a:pt x="171315" y="90248"/>
                      <a:pt x="67027" y="70200"/>
                      <a:pt x="0" y="38678"/>
                    </a:cubicBezTo>
                    <a:close/>
                  </a:path>
                </a:pathLst>
              </a:custGeom>
              <a:solidFill>
                <a:srgbClr val="D38F76"/>
              </a:solidFill>
              <a:ln w="674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25619E4-ADB3-B33B-7987-241D2FF5F3B7}"/>
                  </a:ext>
                </a:extLst>
              </p:cNvPr>
              <p:cNvSpPr/>
              <p:nvPr/>
            </p:nvSpPr>
            <p:spPr>
              <a:xfrm>
                <a:off x="8997352" y="6705875"/>
                <a:ext cx="381037" cy="345397"/>
              </a:xfrm>
              <a:custGeom>
                <a:avLst/>
                <a:gdLst>
                  <a:gd name="connsiteX0" fmla="*/ 381038 w 381037"/>
                  <a:gd name="connsiteY0" fmla="*/ 0 h 345397"/>
                  <a:gd name="connsiteX1" fmla="*/ 0 w 381037"/>
                  <a:gd name="connsiteY1" fmla="*/ 284647 h 345397"/>
                  <a:gd name="connsiteX2" fmla="*/ 257918 w 381037"/>
                  <a:gd name="connsiteY2" fmla="*/ 345397 h 345397"/>
                  <a:gd name="connsiteX3" fmla="*/ 381038 w 381037"/>
                  <a:gd name="connsiteY3" fmla="*/ 0 h 345397"/>
                </a:gdLst>
                <a:ahLst/>
                <a:cxnLst>
                  <a:cxn ang="0">
                    <a:pos x="connsiteX0" y="connsiteY0"/>
                  </a:cxn>
                  <a:cxn ang="0">
                    <a:pos x="connsiteX1" y="connsiteY1"/>
                  </a:cxn>
                  <a:cxn ang="0">
                    <a:pos x="connsiteX2" y="connsiteY2"/>
                  </a:cxn>
                  <a:cxn ang="0">
                    <a:pos x="connsiteX3" y="connsiteY3"/>
                  </a:cxn>
                </a:cxnLst>
                <a:rect l="l" t="t" r="r" b="b"/>
                <a:pathLst>
                  <a:path w="381037" h="345397">
                    <a:moveTo>
                      <a:pt x="381038" y="0"/>
                    </a:moveTo>
                    <a:cubicBezTo>
                      <a:pt x="191363" y="37597"/>
                      <a:pt x="101520" y="133313"/>
                      <a:pt x="0" y="284647"/>
                    </a:cubicBezTo>
                    <a:cubicBezTo>
                      <a:pt x="61830" y="323865"/>
                      <a:pt x="168818" y="340132"/>
                      <a:pt x="257918" y="345397"/>
                    </a:cubicBezTo>
                    <a:lnTo>
                      <a:pt x="381038" y="0"/>
                    </a:lnTo>
                    <a:close/>
                  </a:path>
                </a:pathLst>
              </a:custGeom>
              <a:solidFill>
                <a:srgbClr val="D26459"/>
              </a:solidFill>
              <a:ln w="674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178AC14-078C-3C84-ECBF-E6C41663F280}"/>
                  </a:ext>
                </a:extLst>
              </p:cNvPr>
              <p:cNvSpPr/>
              <p:nvPr/>
            </p:nvSpPr>
            <p:spPr>
              <a:xfrm>
                <a:off x="9225839" y="6706212"/>
                <a:ext cx="153022" cy="344992"/>
              </a:xfrm>
              <a:custGeom>
                <a:avLst/>
                <a:gdLst>
                  <a:gd name="connsiteX0" fmla="*/ 150120 w 153022"/>
                  <a:gd name="connsiteY0" fmla="*/ 0 h 344992"/>
                  <a:gd name="connsiteX1" fmla="*/ 148702 w 153022"/>
                  <a:gd name="connsiteY1" fmla="*/ 270 h 344992"/>
                  <a:gd name="connsiteX2" fmla="*/ 0 w 153022"/>
                  <a:gd name="connsiteY2" fmla="*/ 342900 h 344992"/>
                  <a:gd name="connsiteX3" fmla="*/ 29363 w 153022"/>
                  <a:gd name="connsiteY3" fmla="*/ 344993 h 344992"/>
                  <a:gd name="connsiteX4" fmla="*/ 153023 w 153022"/>
                  <a:gd name="connsiteY4" fmla="*/ 3307 h 344992"/>
                  <a:gd name="connsiteX5" fmla="*/ 150120 w 153022"/>
                  <a:gd name="connsiteY5" fmla="*/ 0 h 3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22" h="344992">
                    <a:moveTo>
                      <a:pt x="150120" y="0"/>
                    </a:moveTo>
                    <a:lnTo>
                      <a:pt x="148702" y="270"/>
                    </a:lnTo>
                    <a:lnTo>
                      <a:pt x="0" y="342900"/>
                    </a:lnTo>
                    <a:cubicBezTo>
                      <a:pt x="9923" y="343710"/>
                      <a:pt x="19777" y="344453"/>
                      <a:pt x="29363" y="344993"/>
                    </a:cubicBezTo>
                    <a:lnTo>
                      <a:pt x="153023" y="3307"/>
                    </a:lnTo>
                    <a:lnTo>
                      <a:pt x="150120" y="0"/>
                    </a:lnTo>
                    <a:close/>
                  </a:path>
                </a:pathLst>
              </a:custGeom>
              <a:solidFill>
                <a:srgbClr val="AC4640"/>
              </a:solidFill>
              <a:ln w="674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861A131-6B46-F3F3-94A1-3E5A3A7E426B}"/>
                  </a:ext>
                </a:extLst>
              </p:cNvPr>
              <p:cNvSpPr/>
              <p:nvPr/>
            </p:nvSpPr>
            <p:spPr>
              <a:xfrm>
                <a:off x="9024419" y="6705739"/>
                <a:ext cx="933254" cy="1072401"/>
              </a:xfrm>
              <a:custGeom>
                <a:avLst/>
                <a:gdLst>
                  <a:gd name="connsiteX0" fmla="*/ 687150 w 933254"/>
                  <a:gd name="connsiteY0" fmla="*/ 33278 h 1072401"/>
                  <a:gd name="connsiteX1" fmla="*/ 933255 w 933254"/>
                  <a:gd name="connsiteY1" fmla="*/ 1026743 h 1072401"/>
                  <a:gd name="connsiteX2" fmla="*/ 0 w 933254"/>
                  <a:gd name="connsiteY2" fmla="*/ 983003 h 1072401"/>
                  <a:gd name="connsiteX3" fmla="*/ 355792 w 933254"/>
                  <a:gd name="connsiteY3" fmla="*/ 0 h 1072401"/>
                  <a:gd name="connsiteX4" fmla="*/ 435915 w 933254"/>
                  <a:gd name="connsiteY4" fmla="*/ 1890 h 1072401"/>
                  <a:gd name="connsiteX5" fmla="*/ 666900 w 933254"/>
                  <a:gd name="connsiteY5" fmla="*/ 150120 h 1072401"/>
                  <a:gd name="connsiteX6" fmla="*/ 687150 w 933254"/>
                  <a:gd name="connsiteY6" fmla="*/ 33278 h 10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254" h="1072401">
                    <a:moveTo>
                      <a:pt x="687150" y="33278"/>
                    </a:moveTo>
                    <a:lnTo>
                      <a:pt x="933255" y="1026743"/>
                    </a:lnTo>
                    <a:cubicBezTo>
                      <a:pt x="734738" y="1100588"/>
                      <a:pt x="215122" y="1084050"/>
                      <a:pt x="0" y="983003"/>
                    </a:cubicBezTo>
                    <a:lnTo>
                      <a:pt x="355792" y="0"/>
                    </a:lnTo>
                    <a:lnTo>
                      <a:pt x="435915" y="1890"/>
                    </a:lnTo>
                    <a:lnTo>
                      <a:pt x="666900" y="150120"/>
                    </a:lnTo>
                    <a:lnTo>
                      <a:pt x="687150" y="33278"/>
                    </a:lnTo>
                    <a:close/>
                  </a:path>
                </a:pathLst>
              </a:custGeom>
              <a:solidFill>
                <a:srgbClr val="D26459"/>
              </a:solidFill>
              <a:ln w="6747" cap="flat">
                <a:noFill/>
                <a:prstDash val="solid"/>
                <a:miter/>
              </a:ln>
            </p:spPr>
            <p:txBody>
              <a:bodyPr rtlCol="0" anchor="ctr"/>
              <a:lstStyle/>
              <a:p>
                <a:endParaRPr lang="en-US"/>
              </a:p>
            </p:txBody>
          </p:sp>
          <p:grpSp>
            <p:nvGrpSpPr>
              <p:cNvPr id="56" name="Graphic 6">
                <a:extLst>
                  <a:ext uri="{FF2B5EF4-FFF2-40B4-BE49-F238E27FC236}">
                    <a16:creationId xmlns:a16="http://schemas.microsoft.com/office/drawing/2014/main" id="{4A9C4B8E-4CE7-FF8A-76E9-065D3D223223}"/>
                  </a:ext>
                </a:extLst>
              </p:cNvPr>
              <p:cNvGrpSpPr/>
              <p:nvPr/>
            </p:nvGrpSpPr>
            <p:grpSpPr>
              <a:xfrm>
                <a:off x="9954829" y="7392065"/>
                <a:ext cx="122533" cy="146151"/>
                <a:chOff x="9954829" y="7392065"/>
                <a:chExt cx="122533" cy="146151"/>
              </a:xfrm>
              <a:solidFill>
                <a:srgbClr val="D38F76"/>
              </a:solidFill>
            </p:grpSpPr>
            <p:sp>
              <p:nvSpPr>
                <p:cNvPr id="57" name="Freeform: Shape 56">
                  <a:extLst>
                    <a:ext uri="{FF2B5EF4-FFF2-40B4-BE49-F238E27FC236}">
                      <a16:creationId xmlns:a16="http://schemas.microsoft.com/office/drawing/2014/main" id="{BBD8D4EE-670B-9080-715B-E3240F40F330}"/>
                    </a:ext>
                  </a:extLst>
                </p:cNvPr>
                <p:cNvSpPr/>
                <p:nvPr/>
              </p:nvSpPr>
              <p:spPr>
                <a:xfrm>
                  <a:off x="9960307" y="7397547"/>
                  <a:ext cx="111469" cy="135250"/>
                </a:xfrm>
                <a:custGeom>
                  <a:avLst/>
                  <a:gdLst>
                    <a:gd name="connsiteX0" fmla="*/ 88223 w 111469"/>
                    <a:gd name="connsiteY0" fmla="*/ 0 h 135250"/>
                    <a:gd name="connsiteX1" fmla="*/ 101250 w 111469"/>
                    <a:gd name="connsiteY1" fmla="*/ 117450 h 135250"/>
                    <a:gd name="connsiteX2" fmla="*/ 40635 w 111469"/>
                    <a:gd name="connsiteY2" fmla="*/ 125347 h 135250"/>
                    <a:gd name="connsiteX3" fmla="*/ 0 w 111469"/>
                    <a:gd name="connsiteY3" fmla="*/ 81270 h 135250"/>
                    <a:gd name="connsiteX4" fmla="*/ 46372 w 111469"/>
                    <a:gd name="connsiteY4" fmla="*/ 115560 h 135250"/>
                    <a:gd name="connsiteX5" fmla="*/ 88223 w 111469"/>
                    <a:gd name="connsiteY5" fmla="*/ 0 h 135250"/>
                    <a:gd name="connsiteX6" fmla="*/ 88223 w 111469"/>
                    <a:gd name="connsiteY6" fmla="*/ 0 h 13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69" h="135250">
                      <a:moveTo>
                        <a:pt x="88223" y="0"/>
                      </a:moveTo>
                      <a:cubicBezTo>
                        <a:pt x="108878" y="34357"/>
                        <a:pt x="121432" y="78772"/>
                        <a:pt x="101250" y="117450"/>
                      </a:cubicBezTo>
                      <a:cubicBezTo>
                        <a:pt x="88897" y="140063"/>
                        <a:pt x="58927" y="139320"/>
                        <a:pt x="40635" y="125347"/>
                      </a:cubicBezTo>
                      <a:cubicBezTo>
                        <a:pt x="23152" y="113872"/>
                        <a:pt x="10733" y="97807"/>
                        <a:pt x="0" y="81270"/>
                      </a:cubicBezTo>
                      <a:cubicBezTo>
                        <a:pt x="14918" y="94162"/>
                        <a:pt x="29970" y="106987"/>
                        <a:pt x="46372" y="115560"/>
                      </a:cubicBezTo>
                      <a:cubicBezTo>
                        <a:pt x="114480" y="147893"/>
                        <a:pt x="100238" y="37192"/>
                        <a:pt x="88223" y="0"/>
                      </a:cubicBezTo>
                      <a:lnTo>
                        <a:pt x="88223" y="0"/>
                      </a:lnTo>
                      <a:close/>
                    </a:path>
                  </a:pathLst>
                </a:custGeom>
                <a:solidFill>
                  <a:srgbClr val="D38F76"/>
                </a:solidFill>
                <a:ln w="674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07EE50D-EFCF-5EB4-C051-4CAA7AD70F73}"/>
                    </a:ext>
                  </a:extLst>
                </p:cNvPr>
                <p:cNvSpPr/>
                <p:nvPr/>
              </p:nvSpPr>
              <p:spPr>
                <a:xfrm>
                  <a:off x="9954829" y="7392065"/>
                  <a:ext cx="122533" cy="146151"/>
                </a:xfrm>
                <a:custGeom>
                  <a:avLst/>
                  <a:gdLst>
                    <a:gd name="connsiteX0" fmla="*/ 75273 w 122533"/>
                    <a:gd name="connsiteY0" fmla="*/ 146152 h 146151"/>
                    <a:gd name="connsiteX1" fmla="*/ 42805 w 122533"/>
                    <a:gd name="connsiteY1" fmla="*/ 135149 h 146151"/>
                    <a:gd name="connsiteX2" fmla="*/ 888 w 122533"/>
                    <a:gd name="connsiteY2" fmla="*/ 89722 h 146151"/>
                    <a:gd name="connsiteX3" fmla="*/ 1900 w 122533"/>
                    <a:gd name="connsiteY3" fmla="*/ 82634 h 146151"/>
                    <a:gd name="connsiteX4" fmla="*/ 9055 w 122533"/>
                    <a:gd name="connsiteY4" fmla="*/ 82634 h 146151"/>
                    <a:gd name="connsiteX5" fmla="*/ 54415 w 122533"/>
                    <a:gd name="connsiteY5" fmla="*/ 116182 h 146151"/>
                    <a:gd name="connsiteX6" fmla="*/ 86140 w 122533"/>
                    <a:gd name="connsiteY6" fmla="*/ 116992 h 146151"/>
                    <a:gd name="connsiteX7" fmla="*/ 88502 w 122533"/>
                    <a:gd name="connsiteY7" fmla="*/ 7169 h 146151"/>
                    <a:gd name="connsiteX8" fmla="*/ 91473 w 122533"/>
                    <a:gd name="connsiteY8" fmla="*/ 487 h 146151"/>
                    <a:gd name="connsiteX9" fmla="*/ 98425 w 122533"/>
                    <a:gd name="connsiteY9" fmla="*/ 2647 h 146151"/>
                    <a:gd name="connsiteX10" fmla="*/ 111655 w 122533"/>
                    <a:gd name="connsiteY10" fmla="*/ 125429 h 146151"/>
                    <a:gd name="connsiteX11" fmla="*/ 84993 w 122533"/>
                    <a:gd name="connsiteY11" fmla="*/ 145207 h 146151"/>
                    <a:gd name="connsiteX12" fmla="*/ 75273 w 122533"/>
                    <a:gd name="connsiteY12" fmla="*/ 146152 h 146151"/>
                    <a:gd name="connsiteX13" fmla="*/ 45573 w 122533"/>
                    <a:gd name="connsiteY13" fmla="*/ 123809 h 146151"/>
                    <a:gd name="connsiteX14" fmla="*/ 49150 w 122533"/>
                    <a:gd name="connsiteY14" fmla="*/ 126239 h 146151"/>
                    <a:gd name="connsiteX15" fmla="*/ 82630 w 122533"/>
                    <a:gd name="connsiteY15" fmla="*/ 134474 h 146151"/>
                    <a:gd name="connsiteX16" fmla="*/ 101935 w 122533"/>
                    <a:gd name="connsiteY16" fmla="*/ 120299 h 146151"/>
                    <a:gd name="connsiteX17" fmla="*/ 108415 w 122533"/>
                    <a:gd name="connsiteY17" fmla="*/ 54622 h 146151"/>
                    <a:gd name="connsiteX18" fmla="*/ 93295 w 122533"/>
                    <a:gd name="connsiteY18" fmla="*/ 125227 h 146151"/>
                    <a:gd name="connsiteX19" fmla="*/ 49488 w 122533"/>
                    <a:gd name="connsiteY19" fmla="*/ 125969 h 146151"/>
                    <a:gd name="connsiteX20" fmla="*/ 45573 w 122533"/>
                    <a:gd name="connsiteY20" fmla="*/ 123809 h 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533" h="146151">
                      <a:moveTo>
                        <a:pt x="75273" y="146152"/>
                      </a:moveTo>
                      <a:cubicBezTo>
                        <a:pt x="63865" y="146152"/>
                        <a:pt x="52053" y="142237"/>
                        <a:pt x="42805" y="135149"/>
                      </a:cubicBezTo>
                      <a:cubicBezTo>
                        <a:pt x="23568" y="122527"/>
                        <a:pt x="10270" y="104234"/>
                        <a:pt x="888" y="89722"/>
                      </a:cubicBezTo>
                      <a:cubicBezTo>
                        <a:pt x="-597" y="87427"/>
                        <a:pt x="-192" y="84389"/>
                        <a:pt x="1900" y="82634"/>
                      </a:cubicBezTo>
                      <a:cubicBezTo>
                        <a:pt x="3993" y="80812"/>
                        <a:pt x="7030" y="80812"/>
                        <a:pt x="9055" y="82634"/>
                      </a:cubicBezTo>
                      <a:cubicBezTo>
                        <a:pt x="22690" y="94379"/>
                        <a:pt x="38148" y="107677"/>
                        <a:pt x="54415" y="116182"/>
                      </a:cubicBezTo>
                      <a:cubicBezTo>
                        <a:pt x="68388" y="122864"/>
                        <a:pt x="79187" y="123134"/>
                        <a:pt x="86140" y="116992"/>
                      </a:cubicBezTo>
                      <a:cubicBezTo>
                        <a:pt x="105850" y="99712"/>
                        <a:pt x="98290" y="37274"/>
                        <a:pt x="88502" y="7169"/>
                      </a:cubicBezTo>
                      <a:cubicBezTo>
                        <a:pt x="87625" y="4537"/>
                        <a:pt x="88907" y="1634"/>
                        <a:pt x="91473" y="487"/>
                      </a:cubicBezTo>
                      <a:cubicBezTo>
                        <a:pt x="94038" y="-661"/>
                        <a:pt x="97008" y="284"/>
                        <a:pt x="98425" y="2647"/>
                      </a:cubicBezTo>
                      <a:cubicBezTo>
                        <a:pt x="113883" y="28364"/>
                        <a:pt x="136090" y="78449"/>
                        <a:pt x="111655" y="125429"/>
                      </a:cubicBezTo>
                      <a:cubicBezTo>
                        <a:pt x="105918" y="135892"/>
                        <a:pt x="96738" y="142709"/>
                        <a:pt x="84993" y="145207"/>
                      </a:cubicBezTo>
                      <a:cubicBezTo>
                        <a:pt x="81752" y="145814"/>
                        <a:pt x="78580" y="146152"/>
                        <a:pt x="75273" y="146152"/>
                      </a:cubicBezTo>
                      <a:close/>
                      <a:moveTo>
                        <a:pt x="45573" y="123809"/>
                      </a:moveTo>
                      <a:cubicBezTo>
                        <a:pt x="46720" y="124619"/>
                        <a:pt x="47935" y="125429"/>
                        <a:pt x="49150" y="126239"/>
                      </a:cubicBezTo>
                      <a:cubicBezTo>
                        <a:pt x="58937" y="133732"/>
                        <a:pt x="71627" y="136837"/>
                        <a:pt x="82630" y="134474"/>
                      </a:cubicBezTo>
                      <a:cubicBezTo>
                        <a:pt x="88570" y="133192"/>
                        <a:pt x="96738" y="129750"/>
                        <a:pt x="101935" y="120299"/>
                      </a:cubicBezTo>
                      <a:cubicBezTo>
                        <a:pt x="113410" y="98227"/>
                        <a:pt x="113275" y="75074"/>
                        <a:pt x="108415" y="54622"/>
                      </a:cubicBezTo>
                      <a:cubicBezTo>
                        <a:pt x="110778" y="82162"/>
                        <a:pt x="108550" y="111862"/>
                        <a:pt x="93295" y="125227"/>
                      </a:cubicBezTo>
                      <a:cubicBezTo>
                        <a:pt x="82698" y="134542"/>
                        <a:pt x="67983" y="134744"/>
                        <a:pt x="49488" y="125969"/>
                      </a:cubicBezTo>
                      <a:cubicBezTo>
                        <a:pt x="48205" y="125227"/>
                        <a:pt x="46923" y="124484"/>
                        <a:pt x="45573" y="123809"/>
                      </a:cubicBezTo>
                      <a:close/>
                    </a:path>
                  </a:pathLst>
                </a:custGeom>
                <a:solidFill>
                  <a:srgbClr val="D38F76"/>
                </a:solidFill>
                <a:ln w="6747"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E4CA16B8-DB5D-7AFE-9A46-194B972EF61A}"/>
                  </a:ext>
                </a:extLst>
              </p:cNvPr>
              <p:cNvSpPr/>
              <p:nvPr/>
            </p:nvSpPr>
            <p:spPr>
              <a:xfrm>
                <a:off x="9456217" y="6600642"/>
                <a:ext cx="267299" cy="255284"/>
              </a:xfrm>
              <a:custGeom>
                <a:avLst/>
                <a:gdLst>
                  <a:gd name="connsiteX0" fmla="*/ 14850 w 267299"/>
                  <a:gd name="connsiteY0" fmla="*/ 0 h 255284"/>
                  <a:gd name="connsiteX1" fmla="*/ 0 w 267299"/>
                  <a:gd name="connsiteY1" fmla="*/ 104355 h 255284"/>
                  <a:gd name="connsiteX2" fmla="*/ 235170 w 267299"/>
                  <a:gd name="connsiteY2" fmla="*/ 255285 h 255284"/>
                  <a:gd name="connsiteX3" fmla="*/ 267300 w 267299"/>
                  <a:gd name="connsiteY3" fmla="*/ 69390 h 255284"/>
                  <a:gd name="connsiteX4" fmla="*/ 14850 w 267299"/>
                  <a:gd name="connsiteY4" fmla="*/ 0 h 25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99" h="255284">
                    <a:moveTo>
                      <a:pt x="14850" y="0"/>
                    </a:moveTo>
                    <a:lnTo>
                      <a:pt x="0" y="104355"/>
                    </a:lnTo>
                    <a:lnTo>
                      <a:pt x="235170" y="255285"/>
                    </a:lnTo>
                    <a:lnTo>
                      <a:pt x="267300" y="69390"/>
                    </a:lnTo>
                    <a:cubicBezTo>
                      <a:pt x="181170" y="54067"/>
                      <a:pt x="95918" y="30307"/>
                      <a:pt x="14850" y="0"/>
                    </a:cubicBezTo>
                    <a:close/>
                  </a:path>
                </a:pathLst>
              </a:custGeom>
              <a:solidFill>
                <a:srgbClr val="E4B6A0"/>
              </a:solidFill>
              <a:ln w="674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F92EDB9-71C6-7FA8-2EFA-F2F3E79FFCDA}"/>
                  </a:ext>
                </a:extLst>
              </p:cNvPr>
              <p:cNvSpPr/>
              <p:nvPr/>
            </p:nvSpPr>
            <p:spPr>
              <a:xfrm>
                <a:off x="9466747" y="6600642"/>
                <a:ext cx="256769" cy="106784"/>
              </a:xfrm>
              <a:custGeom>
                <a:avLst/>
                <a:gdLst>
                  <a:gd name="connsiteX0" fmla="*/ 4320 w 256769"/>
                  <a:gd name="connsiteY0" fmla="*/ 0 h 106784"/>
                  <a:gd name="connsiteX1" fmla="*/ 0 w 256769"/>
                  <a:gd name="connsiteY1" fmla="*/ 30240 h 106784"/>
                  <a:gd name="connsiteX2" fmla="*/ 250290 w 256769"/>
                  <a:gd name="connsiteY2" fmla="*/ 106785 h 106784"/>
                  <a:gd name="connsiteX3" fmla="*/ 256770 w 256769"/>
                  <a:gd name="connsiteY3" fmla="*/ 69322 h 106784"/>
                  <a:gd name="connsiteX4" fmla="*/ 4320 w 256769"/>
                  <a:gd name="connsiteY4" fmla="*/ 0 h 10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69" h="106784">
                    <a:moveTo>
                      <a:pt x="4320" y="0"/>
                    </a:moveTo>
                    <a:lnTo>
                      <a:pt x="0" y="30240"/>
                    </a:lnTo>
                    <a:cubicBezTo>
                      <a:pt x="79717" y="62640"/>
                      <a:pt x="164295" y="88830"/>
                      <a:pt x="250290" y="106785"/>
                    </a:cubicBezTo>
                    <a:lnTo>
                      <a:pt x="256770" y="69322"/>
                    </a:lnTo>
                    <a:cubicBezTo>
                      <a:pt x="170640" y="54067"/>
                      <a:pt x="85388" y="30307"/>
                      <a:pt x="4320" y="0"/>
                    </a:cubicBezTo>
                    <a:close/>
                  </a:path>
                </a:pathLst>
              </a:custGeom>
              <a:solidFill>
                <a:srgbClr val="D38F76"/>
              </a:solidFill>
              <a:ln w="674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A6E4704-F407-BD83-36C4-DC9BDE621C1B}"/>
                  </a:ext>
                </a:extLst>
              </p:cNvPr>
              <p:cNvSpPr/>
              <p:nvPr/>
            </p:nvSpPr>
            <p:spPr>
              <a:xfrm>
                <a:off x="8534436" y="5415410"/>
                <a:ext cx="2113941" cy="1273542"/>
              </a:xfrm>
              <a:custGeom>
                <a:avLst/>
                <a:gdLst>
                  <a:gd name="connsiteX0" fmla="*/ 2113291 w 2113941"/>
                  <a:gd name="connsiteY0" fmla="*/ 428085 h 1273542"/>
                  <a:gd name="connsiteX1" fmla="*/ 425386 w 2113941"/>
                  <a:gd name="connsiteY1" fmla="*/ 815130 h 1273542"/>
                  <a:gd name="connsiteX2" fmla="*/ 412628 w 2113941"/>
                  <a:gd name="connsiteY2" fmla="*/ 823972 h 1273542"/>
                  <a:gd name="connsiteX3" fmla="*/ 40838 w 2113941"/>
                  <a:gd name="connsiteY3" fmla="*/ 736222 h 1273542"/>
                  <a:gd name="connsiteX4" fmla="*/ 113536 w 2113941"/>
                  <a:gd name="connsiteY4" fmla="*/ 361192 h 1273542"/>
                  <a:gd name="connsiteX5" fmla="*/ 568688 w 2113941"/>
                  <a:gd name="connsiteY5" fmla="*/ 603112 h 1273542"/>
                  <a:gd name="connsiteX6" fmla="*/ 649148 w 2113941"/>
                  <a:gd name="connsiteY6" fmla="*/ 337567 h 1273542"/>
                  <a:gd name="connsiteX7" fmla="*/ 973756 w 2113941"/>
                  <a:gd name="connsiteY7" fmla="*/ 32737 h 1273542"/>
                  <a:gd name="connsiteX8" fmla="*/ 1487026 w 2113941"/>
                  <a:gd name="connsiteY8" fmla="*/ 266220 h 1273542"/>
                  <a:gd name="connsiteX9" fmla="*/ 1465223 w 2113941"/>
                  <a:gd name="connsiteY9" fmla="*/ 0 h 1273542"/>
                  <a:gd name="connsiteX10" fmla="*/ 1817708 w 2113941"/>
                  <a:gd name="connsiteY10" fmla="*/ 361395 h 1273542"/>
                  <a:gd name="connsiteX11" fmla="*/ 1885276 w 2113941"/>
                  <a:gd name="connsiteY11" fmla="*/ 124875 h 1273542"/>
                  <a:gd name="connsiteX12" fmla="*/ 2113291 w 2113941"/>
                  <a:gd name="connsiteY12" fmla="*/ 428085 h 127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3941" h="1273542">
                    <a:moveTo>
                      <a:pt x="2113291" y="428085"/>
                    </a:moveTo>
                    <a:cubicBezTo>
                      <a:pt x="2149268" y="1709573"/>
                      <a:pt x="683168" y="1271767"/>
                      <a:pt x="425386" y="815130"/>
                    </a:cubicBezTo>
                    <a:cubicBezTo>
                      <a:pt x="421268" y="818168"/>
                      <a:pt x="417016" y="821138"/>
                      <a:pt x="412628" y="823972"/>
                    </a:cubicBezTo>
                    <a:cubicBezTo>
                      <a:pt x="289913" y="903285"/>
                      <a:pt x="123458" y="864000"/>
                      <a:pt x="40838" y="736222"/>
                    </a:cubicBezTo>
                    <a:cubicBezTo>
                      <a:pt x="-41782" y="608445"/>
                      <a:pt x="10328" y="437130"/>
                      <a:pt x="113536" y="361192"/>
                    </a:cubicBezTo>
                    <a:cubicBezTo>
                      <a:pt x="313876" y="213772"/>
                      <a:pt x="576451" y="376380"/>
                      <a:pt x="568688" y="603112"/>
                    </a:cubicBezTo>
                    <a:cubicBezTo>
                      <a:pt x="607433" y="583335"/>
                      <a:pt x="654413" y="486540"/>
                      <a:pt x="649148" y="337567"/>
                    </a:cubicBezTo>
                    <a:cubicBezTo>
                      <a:pt x="909901" y="434835"/>
                      <a:pt x="1067581" y="287415"/>
                      <a:pt x="973756" y="32737"/>
                    </a:cubicBezTo>
                    <a:cubicBezTo>
                      <a:pt x="1180981" y="50760"/>
                      <a:pt x="1384628" y="148635"/>
                      <a:pt x="1487026" y="266220"/>
                    </a:cubicBezTo>
                    <a:cubicBezTo>
                      <a:pt x="1516051" y="170302"/>
                      <a:pt x="1503294" y="85050"/>
                      <a:pt x="1465223" y="0"/>
                    </a:cubicBezTo>
                    <a:cubicBezTo>
                      <a:pt x="1530833" y="30510"/>
                      <a:pt x="1751626" y="144180"/>
                      <a:pt x="1817708" y="361395"/>
                    </a:cubicBezTo>
                    <a:cubicBezTo>
                      <a:pt x="1876096" y="296055"/>
                      <a:pt x="1891688" y="225990"/>
                      <a:pt x="1885276" y="124875"/>
                    </a:cubicBezTo>
                    <a:cubicBezTo>
                      <a:pt x="1946971" y="165915"/>
                      <a:pt x="2069146" y="277898"/>
                      <a:pt x="2113291" y="428085"/>
                    </a:cubicBezTo>
                    <a:close/>
                  </a:path>
                </a:pathLst>
              </a:custGeom>
              <a:solidFill>
                <a:srgbClr val="E4B6A0"/>
              </a:solidFill>
              <a:ln w="674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C991A13-7F4A-A62A-0566-E51A3F7355B5}"/>
                  </a:ext>
                </a:extLst>
              </p:cNvPr>
              <p:cNvSpPr/>
              <p:nvPr/>
            </p:nvSpPr>
            <p:spPr>
              <a:xfrm>
                <a:off x="9695383" y="5846428"/>
                <a:ext cx="221668" cy="296195"/>
              </a:xfrm>
              <a:custGeom>
                <a:avLst/>
                <a:gdLst>
                  <a:gd name="connsiteX0" fmla="*/ 145111 w 221668"/>
                  <a:gd name="connsiteY0" fmla="*/ 2264 h 296195"/>
                  <a:gd name="connsiteX1" fmla="*/ 5454 w 221668"/>
                  <a:gd name="connsiteY1" fmla="*/ 122481 h 296195"/>
                  <a:gd name="connsiteX2" fmla="*/ 76532 w 221668"/>
                  <a:gd name="connsiteY2" fmla="*/ 293932 h 296195"/>
                  <a:gd name="connsiteX3" fmla="*/ 216189 w 221668"/>
                  <a:gd name="connsiteY3" fmla="*/ 173714 h 296195"/>
                  <a:gd name="connsiteX4" fmla="*/ 145111 w 221668"/>
                  <a:gd name="connsiteY4" fmla="*/ 2264 h 2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68" h="296195">
                    <a:moveTo>
                      <a:pt x="145111" y="2264"/>
                    </a:moveTo>
                    <a:cubicBezTo>
                      <a:pt x="86926" y="-11911"/>
                      <a:pt x="24354" y="41954"/>
                      <a:pt x="5454" y="122481"/>
                    </a:cubicBezTo>
                    <a:cubicBezTo>
                      <a:pt x="-13446" y="203009"/>
                      <a:pt x="18347" y="279824"/>
                      <a:pt x="76532" y="293932"/>
                    </a:cubicBezTo>
                    <a:cubicBezTo>
                      <a:pt x="134717" y="308106"/>
                      <a:pt x="197289" y="254242"/>
                      <a:pt x="216189" y="173714"/>
                    </a:cubicBezTo>
                    <a:cubicBezTo>
                      <a:pt x="235157" y="93187"/>
                      <a:pt x="203296" y="16439"/>
                      <a:pt x="145111" y="2264"/>
                    </a:cubicBezTo>
                    <a:close/>
                  </a:path>
                </a:pathLst>
              </a:custGeom>
              <a:solidFill>
                <a:srgbClr val="114866"/>
              </a:solidFill>
              <a:ln w="674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51A697D-FFB4-72EB-7752-D45C22C8BAE3}"/>
                  </a:ext>
                </a:extLst>
              </p:cNvPr>
              <p:cNvSpPr/>
              <p:nvPr/>
            </p:nvSpPr>
            <p:spPr>
              <a:xfrm>
                <a:off x="10124005" y="5887059"/>
                <a:ext cx="202613" cy="279531"/>
              </a:xfrm>
              <a:custGeom>
                <a:avLst/>
                <a:gdLst>
                  <a:gd name="connsiteX0" fmla="*/ 132627 w 202613"/>
                  <a:gd name="connsiteY0" fmla="*/ 2133 h 279531"/>
                  <a:gd name="connsiteX1" fmla="*/ 4984 w 202613"/>
                  <a:gd name="connsiteY1" fmla="*/ 115601 h 279531"/>
                  <a:gd name="connsiteX2" fmla="*/ 69987 w 202613"/>
                  <a:gd name="connsiteY2" fmla="*/ 277398 h 279531"/>
                  <a:gd name="connsiteX3" fmla="*/ 197629 w 202613"/>
                  <a:gd name="connsiteY3" fmla="*/ 163931 h 279531"/>
                  <a:gd name="connsiteX4" fmla="*/ 132627 w 202613"/>
                  <a:gd name="connsiteY4" fmla="*/ 2133 h 27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13" h="279531">
                    <a:moveTo>
                      <a:pt x="132627" y="2133"/>
                    </a:moveTo>
                    <a:cubicBezTo>
                      <a:pt x="79437" y="-11232"/>
                      <a:pt x="22264" y="39596"/>
                      <a:pt x="4984" y="115601"/>
                    </a:cubicBezTo>
                    <a:cubicBezTo>
                      <a:pt x="-12296" y="191606"/>
                      <a:pt x="16797" y="264033"/>
                      <a:pt x="69987" y="277398"/>
                    </a:cubicBezTo>
                    <a:cubicBezTo>
                      <a:pt x="123177" y="290763"/>
                      <a:pt x="180349" y="239936"/>
                      <a:pt x="197629" y="163931"/>
                    </a:cubicBezTo>
                    <a:cubicBezTo>
                      <a:pt x="214909" y="87926"/>
                      <a:pt x="185817" y="15498"/>
                      <a:pt x="132627" y="2133"/>
                    </a:cubicBezTo>
                    <a:close/>
                  </a:path>
                </a:pathLst>
              </a:custGeom>
              <a:solidFill>
                <a:srgbClr val="114866"/>
              </a:solidFill>
              <a:ln w="674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D160AFD-8408-D201-D5EB-F1CBA684ED01}"/>
                  </a:ext>
                </a:extLst>
              </p:cNvPr>
              <p:cNvSpPr/>
              <p:nvPr/>
            </p:nvSpPr>
            <p:spPr>
              <a:xfrm>
                <a:off x="9968542" y="6090555"/>
                <a:ext cx="176377" cy="71539"/>
              </a:xfrm>
              <a:custGeom>
                <a:avLst/>
                <a:gdLst>
                  <a:gd name="connsiteX0" fmla="*/ 0 w 176377"/>
                  <a:gd name="connsiteY0" fmla="*/ 39612 h 71539"/>
                  <a:gd name="connsiteX1" fmla="*/ 176378 w 176377"/>
                  <a:gd name="connsiteY1" fmla="*/ 71539 h 71539"/>
                  <a:gd name="connsiteX2" fmla="*/ 0 w 176377"/>
                  <a:gd name="connsiteY2" fmla="*/ 39612 h 71539"/>
                  <a:gd name="connsiteX3" fmla="*/ 0 w 176377"/>
                  <a:gd name="connsiteY3" fmla="*/ 39612 h 71539"/>
                </a:gdLst>
                <a:ahLst/>
                <a:cxnLst>
                  <a:cxn ang="0">
                    <a:pos x="connsiteX0" y="connsiteY0"/>
                  </a:cxn>
                  <a:cxn ang="0">
                    <a:pos x="connsiteX1" y="connsiteY1"/>
                  </a:cxn>
                  <a:cxn ang="0">
                    <a:pos x="connsiteX2" y="connsiteY2"/>
                  </a:cxn>
                  <a:cxn ang="0">
                    <a:pos x="connsiteX3" y="connsiteY3"/>
                  </a:cxn>
                </a:cxnLst>
                <a:rect l="l" t="t" r="r" b="b"/>
                <a:pathLst>
                  <a:path w="176377" h="71539">
                    <a:moveTo>
                      <a:pt x="0" y="39612"/>
                    </a:moveTo>
                    <a:cubicBezTo>
                      <a:pt x="40702" y="-23838"/>
                      <a:pt x="172867" y="-9528"/>
                      <a:pt x="176378" y="71539"/>
                    </a:cubicBezTo>
                    <a:cubicBezTo>
                      <a:pt x="123052" y="32322"/>
                      <a:pt x="64260" y="34887"/>
                      <a:pt x="0" y="39612"/>
                    </a:cubicBezTo>
                    <a:lnTo>
                      <a:pt x="0" y="39612"/>
                    </a:lnTo>
                    <a:close/>
                  </a:path>
                </a:pathLst>
              </a:custGeom>
              <a:solidFill>
                <a:srgbClr val="114866"/>
              </a:solidFill>
              <a:ln w="674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3B0AA2-DDAB-70A2-E094-A61A0E59931C}"/>
                  </a:ext>
                </a:extLst>
              </p:cNvPr>
              <p:cNvSpPr/>
              <p:nvPr/>
            </p:nvSpPr>
            <p:spPr>
              <a:xfrm>
                <a:off x="9578725" y="6196250"/>
                <a:ext cx="296059" cy="182290"/>
              </a:xfrm>
              <a:custGeom>
                <a:avLst/>
                <a:gdLst>
                  <a:gd name="connsiteX0" fmla="*/ 296059 w 296059"/>
                  <a:gd name="connsiteY0" fmla="*/ 143167 h 182290"/>
                  <a:gd name="connsiteX1" fmla="*/ 2232 w 296059"/>
                  <a:gd name="connsiteY1" fmla="*/ 0 h 182290"/>
                  <a:gd name="connsiteX2" fmla="*/ 296059 w 296059"/>
                  <a:gd name="connsiteY2" fmla="*/ 143167 h 182290"/>
                  <a:gd name="connsiteX3" fmla="*/ 296059 w 296059"/>
                  <a:gd name="connsiteY3" fmla="*/ 143167 h 182290"/>
                </a:gdLst>
                <a:ahLst/>
                <a:cxnLst>
                  <a:cxn ang="0">
                    <a:pos x="connsiteX0" y="connsiteY0"/>
                  </a:cxn>
                  <a:cxn ang="0">
                    <a:pos x="connsiteX1" y="connsiteY1"/>
                  </a:cxn>
                  <a:cxn ang="0">
                    <a:pos x="connsiteX2" y="connsiteY2"/>
                  </a:cxn>
                  <a:cxn ang="0">
                    <a:pos x="connsiteX3" y="connsiteY3"/>
                  </a:cxn>
                </a:cxnLst>
                <a:rect l="l" t="t" r="r" b="b"/>
                <a:pathLst>
                  <a:path w="296059" h="182290">
                    <a:moveTo>
                      <a:pt x="296059" y="143167"/>
                    </a:moveTo>
                    <a:cubicBezTo>
                      <a:pt x="195754" y="239490"/>
                      <a:pt x="-24498" y="145057"/>
                      <a:pt x="2232" y="0"/>
                    </a:cubicBezTo>
                    <a:cubicBezTo>
                      <a:pt x="70947" y="97200"/>
                      <a:pt x="181107" y="134460"/>
                      <a:pt x="296059" y="143167"/>
                    </a:cubicBezTo>
                    <a:lnTo>
                      <a:pt x="296059" y="143167"/>
                    </a:lnTo>
                    <a:close/>
                  </a:path>
                </a:pathLst>
              </a:custGeom>
              <a:solidFill>
                <a:srgbClr val="114866"/>
              </a:solidFill>
              <a:ln w="674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814D058-5037-B63F-8217-2818EADB08BE}"/>
                  </a:ext>
                </a:extLst>
              </p:cNvPr>
              <p:cNvSpPr/>
              <p:nvPr/>
            </p:nvSpPr>
            <p:spPr>
              <a:xfrm>
                <a:off x="9713325" y="5652680"/>
                <a:ext cx="201082" cy="82881"/>
              </a:xfrm>
              <a:custGeom>
                <a:avLst/>
                <a:gdLst>
                  <a:gd name="connsiteX0" fmla="*/ 0 w 201082"/>
                  <a:gd name="connsiteY0" fmla="*/ 74444 h 82881"/>
                  <a:gd name="connsiteX1" fmla="*/ 104490 w 201082"/>
                  <a:gd name="connsiteY1" fmla="*/ 59 h 82881"/>
                  <a:gd name="connsiteX2" fmla="*/ 201082 w 201082"/>
                  <a:gd name="connsiteY2" fmla="*/ 82882 h 82881"/>
                  <a:gd name="connsiteX3" fmla="*/ 152145 w 201082"/>
                  <a:gd name="connsiteY3" fmla="*/ 52979 h 82881"/>
                  <a:gd name="connsiteX4" fmla="*/ 0 w 201082"/>
                  <a:gd name="connsiteY4" fmla="*/ 74444 h 82881"/>
                  <a:gd name="connsiteX5" fmla="*/ 0 w 201082"/>
                  <a:gd name="connsiteY5" fmla="*/ 74444 h 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082" h="82881">
                    <a:moveTo>
                      <a:pt x="0" y="74444"/>
                    </a:moveTo>
                    <a:cubicBezTo>
                      <a:pt x="17617" y="32932"/>
                      <a:pt x="57240" y="1544"/>
                      <a:pt x="104490" y="59"/>
                    </a:cubicBezTo>
                    <a:cubicBezTo>
                      <a:pt x="151605" y="-1696"/>
                      <a:pt x="198922" y="35699"/>
                      <a:pt x="201082" y="82882"/>
                    </a:cubicBezTo>
                    <a:cubicBezTo>
                      <a:pt x="183938" y="69314"/>
                      <a:pt x="168277" y="59459"/>
                      <a:pt x="152145" y="52979"/>
                    </a:cubicBezTo>
                    <a:cubicBezTo>
                      <a:pt x="99158" y="29692"/>
                      <a:pt x="51705" y="55814"/>
                      <a:pt x="0" y="74444"/>
                    </a:cubicBezTo>
                    <a:lnTo>
                      <a:pt x="0" y="74444"/>
                    </a:lnTo>
                    <a:close/>
                  </a:path>
                </a:pathLst>
              </a:custGeom>
              <a:solidFill>
                <a:srgbClr val="114866"/>
              </a:solidFill>
              <a:ln w="674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260C8AA-575E-2CE6-290B-69F4337301BA}"/>
                  </a:ext>
                </a:extLst>
              </p:cNvPr>
              <p:cNvSpPr/>
              <p:nvPr/>
            </p:nvSpPr>
            <p:spPr>
              <a:xfrm>
                <a:off x="10186432" y="5742226"/>
                <a:ext cx="174878" cy="114093"/>
              </a:xfrm>
              <a:custGeom>
                <a:avLst/>
                <a:gdLst>
                  <a:gd name="connsiteX0" fmla="*/ 0 w 174878"/>
                  <a:gd name="connsiteY0" fmla="*/ 45716 h 114093"/>
                  <a:gd name="connsiteX1" fmla="*/ 165240 w 174878"/>
                  <a:gd name="connsiteY1" fmla="*/ 51251 h 114093"/>
                  <a:gd name="connsiteX2" fmla="*/ 169223 w 174878"/>
                  <a:gd name="connsiteY2" fmla="*/ 114094 h 114093"/>
                  <a:gd name="connsiteX3" fmla="*/ 137160 w 174878"/>
                  <a:gd name="connsiteY3" fmla="*/ 71164 h 114093"/>
                  <a:gd name="connsiteX4" fmla="*/ 0 w 174878"/>
                  <a:gd name="connsiteY4" fmla="*/ 45716 h 114093"/>
                  <a:gd name="connsiteX5" fmla="*/ 0 w 174878"/>
                  <a:gd name="connsiteY5" fmla="*/ 45716 h 1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78" h="114093">
                    <a:moveTo>
                      <a:pt x="0" y="45716"/>
                    </a:moveTo>
                    <a:cubicBezTo>
                      <a:pt x="37328" y="-16856"/>
                      <a:pt x="132503" y="-15371"/>
                      <a:pt x="165240" y="51251"/>
                    </a:cubicBezTo>
                    <a:cubicBezTo>
                      <a:pt x="175163" y="70489"/>
                      <a:pt x="178943" y="94856"/>
                      <a:pt x="169223" y="114094"/>
                    </a:cubicBezTo>
                    <a:cubicBezTo>
                      <a:pt x="160313" y="95261"/>
                      <a:pt x="149242" y="82504"/>
                      <a:pt x="137160" y="71164"/>
                    </a:cubicBezTo>
                    <a:cubicBezTo>
                      <a:pt x="98617" y="32486"/>
                      <a:pt x="51503" y="36874"/>
                      <a:pt x="0" y="45716"/>
                    </a:cubicBezTo>
                    <a:lnTo>
                      <a:pt x="0" y="45716"/>
                    </a:lnTo>
                    <a:close/>
                  </a:path>
                </a:pathLst>
              </a:custGeom>
              <a:solidFill>
                <a:srgbClr val="114866"/>
              </a:solidFill>
              <a:ln w="674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FCC7301-B418-E687-DBEC-9113B8086760}"/>
                  </a:ext>
                </a:extLst>
              </p:cNvPr>
              <p:cNvSpPr/>
              <p:nvPr/>
            </p:nvSpPr>
            <p:spPr>
              <a:xfrm>
                <a:off x="8687932" y="5922353"/>
                <a:ext cx="177386" cy="157526"/>
              </a:xfrm>
              <a:custGeom>
                <a:avLst/>
                <a:gdLst>
                  <a:gd name="connsiteX0" fmla="*/ 0 w 177386"/>
                  <a:gd name="connsiteY0" fmla="*/ 31369 h 157526"/>
                  <a:gd name="connsiteX1" fmla="*/ 168683 w 177386"/>
                  <a:gd name="connsiteY1" fmla="*/ 157526 h 157526"/>
                  <a:gd name="connsiteX2" fmla="*/ 142020 w 177386"/>
                  <a:gd name="connsiteY2" fmla="*/ 99004 h 157526"/>
                  <a:gd name="connsiteX3" fmla="*/ 0 w 177386"/>
                  <a:gd name="connsiteY3" fmla="*/ 31369 h 157526"/>
                  <a:gd name="connsiteX4" fmla="*/ 0 w 177386"/>
                  <a:gd name="connsiteY4" fmla="*/ 31369 h 15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86" h="157526">
                    <a:moveTo>
                      <a:pt x="0" y="31369"/>
                    </a:moveTo>
                    <a:cubicBezTo>
                      <a:pt x="92813" y="-53074"/>
                      <a:pt x="210533" y="47906"/>
                      <a:pt x="168683" y="157526"/>
                    </a:cubicBezTo>
                    <a:cubicBezTo>
                      <a:pt x="158963" y="136061"/>
                      <a:pt x="151403" y="116351"/>
                      <a:pt x="142020" y="99004"/>
                    </a:cubicBezTo>
                    <a:cubicBezTo>
                      <a:pt x="113738" y="38996"/>
                      <a:pt x="62640" y="29546"/>
                      <a:pt x="0" y="31369"/>
                    </a:cubicBezTo>
                    <a:lnTo>
                      <a:pt x="0" y="31369"/>
                    </a:lnTo>
                    <a:close/>
                  </a:path>
                </a:pathLst>
              </a:custGeom>
              <a:solidFill>
                <a:srgbClr val="D38F76"/>
              </a:solidFill>
              <a:ln w="674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2C2D77D-C15F-4BD4-9E71-FB67C7FE1383}"/>
                  </a:ext>
                </a:extLst>
              </p:cNvPr>
              <p:cNvSpPr/>
              <p:nvPr/>
            </p:nvSpPr>
            <p:spPr>
              <a:xfrm>
                <a:off x="9381089" y="6705807"/>
                <a:ext cx="199260" cy="296190"/>
              </a:xfrm>
              <a:custGeom>
                <a:avLst/>
                <a:gdLst>
                  <a:gd name="connsiteX0" fmla="*/ 0 w 199260"/>
                  <a:gd name="connsiteY0" fmla="*/ 0 h 296190"/>
                  <a:gd name="connsiteX1" fmla="*/ 40973 w 199260"/>
                  <a:gd name="connsiteY1" fmla="*/ 209182 h 296190"/>
                  <a:gd name="connsiteX2" fmla="*/ 52583 w 199260"/>
                  <a:gd name="connsiteY2" fmla="*/ 296190 h 296190"/>
                  <a:gd name="connsiteX3" fmla="*/ 199260 w 199260"/>
                  <a:gd name="connsiteY3" fmla="*/ 245835 h 296190"/>
                  <a:gd name="connsiteX4" fmla="*/ 69120 w 199260"/>
                  <a:gd name="connsiteY4" fmla="*/ 1890 h 296190"/>
                  <a:gd name="connsiteX5" fmla="*/ 0 w 199260"/>
                  <a:gd name="connsiteY5" fmla="*/ 0 h 2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60" h="296190">
                    <a:moveTo>
                      <a:pt x="0" y="0"/>
                    </a:moveTo>
                    <a:cubicBezTo>
                      <a:pt x="23085" y="60480"/>
                      <a:pt x="36450" y="140670"/>
                      <a:pt x="40973" y="209182"/>
                    </a:cubicBezTo>
                    <a:cubicBezTo>
                      <a:pt x="46103" y="228825"/>
                      <a:pt x="47250" y="275535"/>
                      <a:pt x="52583" y="296190"/>
                    </a:cubicBezTo>
                    <a:cubicBezTo>
                      <a:pt x="105030" y="290182"/>
                      <a:pt x="167063" y="248130"/>
                      <a:pt x="199260" y="245835"/>
                    </a:cubicBezTo>
                    <a:cubicBezTo>
                      <a:pt x="167400" y="142695"/>
                      <a:pt x="118058" y="42660"/>
                      <a:pt x="69120" y="1890"/>
                    </a:cubicBezTo>
                    <a:lnTo>
                      <a:pt x="0" y="0"/>
                    </a:lnTo>
                    <a:close/>
                  </a:path>
                </a:pathLst>
              </a:custGeom>
              <a:solidFill>
                <a:srgbClr val="FFC473"/>
              </a:solidFill>
              <a:ln w="674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8DB022C-94E4-EACC-35E4-64E8681E8DC9}"/>
                  </a:ext>
                </a:extLst>
              </p:cNvPr>
              <p:cNvSpPr/>
              <p:nvPr/>
            </p:nvSpPr>
            <p:spPr>
              <a:xfrm>
                <a:off x="9429554" y="6918500"/>
                <a:ext cx="150727" cy="83429"/>
              </a:xfrm>
              <a:custGeom>
                <a:avLst/>
                <a:gdLst>
                  <a:gd name="connsiteX0" fmla="*/ 150728 w 150727"/>
                  <a:gd name="connsiteY0" fmla="*/ 33143 h 83429"/>
                  <a:gd name="connsiteX1" fmla="*/ 139658 w 150727"/>
                  <a:gd name="connsiteY1" fmla="*/ 0 h 83429"/>
                  <a:gd name="connsiteX2" fmla="*/ 0 w 150727"/>
                  <a:gd name="connsiteY2" fmla="*/ 57442 h 83429"/>
                  <a:gd name="connsiteX3" fmla="*/ 4118 w 150727"/>
                  <a:gd name="connsiteY3" fmla="*/ 83430 h 83429"/>
                  <a:gd name="connsiteX4" fmla="*/ 150728 w 150727"/>
                  <a:gd name="connsiteY4" fmla="*/ 33143 h 8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7" h="83429">
                    <a:moveTo>
                      <a:pt x="150728" y="33143"/>
                    </a:moveTo>
                    <a:cubicBezTo>
                      <a:pt x="147285" y="22072"/>
                      <a:pt x="143573" y="11003"/>
                      <a:pt x="139658" y="0"/>
                    </a:cubicBezTo>
                    <a:cubicBezTo>
                      <a:pt x="112050" y="1688"/>
                      <a:pt x="63450" y="28755"/>
                      <a:pt x="0" y="57442"/>
                    </a:cubicBezTo>
                    <a:cubicBezTo>
                      <a:pt x="1148" y="67635"/>
                      <a:pt x="2430" y="76815"/>
                      <a:pt x="4118" y="83430"/>
                    </a:cubicBezTo>
                    <a:cubicBezTo>
                      <a:pt x="56498" y="77490"/>
                      <a:pt x="118530" y="35505"/>
                      <a:pt x="150728" y="33143"/>
                    </a:cubicBezTo>
                    <a:close/>
                  </a:path>
                </a:pathLst>
              </a:custGeom>
              <a:solidFill>
                <a:srgbClr val="F1A548"/>
              </a:solidFill>
              <a:ln w="674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EEF4CA7-9929-2C5F-6F47-3614B477BD71}"/>
                  </a:ext>
                </a:extLst>
              </p:cNvPr>
              <p:cNvSpPr/>
              <p:nvPr/>
            </p:nvSpPr>
            <p:spPr>
              <a:xfrm>
                <a:off x="9130035" y="8668244"/>
                <a:ext cx="674144" cy="437795"/>
              </a:xfrm>
              <a:custGeom>
                <a:avLst/>
                <a:gdLst>
                  <a:gd name="connsiteX0" fmla="*/ 674145 w 674144"/>
                  <a:gd name="connsiteY0" fmla="*/ 437796 h 437795"/>
                  <a:gd name="connsiteX1" fmla="*/ 15817 w 674144"/>
                  <a:gd name="connsiteY1" fmla="*/ 436378 h 437795"/>
                  <a:gd name="connsiteX2" fmla="*/ 697 w 674144"/>
                  <a:gd name="connsiteY2" fmla="*/ 121491 h 437795"/>
                  <a:gd name="connsiteX3" fmla="*/ 80280 w 674144"/>
                  <a:gd name="connsiteY3" fmla="*/ 105223 h 437795"/>
                  <a:gd name="connsiteX4" fmla="*/ 286290 w 674144"/>
                  <a:gd name="connsiteY4" fmla="*/ 129186 h 437795"/>
                  <a:gd name="connsiteX5" fmla="*/ 350077 w 674144"/>
                  <a:gd name="connsiteY5" fmla="*/ 2758 h 437795"/>
                  <a:gd name="connsiteX6" fmla="*/ 486495 w 674144"/>
                  <a:gd name="connsiteY6" fmla="*/ 140661 h 437795"/>
                  <a:gd name="connsiteX7" fmla="*/ 674145 w 674144"/>
                  <a:gd name="connsiteY7" fmla="*/ 437796 h 43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144" h="437795">
                    <a:moveTo>
                      <a:pt x="674145" y="437796"/>
                    </a:moveTo>
                    <a:lnTo>
                      <a:pt x="15817" y="436378"/>
                    </a:lnTo>
                    <a:lnTo>
                      <a:pt x="697" y="121491"/>
                    </a:lnTo>
                    <a:cubicBezTo>
                      <a:pt x="-8280" y="60268"/>
                      <a:pt x="72247" y="51425"/>
                      <a:pt x="80280" y="105223"/>
                    </a:cubicBezTo>
                    <a:cubicBezTo>
                      <a:pt x="98100" y="224631"/>
                      <a:pt x="286695" y="201613"/>
                      <a:pt x="286290" y="129186"/>
                    </a:cubicBezTo>
                    <a:cubicBezTo>
                      <a:pt x="240727" y="89158"/>
                      <a:pt x="254565" y="11196"/>
                      <a:pt x="350077" y="2758"/>
                    </a:cubicBezTo>
                    <a:cubicBezTo>
                      <a:pt x="453420" y="-6355"/>
                      <a:pt x="568170" y="-414"/>
                      <a:pt x="486495" y="140661"/>
                    </a:cubicBezTo>
                    <a:cubicBezTo>
                      <a:pt x="562905" y="175221"/>
                      <a:pt x="658890" y="303133"/>
                      <a:pt x="674145" y="437796"/>
                    </a:cubicBezTo>
                    <a:close/>
                  </a:path>
                </a:pathLst>
              </a:custGeom>
              <a:solidFill>
                <a:srgbClr val="4387D4"/>
              </a:solidFill>
              <a:ln w="674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F3C1D00-4070-CC68-5E72-8715DF7818A2}"/>
                  </a:ext>
                </a:extLst>
              </p:cNvPr>
              <p:cNvSpPr/>
              <p:nvPr/>
            </p:nvSpPr>
            <p:spPr>
              <a:xfrm>
                <a:off x="9142410" y="9035435"/>
                <a:ext cx="661769" cy="70605"/>
              </a:xfrm>
              <a:custGeom>
                <a:avLst/>
                <a:gdLst>
                  <a:gd name="connsiteX0" fmla="*/ 661770 w 661769"/>
                  <a:gd name="connsiteY0" fmla="*/ 70605 h 70605"/>
                  <a:gd name="connsiteX1" fmla="*/ 3442 w 661769"/>
                  <a:gd name="connsiteY1" fmla="*/ 69188 h 70605"/>
                  <a:gd name="connsiteX2" fmla="*/ 0 w 661769"/>
                  <a:gd name="connsiteY2" fmla="*/ 0 h 70605"/>
                  <a:gd name="connsiteX3" fmla="*/ 646650 w 661769"/>
                  <a:gd name="connsiteY3" fmla="*/ 202 h 70605"/>
                  <a:gd name="connsiteX4" fmla="*/ 661770 w 661769"/>
                  <a:gd name="connsiteY4" fmla="*/ 70605 h 7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769" h="70605">
                    <a:moveTo>
                      <a:pt x="661770" y="70605"/>
                    </a:moveTo>
                    <a:lnTo>
                      <a:pt x="3442" y="69188"/>
                    </a:lnTo>
                    <a:lnTo>
                      <a:pt x="0" y="0"/>
                    </a:lnTo>
                    <a:lnTo>
                      <a:pt x="646650" y="202"/>
                    </a:lnTo>
                    <a:cubicBezTo>
                      <a:pt x="653805" y="23152"/>
                      <a:pt x="659070" y="46710"/>
                      <a:pt x="661770" y="70605"/>
                    </a:cubicBezTo>
                    <a:close/>
                  </a:path>
                </a:pathLst>
              </a:custGeom>
              <a:solidFill>
                <a:srgbClr val="FFC473"/>
              </a:solidFill>
              <a:ln w="674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D451797-DF20-2D88-4BA6-6FE281BF4BA4}"/>
                  </a:ext>
                </a:extLst>
              </p:cNvPr>
              <p:cNvSpPr/>
              <p:nvPr/>
            </p:nvSpPr>
            <p:spPr>
              <a:xfrm>
                <a:off x="9052634" y="7252355"/>
                <a:ext cx="545400" cy="359885"/>
              </a:xfrm>
              <a:custGeom>
                <a:avLst/>
                <a:gdLst>
                  <a:gd name="connsiteX0" fmla="*/ 545400 w 545400"/>
                  <a:gd name="connsiteY0" fmla="*/ 0 h 359885"/>
                  <a:gd name="connsiteX1" fmla="*/ 0 w 545400"/>
                  <a:gd name="connsiteY1" fmla="*/ 356872 h 359885"/>
                  <a:gd name="connsiteX2" fmla="*/ 24975 w 545400"/>
                  <a:gd name="connsiteY2" fmla="*/ 285525 h 359885"/>
                  <a:gd name="connsiteX3" fmla="*/ 505778 w 545400"/>
                  <a:gd name="connsiteY3" fmla="*/ 33885 h 359885"/>
                  <a:gd name="connsiteX4" fmla="*/ 545400 w 545400"/>
                  <a:gd name="connsiteY4" fmla="*/ 0 h 359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400" h="359885">
                    <a:moveTo>
                      <a:pt x="545400" y="0"/>
                    </a:moveTo>
                    <a:cubicBezTo>
                      <a:pt x="499568" y="246712"/>
                      <a:pt x="164835" y="382185"/>
                      <a:pt x="0" y="356872"/>
                    </a:cubicBezTo>
                    <a:lnTo>
                      <a:pt x="24975" y="285525"/>
                    </a:lnTo>
                    <a:cubicBezTo>
                      <a:pt x="143033" y="266895"/>
                      <a:pt x="302467" y="194467"/>
                      <a:pt x="505778" y="33885"/>
                    </a:cubicBezTo>
                    <a:cubicBezTo>
                      <a:pt x="520425" y="22545"/>
                      <a:pt x="533655" y="11205"/>
                      <a:pt x="545400" y="0"/>
                    </a:cubicBezTo>
                    <a:close/>
                  </a:path>
                </a:pathLst>
              </a:custGeom>
              <a:solidFill>
                <a:srgbClr val="FFC473"/>
              </a:solidFill>
              <a:ln w="674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8558280-BCE8-2F9D-4363-F4BA9068DCF9}"/>
                  </a:ext>
                </a:extLst>
              </p:cNvPr>
              <p:cNvSpPr/>
              <p:nvPr/>
            </p:nvSpPr>
            <p:spPr>
              <a:xfrm>
                <a:off x="9062085" y="7252355"/>
                <a:ext cx="535949" cy="329804"/>
              </a:xfrm>
              <a:custGeom>
                <a:avLst/>
                <a:gdLst>
                  <a:gd name="connsiteX0" fmla="*/ 535950 w 535949"/>
                  <a:gd name="connsiteY0" fmla="*/ 0 h 329804"/>
                  <a:gd name="connsiteX1" fmla="*/ 525420 w 535949"/>
                  <a:gd name="connsiteY1" fmla="*/ 40905 h 329804"/>
                  <a:gd name="connsiteX2" fmla="*/ 482557 w 535949"/>
                  <a:gd name="connsiteY2" fmla="*/ 77895 h 329804"/>
                  <a:gd name="connsiteX3" fmla="*/ 0 w 535949"/>
                  <a:gd name="connsiteY3" fmla="*/ 329805 h 329804"/>
                  <a:gd name="connsiteX4" fmla="*/ 15525 w 535949"/>
                  <a:gd name="connsiteY4" fmla="*/ 285525 h 329804"/>
                  <a:gd name="connsiteX5" fmla="*/ 496328 w 535949"/>
                  <a:gd name="connsiteY5" fmla="*/ 33885 h 329804"/>
                  <a:gd name="connsiteX6" fmla="*/ 535950 w 535949"/>
                  <a:gd name="connsiteY6" fmla="*/ 0 h 32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49" h="329804">
                    <a:moveTo>
                      <a:pt x="535950" y="0"/>
                    </a:moveTo>
                    <a:cubicBezTo>
                      <a:pt x="533317" y="13973"/>
                      <a:pt x="529807" y="27607"/>
                      <a:pt x="525420" y="40905"/>
                    </a:cubicBezTo>
                    <a:cubicBezTo>
                      <a:pt x="512865" y="53055"/>
                      <a:pt x="498555" y="65475"/>
                      <a:pt x="482557" y="77895"/>
                    </a:cubicBezTo>
                    <a:cubicBezTo>
                      <a:pt x="278235" y="239288"/>
                      <a:pt x="118260" y="311715"/>
                      <a:pt x="0" y="329805"/>
                    </a:cubicBezTo>
                    <a:lnTo>
                      <a:pt x="15525" y="285525"/>
                    </a:lnTo>
                    <a:cubicBezTo>
                      <a:pt x="133582" y="266895"/>
                      <a:pt x="293017" y="194467"/>
                      <a:pt x="496328" y="33885"/>
                    </a:cubicBezTo>
                    <a:cubicBezTo>
                      <a:pt x="511042" y="22477"/>
                      <a:pt x="524205" y="11137"/>
                      <a:pt x="535950" y="0"/>
                    </a:cubicBezTo>
                    <a:close/>
                  </a:path>
                </a:pathLst>
              </a:custGeom>
              <a:solidFill>
                <a:srgbClr val="F1A548"/>
              </a:solidFill>
              <a:ln w="674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2F57081-B08E-9886-470F-E368AC98D72D}"/>
                  </a:ext>
                </a:extLst>
              </p:cNvPr>
              <p:cNvSpPr/>
              <p:nvPr/>
            </p:nvSpPr>
            <p:spPr>
              <a:xfrm>
                <a:off x="8817893" y="6906026"/>
                <a:ext cx="860152" cy="636957"/>
              </a:xfrm>
              <a:custGeom>
                <a:avLst/>
                <a:gdLst>
                  <a:gd name="connsiteX0" fmla="*/ 145034 w 860152"/>
                  <a:gd name="connsiteY0" fmla="*/ 275859 h 636957"/>
                  <a:gd name="connsiteX1" fmla="*/ 538897 w 860152"/>
                  <a:gd name="connsiteY1" fmla="*/ 128574 h 636957"/>
                  <a:gd name="connsiteX2" fmla="*/ 597419 w 860152"/>
                  <a:gd name="connsiteY2" fmla="*/ 324 h 636957"/>
                  <a:gd name="connsiteX3" fmla="*/ 615779 w 860152"/>
                  <a:gd name="connsiteY3" fmla="*/ 95971 h 636957"/>
                  <a:gd name="connsiteX4" fmla="*/ 782504 w 860152"/>
                  <a:gd name="connsiteY4" fmla="*/ 87061 h 636957"/>
                  <a:gd name="connsiteX5" fmla="*/ 815242 w 860152"/>
                  <a:gd name="connsiteY5" fmla="*/ 147406 h 636957"/>
                  <a:gd name="connsiteX6" fmla="*/ 847777 w 860152"/>
                  <a:gd name="connsiteY6" fmla="*/ 202486 h 636957"/>
                  <a:gd name="connsiteX7" fmla="*/ 740587 w 860152"/>
                  <a:gd name="connsiteY7" fmla="*/ 380146 h 636957"/>
                  <a:gd name="connsiteX8" fmla="*/ 145034 w 860152"/>
                  <a:gd name="connsiteY8" fmla="*/ 275859 h 6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152" h="636957">
                    <a:moveTo>
                      <a:pt x="145034" y="275859"/>
                    </a:moveTo>
                    <a:cubicBezTo>
                      <a:pt x="302039" y="218214"/>
                      <a:pt x="382162" y="217876"/>
                      <a:pt x="538897" y="128574"/>
                    </a:cubicBezTo>
                    <a:cubicBezTo>
                      <a:pt x="543149" y="76194"/>
                      <a:pt x="563467" y="8964"/>
                      <a:pt x="597419" y="324"/>
                    </a:cubicBezTo>
                    <a:cubicBezTo>
                      <a:pt x="608894" y="-5481"/>
                      <a:pt x="608692" y="68364"/>
                      <a:pt x="615779" y="95971"/>
                    </a:cubicBezTo>
                    <a:cubicBezTo>
                      <a:pt x="696172" y="86724"/>
                      <a:pt x="799177" y="-7034"/>
                      <a:pt x="782504" y="87061"/>
                    </a:cubicBezTo>
                    <a:cubicBezTo>
                      <a:pt x="817604" y="53784"/>
                      <a:pt x="846495" y="84766"/>
                      <a:pt x="815242" y="147406"/>
                    </a:cubicBezTo>
                    <a:cubicBezTo>
                      <a:pt x="853987" y="104341"/>
                      <a:pt x="875047" y="160096"/>
                      <a:pt x="847777" y="202486"/>
                    </a:cubicBezTo>
                    <a:cubicBezTo>
                      <a:pt x="879097" y="205861"/>
                      <a:pt x="853650" y="292396"/>
                      <a:pt x="740587" y="380146"/>
                    </a:cubicBezTo>
                    <a:cubicBezTo>
                      <a:pt x="2272" y="963279"/>
                      <a:pt x="-158378" y="386424"/>
                      <a:pt x="145034" y="275859"/>
                    </a:cubicBezTo>
                    <a:close/>
                  </a:path>
                </a:pathLst>
              </a:custGeom>
              <a:solidFill>
                <a:srgbClr val="E4B6A0"/>
              </a:solidFill>
              <a:ln w="674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D8C5575-699F-B0FD-5853-270F4B4F3847}"/>
                  </a:ext>
                </a:extLst>
              </p:cNvPr>
              <p:cNvSpPr/>
              <p:nvPr/>
            </p:nvSpPr>
            <p:spPr>
              <a:xfrm>
                <a:off x="9514942" y="6992480"/>
                <a:ext cx="85320" cy="63585"/>
              </a:xfrm>
              <a:custGeom>
                <a:avLst/>
                <a:gdLst>
                  <a:gd name="connsiteX0" fmla="*/ 0 w 85320"/>
                  <a:gd name="connsiteY0" fmla="*/ 63585 h 63585"/>
                  <a:gd name="connsiteX1" fmla="*/ 85320 w 85320"/>
                  <a:gd name="connsiteY1" fmla="*/ 0 h 63585"/>
                  <a:gd name="connsiteX2" fmla="*/ 0 w 85320"/>
                  <a:gd name="connsiteY2" fmla="*/ 63585 h 63585"/>
                  <a:gd name="connsiteX3" fmla="*/ 0 w 85320"/>
                  <a:gd name="connsiteY3" fmla="*/ 63585 h 63585"/>
                </a:gdLst>
                <a:ahLst/>
                <a:cxnLst>
                  <a:cxn ang="0">
                    <a:pos x="connsiteX0" y="connsiteY0"/>
                  </a:cxn>
                  <a:cxn ang="0">
                    <a:pos x="connsiteX1" y="connsiteY1"/>
                  </a:cxn>
                  <a:cxn ang="0">
                    <a:pos x="connsiteX2" y="connsiteY2"/>
                  </a:cxn>
                  <a:cxn ang="0">
                    <a:pos x="connsiteX3" y="connsiteY3"/>
                  </a:cxn>
                </a:cxnLst>
                <a:rect l="l" t="t" r="r" b="b"/>
                <a:pathLst>
                  <a:path w="85320" h="63585">
                    <a:moveTo>
                      <a:pt x="0" y="63585"/>
                    </a:moveTo>
                    <a:cubicBezTo>
                      <a:pt x="31253" y="42660"/>
                      <a:pt x="55957" y="23423"/>
                      <a:pt x="85320" y="0"/>
                    </a:cubicBezTo>
                    <a:cubicBezTo>
                      <a:pt x="73305" y="35370"/>
                      <a:pt x="37530" y="62640"/>
                      <a:pt x="0" y="63585"/>
                    </a:cubicBezTo>
                    <a:lnTo>
                      <a:pt x="0" y="63585"/>
                    </a:lnTo>
                    <a:close/>
                  </a:path>
                </a:pathLst>
              </a:custGeom>
              <a:solidFill>
                <a:srgbClr val="D38F76"/>
              </a:solidFill>
              <a:ln w="674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EE21230-269E-21B0-455F-27E32781D882}"/>
                  </a:ext>
                </a:extLst>
              </p:cNvPr>
              <p:cNvSpPr/>
              <p:nvPr/>
            </p:nvSpPr>
            <p:spPr>
              <a:xfrm>
                <a:off x="9550987" y="7049652"/>
                <a:ext cx="84914" cy="68782"/>
              </a:xfrm>
              <a:custGeom>
                <a:avLst/>
                <a:gdLst>
                  <a:gd name="connsiteX0" fmla="*/ 0 w 84914"/>
                  <a:gd name="connsiteY0" fmla="*/ 68783 h 68782"/>
                  <a:gd name="connsiteX1" fmla="*/ 84915 w 84914"/>
                  <a:gd name="connsiteY1" fmla="*/ 0 h 68782"/>
                  <a:gd name="connsiteX2" fmla="*/ 0 w 84914"/>
                  <a:gd name="connsiteY2" fmla="*/ 68783 h 68782"/>
                  <a:gd name="connsiteX3" fmla="*/ 0 w 84914"/>
                  <a:gd name="connsiteY3" fmla="*/ 68783 h 68782"/>
                </a:gdLst>
                <a:ahLst/>
                <a:cxnLst>
                  <a:cxn ang="0">
                    <a:pos x="connsiteX0" y="connsiteY0"/>
                  </a:cxn>
                  <a:cxn ang="0">
                    <a:pos x="connsiteX1" y="connsiteY1"/>
                  </a:cxn>
                  <a:cxn ang="0">
                    <a:pos x="connsiteX2" y="connsiteY2"/>
                  </a:cxn>
                  <a:cxn ang="0">
                    <a:pos x="connsiteX3" y="connsiteY3"/>
                  </a:cxn>
                </a:cxnLst>
                <a:rect l="l" t="t" r="r" b="b"/>
                <a:pathLst>
                  <a:path w="84914" h="68782">
                    <a:moveTo>
                      <a:pt x="0" y="68783"/>
                    </a:moveTo>
                    <a:cubicBezTo>
                      <a:pt x="30173" y="44887"/>
                      <a:pt x="55485" y="24975"/>
                      <a:pt x="84915" y="0"/>
                    </a:cubicBezTo>
                    <a:cubicBezTo>
                      <a:pt x="72967" y="36518"/>
                      <a:pt x="37868" y="64193"/>
                      <a:pt x="0" y="68783"/>
                    </a:cubicBezTo>
                    <a:lnTo>
                      <a:pt x="0" y="68783"/>
                    </a:lnTo>
                    <a:close/>
                  </a:path>
                </a:pathLst>
              </a:custGeom>
              <a:solidFill>
                <a:srgbClr val="D38F76"/>
              </a:solidFill>
              <a:ln w="674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05B261C-136C-B356-EBC2-D16E17C979AE}"/>
                  </a:ext>
                </a:extLst>
              </p:cNvPr>
              <p:cNvSpPr/>
              <p:nvPr/>
            </p:nvSpPr>
            <p:spPr>
              <a:xfrm>
                <a:off x="9582915" y="7109187"/>
                <a:ext cx="81539" cy="76949"/>
              </a:xfrm>
              <a:custGeom>
                <a:avLst/>
                <a:gdLst>
                  <a:gd name="connsiteX0" fmla="*/ 0 w 81539"/>
                  <a:gd name="connsiteY0" fmla="*/ 76950 h 76949"/>
                  <a:gd name="connsiteX1" fmla="*/ 81540 w 81539"/>
                  <a:gd name="connsiteY1" fmla="*/ 0 h 76949"/>
                  <a:gd name="connsiteX2" fmla="*/ 0 w 81539"/>
                  <a:gd name="connsiteY2" fmla="*/ 76950 h 76949"/>
                  <a:gd name="connsiteX3" fmla="*/ 0 w 81539"/>
                  <a:gd name="connsiteY3" fmla="*/ 76950 h 76949"/>
                </a:gdLst>
                <a:ahLst/>
                <a:cxnLst>
                  <a:cxn ang="0">
                    <a:pos x="connsiteX0" y="connsiteY0"/>
                  </a:cxn>
                  <a:cxn ang="0">
                    <a:pos x="connsiteX1" y="connsiteY1"/>
                  </a:cxn>
                  <a:cxn ang="0">
                    <a:pos x="connsiteX2" y="connsiteY2"/>
                  </a:cxn>
                  <a:cxn ang="0">
                    <a:pos x="connsiteX3" y="connsiteY3"/>
                  </a:cxn>
                </a:cxnLst>
                <a:rect l="l" t="t" r="r" b="b"/>
                <a:pathLst>
                  <a:path w="81539" h="76949">
                    <a:moveTo>
                      <a:pt x="0" y="76950"/>
                    </a:moveTo>
                    <a:cubicBezTo>
                      <a:pt x="29632" y="51097"/>
                      <a:pt x="52515" y="26527"/>
                      <a:pt x="81540" y="0"/>
                    </a:cubicBezTo>
                    <a:cubicBezTo>
                      <a:pt x="70402" y="37192"/>
                      <a:pt x="38677" y="69727"/>
                      <a:pt x="0" y="76950"/>
                    </a:cubicBezTo>
                    <a:lnTo>
                      <a:pt x="0" y="76950"/>
                    </a:lnTo>
                    <a:close/>
                  </a:path>
                </a:pathLst>
              </a:custGeom>
              <a:solidFill>
                <a:srgbClr val="D38F76"/>
              </a:solidFill>
              <a:ln w="674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6D8D4A8-9E58-7443-CA01-0D5B6FCFEE07}"/>
                  </a:ext>
                </a:extLst>
              </p:cNvPr>
              <p:cNvSpPr/>
              <p:nvPr/>
            </p:nvSpPr>
            <p:spPr>
              <a:xfrm>
                <a:off x="9688350" y="7742742"/>
                <a:ext cx="337297" cy="413774"/>
              </a:xfrm>
              <a:custGeom>
                <a:avLst/>
                <a:gdLst>
                  <a:gd name="connsiteX0" fmla="*/ 0 w 337297"/>
                  <a:gd name="connsiteY0" fmla="*/ 413775 h 413774"/>
                  <a:gd name="connsiteX1" fmla="*/ 24772 w 337297"/>
                  <a:gd name="connsiteY1" fmla="*/ 31725 h 413774"/>
                  <a:gd name="connsiteX2" fmla="*/ 237667 w 337297"/>
                  <a:gd name="connsiteY2" fmla="*/ 0 h 413774"/>
                  <a:gd name="connsiteX3" fmla="*/ 337297 w 337297"/>
                  <a:gd name="connsiteY3" fmla="*/ 298823 h 413774"/>
                  <a:gd name="connsiteX4" fmla="*/ 0 w 337297"/>
                  <a:gd name="connsiteY4" fmla="*/ 413775 h 41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97" h="413774">
                    <a:moveTo>
                      <a:pt x="0" y="413775"/>
                    </a:moveTo>
                    <a:lnTo>
                      <a:pt x="24772" y="31725"/>
                    </a:lnTo>
                    <a:cubicBezTo>
                      <a:pt x="107122" y="26595"/>
                      <a:pt x="181237" y="16065"/>
                      <a:pt x="237667" y="0"/>
                    </a:cubicBezTo>
                    <a:lnTo>
                      <a:pt x="337297" y="298823"/>
                    </a:lnTo>
                    <a:cubicBezTo>
                      <a:pt x="236655" y="347760"/>
                      <a:pt x="138443" y="388462"/>
                      <a:pt x="0" y="413775"/>
                    </a:cubicBezTo>
                    <a:close/>
                  </a:path>
                </a:pathLst>
              </a:custGeom>
              <a:solidFill>
                <a:srgbClr val="4387D4"/>
              </a:solidFill>
              <a:ln w="674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DAC527F-E726-37A0-9EB5-686F62DA7B6C}"/>
                  </a:ext>
                </a:extLst>
              </p:cNvPr>
              <p:cNvSpPr/>
              <p:nvPr/>
            </p:nvSpPr>
            <p:spPr>
              <a:xfrm>
                <a:off x="9688552" y="7742742"/>
                <a:ext cx="245295" cy="414787"/>
              </a:xfrm>
              <a:custGeom>
                <a:avLst/>
                <a:gdLst>
                  <a:gd name="connsiteX0" fmla="*/ 237398 w 245295"/>
                  <a:gd name="connsiteY0" fmla="*/ 0 h 414787"/>
                  <a:gd name="connsiteX1" fmla="*/ 245295 w 245295"/>
                  <a:gd name="connsiteY1" fmla="*/ 23760 h 414787"/>
                  <a:gd name="connsiteX2" fmla="*/ 47858 w 245295"/>
                  <a:gd name="connsiteY2" fmla="*/ 62167 h 414787"/>
                  <a:gd name="connsiteX3" fmla="*/ 42120 w 245295"/>
                  <a:gd name="connsiteY3" fmla="*/ 405675 h 414787"/>
                  <a:gd name="connsiteX4" fmla="*/ 0 w 245295"/>
                  <a:gd name="connsiteY4" fmla="*/ 414788 h 414787"/>
                  <a:gd name="connsiteX5" fmla="*/ 22342 w 245295"/>
                  <a:gd name="connsiteY5" fmla="*/ 64193 h 414787"/>
                  <a:gd name="connsiteX6" fmla="*/ 24503 w 245295"/>
                  <a:gd name="connsiteY6" fmla="*/ 31658 h 414787"/>
                  <a:gd name="connsiteX7" fmla="*/ 237398 w 245295"/>
                  <a:gd name="connsiteY7" fmla="*/ 0 h 41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95" h="414787">
                    <a:moveTo>
                      <a:pt x="237398" y="0"/>
                    </a:moveTo>
                    <a:lnTo>
                      <a:pt x="245295" y="23760"/>
                    </a:lnTo>
                    <a:cubicBezTo>
                      <a:pt x="191092" y="41580"/>
                      <a:pt x="127372" y="53663"/>
                      <a:pt x="47858" y="62167"/>
                    </a:cubicBezTo>
                    <a:lnTo>
                      <a:pt x="42120" y="405675"/>
                    </a:lnTo>
                    <a:cubicBezTo>
                      <a:pt x="28283" y="408915"/>
                      <a:pt x="15255" y="411885"/>
                      <a:pt x="0" y="414788"/>
                    </a:cubicBezTo>
                    <a:lnTo>
                      <a:pt x="22342" y="64193"/>
                    </a:lnTo>
                    <a:lnTo>
                      <a:pt x="24503" y="31658"/>
                    </a:lnTo>
                    <a:cubicBezTo>
                      <a:pt x="37125" y="31725"/>
                      <a:pt x="168818" y="18833"/>
                      <a:pt x="237398" y="0"/>
                    </a:cubicBezTo>
                    <a:close/>
                  </a:path>
                </a:pathLst>
              </a:custGeom>
              <a:solidFill>
                <a:srgbClr val="375CAB"/>
              </a:solidFill>
              <a:ln w="6747" cap="flat">
                <a:noFill/>
                <a:prstDash val="solid"/>
                <a:miter/>
              </a:ln>
            </p:spPr>
            <p:txBody>
              <a:bodyPr rtlCol="0" anchor="ctr"/>
              <a:lstStyle/>
              <a:p>
                <a:endParaRPr lang="en-US"/>
              </a:p>
            </p:txBody>
          </p:sp>
          <p:grpSp>
            <p:nvGrpSpPr>
              <p:cNvPr id="81" name="Graphic 6">
                <a:extLst>
                  <a:ext uri="{FF2B5EF4-FFF2-40B4-BE49-F238E27FC236}">
                    <a16:creationId xmlns:a16="http://schemas.microsoft.com/office/drawing/2014/main" id="{90AD9CC5-27D9-3DBA-7F97-17FE82249840}"/>
                  </a:ext>
                </a:extLst>
              </p:cNvPr>
              <p:cNvGrpSpPr/>
              <p:nvPr/>
            </p:nvGrpSpPr>
            <p:grpSpPr>
              <a:xfrm>
                <a:off x="11152933" y="4720362"/>
                <a:ext cx="3198035" cy="4406065"/>
                <a:chOff x="11152933" y="4720362"/>
                <a:chExt cx="3198035" cy="4406065"/>
              </a:xfrm>
            </p:grpSpPr>
            <p:sp>
              <p:nvSpPr>
                <p:cNvPr id="82" name="Freeform: Shape 81">
                  <a:extLst>
                    <a:ext uri="{FF2B5EF4-FFF2-40B4-BE49-F238E27FC236}">
                      <a16:creationId xmlns:a16="http://schemas.microsoft.com/office/drawing/2014/main" id="{EFB2C97D-0535-64BE-A402-CC44E2CD5B6B}"/>
                    </a:ext>
                  </a:extLst>
                </p:cNvPr>
                <p:cNvSpPr/>
                <p:nvPr/>
              </p:nvSpPr>
              <p:spPr>
                <a:xfrm>
                  <a:off x="11152933" y="6353964"/>
                  <a:ext cx="984660" cy="950565"/>
                </a:xfrm>
                <a:custGeom>
                  <a:avLst/>
                  <a:gdLst>
                    <a:gd name="connsiteX0" fmla="*/ 984654 w 984660"/>
                    <a:gd name="connsiteY0" fmla="*/ 508915 h 950565"/>
                    <a:gd name="connsiteX1" fmla="*/ 212792 w 984660"/>
                    <a:gd name="connsiteY1" fmla="*/ 18798 h 950565"/>
                    <a:gd name="connsiteX2" fmla="*/ 155552 w 984660"/>
                    <a:gd name="connsiteY2" fmla="*/ 123693 h 950565"/>
                    <a:gd name="connsiteX3" fmla="*/ 6175 w 984660"/>
                    <a:gd name="connsiteY3" fmla="*/ 158456 h 950565"/>
                    <a:gd name="connsiteX4" fmla="*/ 102699 w 984660"/>
                    <a:gd name="connsiteY4" fmla="*/ 238038 h 950565"/>
                    <a:gd name="connsiteX5" fmla="*/ 41409 w 984660"/>
                    <a:gd name="connsiteY5" fmla="*/ 345835 h 950565"/>
                    <a:gd name="connsiteX6" fmla="*/ 120182 w 984660"/>
                    <a:gd name="connsiteY6" fmla="*/ 355353 h 950565"/>
                    <a:gd name="connsiteX7" fmla="*/ 29192 w 984660"/>
                    <a:gd name="connsiteY7" fmla="*/ 445128 h 950565"/>
                    <a:gd name="connsiteX8" fmla="*/ 179582 w 984660"/>
                    <a:gd name="connsiteY8" fmla="*/ 455590 h 950565"/>
                    <a:gd name="connsiteX9" fmla="*/ 300744 w 984660"/>
                    <a:gd name="connsiteY9" fmla="*/ 509995 h 950565"/>
                    <a:gd name="connsiteX10" fmla="*/ 968319 w 984660"/>
                    <a:gd name="connsiteY10" fmla="*/ 950433 h 950565"/>
                    <a:gd name="connsiteX11" fmla="*/ 928899 w 984660"/>
                    <a:gd name="connsiteY11" fmla="*/ 625691 h 950565"/>
                    <a:gd name="connsiteX12" fmla="*/ 984654 w 984660"/>
                    <a:gd name="connsiteY12" fmla="*/ 508915 h 95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660" h="950565">
                      <a:moveTo>
                        <a:pt x="984654" y="508915"/>
                      </a:moveTo>
                      <a:cubicBezTo>
                        <a:pt x="452349" y="244721"/>
                        <a:pt x="321399" y="91563"/>
                        <a:pt x="212792" y="18798"/>
                      </a:cubicBezTo>
                      <a:cubicBezTo>
                        <a:pt x="135842" y="-32772"/>
                        <a:pt x="65642" y="28180"/>
                        <a:pt x="155552" y="123693"/>
                      </a:cubicBezTo>
                      <a:cubicBezTo>
                        <a:pt x="96962" y="105738"/>
                        <a:pt x="10360" y="117010"/>
                        <a:pt x="6175" y="158456"/>
                      </a:cubicBezTo>
                      <a:cubicBezTo>
                        <a:pt x="1449" y="204558"/>
                        <a:pt x="102497" y="237363"/>
                        <a:pt x="102699" y="238038"/>
                      </a:cubicBezTo>
                      <a:cubicBezTo>
                        <a:pt x="10494" y="252010"/>
                        <a:pt x="-41211" y="323831"/>
                        <a:pt x="41409" y="345835"/>
                      </a:cubicBezTo>
                      <a:cubicBezTo>
                        <a:pt x="75834" y="355016"/>
                        <a:pt x="115457" y="350290"/>
                        <a:pt x="120182" y="355353"/>
                      </a:cubicBezTo>
                      <a:cubicBezTo>
                        <a:pt x="135977" y="371958"/>
                        <a:pt x="-15628" y="392411"/>
                        <a:pt x="29192" y="445128"/>
                      </a:cubicBezTo>
                      <a:cubicBezTo>
                        <a:pt x="51602" y="471453"/>
                        <a:pt x="118157" y="459438"/>
                        <a:pt x="179582" y="455590"/>
                      </a:cubicBezTo>
                      <a:cubicBezTo>
                        <a:pt x="207257" y="492581"/>
                        <a:pt x="248837" y="509456"/>
                        <a:pt x="300744" y="509995"/>
                      </a:cubicBezTo>
                      <a:cubicBezTo>
                        <a:pt x="438309" y="616781"/>
                        <a:pt x="698589" y="795521"/>
                        <a:pt x="968319" y="950433"/>
                      </a:cubicBezTo>
                      <a:cubicBezTo>
                        <a:pt x="981550" y="958061"/>
                        <a:pt x="914387" y="634195"/>
                        <a:pt x="928899" y="625691"/>
                      </a:cubicBezTo>
                      <a:cubicBezTo>
                        <a:pt x="938147" y="620290"/>
                        <a:pt x="985262" y="509185"/>
                        <a:pt x="984654" y="508915"/>
                      </a:cubicBezTo>
                      <a:close/>
                    </a:path>
                  </a:pathLst>
                </a:custGeom>
                <a:solidFill>
                  <a:srgbClr val="E4B6A0"/>
                </a:solidFill>
                <a:ln w="674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2B6BB36-1AA4-E58E-7B3F-A70038E02648}"/>
                    </a:ext>
                  </a:extLst>
                </p:cNvPr>
                <p:cNvSpPr/>
                <p:nvPr/>
              </p:nvSpPr>
              <p:spPr>
                <a:xfrm>
                  <a:off x="11944739" y="6800509"/>
                  <a:ext cx="192853" cy="473647"/>
                </a:xfrm>
                <a:custGeom>
                  <a:avLst/>
                  <a:gdLst>
                    <a:gd name="connsiteX0" fmla="*/ 192848 w 192853"/>
                    <a:gd name="connsiteY0" fmla="*/ 62370 h 473647"/>
                    <a:gd name="connsiteX1" fmla="*/ 70875 w 192853"/>
                    <a:gd name="connsiteY1" fmla="*/ 0 h 473647"/>
                    <a:gd name="connsiteX2" fmla="*/ 0 w 192853"/>
                    <a:gd name="connsiteY2" fmla="*/ 398453 h 473647"/>
                    <a:gd name="connsiteX3" fmla="*/ 124605 w 192853"/>
                    <a:gd name="connsiteY3" fmla="*/ 473648 h 473647"/>
                    <a:gd name="connsiteX4" fmla="*/ 158018 w 192853"/>
                    <a:gd name="connsiteY4" fmla="*/ 357277 h 473647"/>
                    <a:gd name="connsiteX5" fmla="*/ 137228 w 192853"/>
                    <a:gd name="connsiteY5" fmla="*/ 179077 h 473647"/>
                    <a:gd name="connsiteX6" fmla="*/ 192848 w 192853"/>
                    <a:gd name="connsiteY6" fmla="*/ 62370 h 47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53" h="473647">
                      <a:moveTo>
                        <a:pt x="192848" y="62370"/>
                      </a:moveTo>
                      <a:cubicBezTo>
                        <a:pt x="149580" y="40905"/>
                        <a:pt x="109013" y="20115"/>
                        <a:pt x="70875" y="0"/>
                      </a:cubicBezTo>
                      <a:lnTo>
                        <a:pt x="0" y="398453"/>
                      </a:lnTo>
                      <a:cubicBezTo>
                        <a:pt x="40838" y="423697"/>
                        <a:pt x="82553" y="448875"/>
                        <a:pt x="124605" y="473648"/>
                      </a:cubicBezTo>
                      <a:cubicBezTo>
                        <a:pt x="135945" y="434633"/>
                        <a:pt x="147150" y="395753"/>
                        <a:pt x="158018" y="357277"/>
                      </a:cubicBezTo>
                      <a:cubicBezTo>
                        <a:pt x="144180" y="273240"/>
                        <a:pt x="129600" y="183465"/>
                        <a:pt x="137228" y="179077"/>
                      </a:cubicBezTo>
                      <a:cubicBezTo>
                        <a:pt x="146340" y="173745"/>
                        <a:pt x="193455" y="62640"/>
                        <a:pt x="192848" y="62370"/>
                      </a:cubicBezTo>
                      <a:close/>
                    </a:path>
                  </a:pathLst>
                </a:custGeom>
                <a:solidFill>
                  <a:srgbClr val="D38F76"/>
                </a:solidFill>
                <a:ln w="6747"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CF4DCE-FCC0-7EAE-8A99-5F4F00D929D6}"/>
                    </a:ext>
                  </a:extLst>
                </p:cNvPr>
                <p:cNvSpPr/>
                <p:nvPr/>
              </p:nvSpPr>
              <p:spPr>
                <a:xfrm>
                  <a:off x="11491747" y="6452347"/>
                  <a:ext cx="109613" cy="124943"/>
                </a:xfrm>
                <a:custGeom>
                  <a:avLst/>
                  <a:gdLst>
                    <a:gd name="connsiteX0" fmla="*/ 0 w 109613"/>
                    <a:gd name="connsiteY0" fmla="*/ 78095 h 124943"/>
                    <a:gd name="connsiteX1" fmla="*/ 109283 w 109613"/>
                    <a:gd name="connsiteY1" fmla="*/ 124873 h 124943"/>
                    <a:gd name="connsiteX2" fmla="*/ 0 w 109613"/>
                    <a:gd name="connsiteY2" fmla="*/ 78095 h 124943"/>
                  </a:gdLst>
                  <a:ahLst/>
                  <a:cxnLst>
                    <a:cxn ang="0">
                      <a:pos x="connsiteX0" y="connsiteY0"/>
                    </a:cxn>
                    <a:cxn ang="0">
                      <a:pos x="connsiteX1" y="connsiteY1"/>
                    </a:cxn>
                    <a:cxn ang="0">
                      <a:pos x="connsiteX2" y="connsiteY2"/>
                    </a:cxn>
                  </a:cxnLst>
                  <a:rect l="l" t="t" r="r" b="b"/>
                  <a:pathLst>
                    <a:path w="109613" h="124943">
                      <a:moveTo>
                        <a:pt x="0" y="78095"/>
                      </a:moveTo>
                      <a:cubicBezTo>
                        <a:pt x="203" y="75868"/>
                        <a:pt x="109147" y="127100"/>
                        <a:pt x="109283" y="124873"/>
                      </a:cubicBezTo>
                      <a:cubicBezTo>
                        <a:pt x="114818" y="17750"/>
                        <a:pt x="49883" y="-68987"/>
                        <a:pt x="0" y="78095"/>
                      </a:cubicBezTo>
                      <a:close/>
                    </a:path>
                  </a:pathLst>
                </a:custGeom>
                <a:solidFill>
                  <a:srgbClr val="E4B6A0"/>
                </a:solidFill>
                <a:ln w="674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81CE8C4-D08E-0A75-8B53-6D45F5F406AF}"/>
                    </a:ext>
                  </a:extLst>
                </p:cNvPr>
                <p:cNvSpPr/>
                <p:nvPr/>
              </p:nvSpPr>
              <p:spPr>
                <a:xfrm>
                  <a:off x="11491072" y="6445268"/>
                  <a:ext cx="112068" cy="138585"/>
                </a:xfrm>
                <a:custGeom>
                  <a:avLst/>
                  <a:gdLst>
                    <a:gd name="connsiteX0" fmla="*/ 108810 w 112068"/>
                    <a:gd name="connsiteY0" fmla="*/ 138499 h 138585"/>
                    <a:gd name="connsiteX1" fmla="*/ 54405 w 112068"/>
                    <a:gd name="connsiteY1" fmla="*/ 15109 h 138585"/>
                    <a:gd name="connsiteX2" fmla="*/ 1350 w 112068"/>
                    <a:gd name="connsiteY2" fmla="*/ 85309 h 138585"/>
                    <a:gd name="connsiteX3" fmla="*/ 0 w 112068"/>
                    <a:gd name="connsiteY3" fmla="*/ 84837 h 138585"/>
                    <a:gd name="connsiteX4" fmla="*/ 7762 w 112068"/>
                    <a:gd name="connsiteY4" fmla="*/ 53382 h 138585"/>
                    <a:gd name="connsiteX5" fmla="*/ 85185 w 112068"/>
                    <a:gd name="connsiteY5" fmla="*/ 13489 h 138585"/>
                    <a:gd name="connsiteX6" fmla="*/ 110295 w 112068"/>
                    <a:gd name="connsiteY6" fmla="*/ 138566 h 138585"/>
                    <a:gd name="connsiteX7" fmla="*/ 108810 w 112068"/>
                    <a:gd name="connsiteY7" fmla="*/ 138499 h 138585"/>
                    <a:gd name="connsiteX8" fmla="*/ 108810 w 112068"/>
                    <a:gd name="connsiteY8" fmla="*/ 138499 h 1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68" h="138585">
                      <a:moveTo>
                        <a:pt x="108810" y="138499"/>
                      </a:moveTo>
                      <a:cubicBezTo>
                        <a:pt x="110970" y="107044"/>
                        <a:pt x="98145" y="6874"/>
                        <a:pt x="54405" y="15109"/>
                      </a:cubicBezTo>
                      <a:cubicBezTo>
                        <a:pt x="28350" y="28271"/>
                        <a:pt x="16943" y="60334"/>
                        <a:pt x="1350" y="85309"/>
                      </a:cubicBezTo>
                      <a:cubicBezTo>
                        <a:pt x="1350" y="85309"/>
                        <a:pt x="0" y="84837"/>
                        <a:pt x="0" y="84837"/>
                      </a:cubicBezTo>
                      <a:cubicBezTo>
                        <a:pt x="1552" y="74104"/>
                        <a:pt x="4117" y="63641"/>
                        <a:pt x="7762" y="53382"/>
                      </a:cubicBezTo>
                      <a:cubicBezTo>
                        <a:pt x="16537" y="21184"/>
                        <a:pt x="53055" y="-22421"/>
                        <a:pt x="85185" y="13489"/>
                      </a:cubicBezTo>
                      <a:cubicBezTo>
                        <a:pt x="113332" y="49399"/>
                        <a:pt x="114412" y="95906"/>
                        <a:pt x="110295" y="138566"/>
                      </a:cubicBezTo>
                      <a:cubicBezTo>
                        <a:pt x="110227" y="138634"/>
                        <a:pt x="108810" y="138499"/>
                        <a:pt x="108810" y="138499"/>
                      </a:cubicBezTo>
                      <a:lnTo>
                        <a:pt x="108810" y="138499"/>
                      </a:lnTo>
                      <a:close/>
                    </a:path>
                  </a:pathLst>
                </a:custGeom>
                <a:solidFill>
                  <a:srgbClr val="D38F76"/>
                </a:solidFill>
                <a:ln w="674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4E373B2-816E-544B-D965-05B6075953C4}"/>
                    </a:ext>
                  </a:extLst>
                </p:cNvPr>
                <p:cNvSpPr/>
                <p:nvPr/>
              </p:nvSpPr>
              <p:spPr>
                <a:xfrm>
                  <a:off x="12169515" y="6761306"/>
                  <a:ext cx="1018912" cy="517913"/>
                </a:xfrm>
                <a:custGeom>
                  <a:avLst/>
                  <a:gdLst>
                    <a:gd name="connsiteX0" fmla="*/ 1018912 w 1018912"/>
                    <a:gd name="connsiteY0" fmla="*/ 206064 h 517913"/>
                    <a:gd name="connsiteX1" fmla="*/ 970042 w 1018912"/>
                    <a:gd name="connsiteY1" fmla="*/ 517914 h 517913"/>
                    <a:gd name="connsiteX2" fmla="*/ 436185 w 1018912"/>
                    <a:gd name="connsiteY2" fmla="*/ 93474 h 517913"/>
                    <a:gd name="connsiteX3" fmla="*/ 437805 w 1018912"/>
                    <a:gd name="connsiteY3" fmla="*/ 137011 h 517913"/>
                    <a:gd name="connsiteX4" fmla="*/ 220252 w 1018912"/>
                    <a:gd name="connsiteY4" fmla="*/ 241434 h 517913"/>
                    <a:gd name="connsiteX5" fmla="*/ 146610 w 1018912"/>
                    <a:gd name="connsiteY5" fmla="*/ 138159 h 517913"/>
                    <a:gd name="connsiteX6" fmla="*/ 153157 w 1018912"/>
                    <a:gd name="connsiteY6" fmla="*/ 76059 h 517913"/>
                    <a:gd name="connsiteX7" fmla="*/ 4050 w 1018912"/>
                    <a:gd name="connsiteY7" fmla="*/ 118381 h 517913"/>
                    <a:gd name="connsiteX8" fmla="*/ 0 w 1018912"/>
                    <a:gd name="connsiteY8" fmla="*/ 17604 h 517913"/>
                    <a:gd name="connsiteX9" fmla="*/ 1018912 w 1018912"/>
                    <a:gd name="connsiteY9" fmla="*/ 206064 h 51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12" h="517913">
                      <a:moveTo>
                        <a:pt x="1018912" y="206064"/>
                      </a:moveTo>
                      <a:cubicBezTo>
                        <a:pt x="1010475" y="284026"/>
                        <a:pt x="990630" y="405594"/>
                        <a:pt x="970042" y="517914"/>
                      </a:cubicBezTo>
                      <a:cubicBezTo>
                        <a:pt x="847867" y="332086"/>
                        <a:pt x="621405" y="148621"/>
                        <a:pt x="436185" y="93474"/>
                      </a:cubicBezTo>
                      <a:lnTo>
                        <a:pt x="437805" y="137011"/>
                      </a:lnTo>
                      <a:lnTo>
                        <a:pt x="220252" y="241434"/>
                      </a:lnTo>
                      <a:lnTo>
                        <a:pt x="146610" y="138159"/>
                      </a:lnTo>
                      <a:lnTo>
                        <a:pt x="153157" y="76059"/>
                      </a:lnTo>
                      <a:lnTo>
                        <a:pt x="4050" y="118381"/>
                      </a:lnTo>
                      <a:lnTo>
                        <a:pt x="0" y="17604"/>
                      </a:lnTo>
                      <a:cubicBezTo>
                        <a:pt x="220860" y="-28904"/>
                        <a:pt x="729810" y="11056"/>
                        <a:pt x="1018912" y="206064"/>
                      </a:cubicBezTo>
                      <a:close/>
                    </a:path>
                  </a:pathLst>
                </a:custGeom>
                <a:solidFill>
                  <a:srgbClr val="F1A548"/>
                </a:solidFill>
                <a:ln w="674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DB558A6-23E1-9263-27D9-EC491C979620}"/>
                    </a:ext>
                  </a:extLst>
                </p:cNvPr>
                <p:cNvSpPr/>
                <p:nvPr/>
              </p:nvSpPr>
              <p:spPr>
                <a:xfrm>
                  <a:off x="12169515" y="6760182"/>
                  <a:ext cx="910777" cy="404962"/>
                </a:xfrm>
                <a:custGeom>
                  <a:avLst/>
                  <a:gdLst>
                    <a:gd name="connsiteX0" fmla="*/ 4050 w 910777"/>
                    <a:gd name="connsiteY0" fmla="*/ 119505 h 404962"/>
                    <a:gd name="connsiteX1" fmla="*/ 0 w 910777"/>
                    <a:gd name="connsiteY1" fmla="*/ 18727 h 404962"/>
                    <a:gd name="connsiteX2" fmla="*/ 160582 w 910777"/>
                    <a:gd name="connsiteY2" fmla="*/ 503 h 404962"/>
                    <a:gd name="connsiteX3" fmla="*/ 910777 w 910777"/>
                    <a:gd name="connsiteY3" fmla="*/ 207053 h 404962"/>
                    <a:gd name="connsiteX4" fmla="*/ 881888 w 910777"/>
                    <a:gd name="connsiteY4" fmla="*/ 404963 h 404962"/>
                    <a:gd name="connsiteX5" fmla="*/ 436050 w 910777"/>
                    <a:gd name="connsiteY5" fmla="*/ 94598 h 404962"/>
                    <a:gd name="connsiteX6" fmla="*/ 437670 w 910777"/>
                    <a:gd name="connsiteY6" fmla="*/ 138135 h 404962"/>
                    <a:gd name="connsiteX7" fmla="*/ 220117 w 910777"/>
                    <a:gd name="connsiteY7" fmla="*/ 242558 h 404962"/>
                    <a:gd name="connsiteX8" fmla="*/ 146475 w 910777"/>
                    <a:gd name="connsiteY8" fmla="*/ 139283 h 404962"/>
                    <a:gd name="connsiteX9" fmla="*/ 153022 w 910777"/>
                    <a:gd name="connsiteY9" fmla="*/ 77183 h 404962"/>
                    <a:gd name="connsiteX10" fmla="*/ 4050 w 910777"/>
                    <a:gd name="connsiteY10" fmla="*/ 119505 h 40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777" h="404962">
                      <a:moveTo>
                        <a:pt x="4050" y="119505"/>
                      </a:moveTo>
                      <a:lnTo>
                        <a:pt x="0" y="18727"/>
                      </a:lnTo>
                      <a:cubicBezTo>
                        <a:pt x="42457" y="9750"/>
                        <a:pt x="100440" y="2595"/>
                        <a:pt x="160582" y="503"/>
                      </a:cubicBezTo>
                      <a:cubicBezTo>
                        <a:pt x="368212" y="-7192"/>
                        <a:pt x="718605" y="74010"/>
                        <a:pt x="910777" y="207053"/>
                      </a:cubicBezTo>
                      <a:cubicBezTo>
                        <a:pt x="905175" y="258893"/>
                        <a:pt x="894510" y="330105"/>
                        <a:pt x="881888" y="404963"/>
                      </a:cubicBezTo>
                      <a:cubicBezTo>
                        <a:pt x="755730" y="262673"/>
                        <a:pt x="582930" y="138270"/>
                        <a:pt x="436050" y="94598"/>
                      </a:cubicBezTo>
                      <a:lnTo>
                        <a:pt x="437670" y="138135"/>
                      </a:lnTo>
                      <a:lnTo>
                        <a:pt x="220117" y="242558"/>
                      </a:lnTo>
                      <a:lnTo>
                        <a:pt x="146475" y="139283"/>
                      </a:lnTo>
                      <a:lnTo>
                        <a:pt x="153022" y="77183"/>
                      </a:lnTo>
                      <a:lnTo>
                        <a:pt x="4050" y="119505"/>
                      </a:lnTo>
                      <a:close/>
                    </a:path>
                  </a:pathLst>
                </a:custGeom>
                <a:solidFill>
                  <a:srgbClr val="FFC473"/>
                </a:solidFill>
                <a:ln w="674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9F44BF7-C215-3601-8D9B-FB3AFE1A4C33}"/>
                    </a:ext>
                  </a:extLst>
                </p:cNvPr>
                <p:cNvSpPr/>
                <p:nvPr/>
              </p:nvSpPr>
              <p:spPr>
                <a:xfrm>
                  <a:off x="11956484" y="6805707"/>
                  <a:ext cx="258930" cy="511650"/>
                </a:xfrm>
                <a:custGeom>
                  <a:avLst/>
                  <a:gdLst>
                    <a:gd name="connsiteX0" fmla="*/ 258930 w 258930"/>
                    <a:gd name="connsiteY0" fmla="*/ 46305 h 511650"/>
                    <a:gd name="connsiteX1" fmla="*/ 97538 w 258930"/>
                    <a:gd name="connsiteY1" fmla="*/ 0 h 511650"/>
                    <a:gd name="connsiteX2" fmla="*/ 0 w 258930"/>
                    <a:gd name="connsiteY2" fmla="*/ 433148 h 511650"/>
                    <a:gd name="connsiteX3" fmla="*/ 110093 w 258930"/>
                    <a:gd name="connsiteY3" fmla="*/ 511650 h 511650"/>
                    <a:gd name="connsiteX4" fmla="*/ 255690 w 258930"/>
                    <a:gd name="connsiteY4" fmla="*/ 47048 h 511650"/>
                    <a:gd name="connsiteX5" fmla="*/ 258930 w 258930"/>
                    <a:gd name="connsiteY5" fmla="*/ 46305 h 51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930" h="511650">
                      <a:moveTo>
                        <a:pt x="258930" y="46305"/>
                      </a:moveTo>
                      <a:lnTo>
                        <a:pt x="97538" y="0"/>
                      </a:lnTo>
                      <a:lnTo>
                        <a:pt x="0" y="433148"/>
                      </a:lnTo>
                      <a:lnTo>
                        <a:pt x="110093" y="511650"/>
                      </a:lnTo>
                      <a:cubicBezTo>
                        <a:pt x="167063" y="345668"/>
                        <a:pt x="220995" y="180293"/>
                        <a:pt x="255690" y="47048"/>
                      </a:cubicBezTo>
                      <a:lnTo>
                        <a:pt x="258930" y="46305"/>
                      </a:lnTo>
                      <a:close/>
                    </a:path>
                  </a:pathLst>
                </a:custGeom>
                <a:solidFill>
                  <a:srgbClr val="4387D4"/>
                </a:solidFill>
                <a:ln w="674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80FD19D-3A62-3BF0-ED05-6C3979E1A150}"/>
                    </a:ext>
                  </a:extLst>
                </p:cNvPr>
                <p:cNvSpPr/>
                <p:nvPr/>
              </p:nvSpPr>
              <p:spPr>
                <a:xfrm>
                  <a:off x="12041399" y="6843440"/>
                  <a:ext cx="174015" cy="473917"/>
                </a:xfrm>
                <a:custGeom>
                  <a:avLst/>
                  <a:gdLst>
                    <a:gd name="connsiteX0" fmla="*/ 174015 w 174015"/>
                    <a:gd name="connsiteY0" fmla="*/ 8572 h 473917"/>
                    <a:gd name="connsiteX1" fmla="*/ 144113 w 174015"/>
                    <a:gd name="connsiteY1" fmla="*/ 0 h 473917"/>
                    <a:gd name="connsiteX2" fmla="*/ 0 w 174015"/>
                    <a:gd name="connsiteY2" fmla="*/ 455962 h 473917"/>
                    <a:gd name="connsiteX3" fmla="*/ 25178 w 174015"/>
                    <a:gd name="connsiteY3" fmla="*/ 473917 h 473917"/>
                    <a:gd name="connsiteX4" fmla="*/ 170775 w 174015"/>
                    <a:gd name="connsiteY4" fmla="*/ 9315 h 473917"/>
                    <a:gd name="connsiteX5" fmla="*/ 174015 w 174015"/>
                    <a:gd name="connsiteY5" fmla="*/ 8572 h 47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15" h="473917">
                      <a:moveTo>
                        <a:pt x="174015" y="8572"/>
                      </a:moveTo>
                      <a:lnTo>
                        <a:pt x="144113" y="0"/>
                      </a:lnTo>
                      <a:cubicBezTo>
                        <a:pt x="108608" y="132637"/>
                        <a:pt x="55620" y="294300"/>
                        <a:pt x="0" y="455962"/>
                      </a:cubicBezTo>
                      <a:lnTo>
                        <a:pt x="25178" y="473917"/>
                      </a:lnTo>
                      <a:cubicBezTo>
                        <a:pt x="82147" y="307935"/>
                        <a:pt x="136080" y="142560"/>
                        <a:pt x="170775" y="9315"/>
                      </a:cubicBezTo>
                      <a:lnTo>
                        <a:pt x="174015" y="8572"/>
                      </a:lnTo>
                      <a:close/>
                    </a:path>
                  </a:pathLst>
                </a:custGeom>
                <a:solidFill>
                  <a:srgbClr val="375CAB"/>
                </a:solidFill>
                <a:ln w="674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35D7ECC-609C-07FF-52E6-0C17FB787D22}"/>
                    </a:ext>
                  </a:extLst>
                </p:cNvPr>
                <p:cNvSpPr/>
                <p:nvPr/>
              </p:nvSpPr>
              <p:spPr>
                <a:xfrm>
                  <a:off x="12026676" y="8373732"/>
                  <a:ext cx="394141" cy="491949"/>
                </a:xfrm>
                <a:custGeom>
                  <a:avLst/>
                  <a:gdLst>
                    <a:gd name="connsiteX0" fmla="*/ 19449 w 394141"/>
                    <a:gd name="connsiteY0" fmla="*/ 0 h 491949"/>
                    <a:gd name="connsiteX1" fmla="*/ 144 w 394141"/>
                    <a:gd name="connsiteY1" fmla="*/ 340875 h 491949"/>
                    <a:gd name="connsiteX2" fmla="*/ 198999 w 394141"/>
                    <a:gd name="connsiteY2" fmla="*/ 476685 h 491949"/>
                    <a:gd name="connsiteX3" fmla="*/ 394141 w 394141"/>
                    <a:gd name="connsiteY3" fmla="*/ 490118 h 491949"/>
                    <a:gd name="connsiteX4" fmla="*/ 391509 w 394141"/>
                    <a:gd name="connsiteY4" fmla="*/ 20115 h 491949"/>
                    <a:gd name="connsiteX5" fmla="*/ 19449 w 394141"/>
                    <a:gd name="connsiteY5" fmla="*/ 0 h 49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41" h="491949">
                      <a:moveTo>
                        <a:pt x="19449" y="0"/>
                      </a:moveTo>
                      <a:cubicBezTo>
                        <a:pt x="5409" y="106583"/>
                        <a:pt x="-1071" y="231795"/>
                        <a:pt x="144" y="340875"/>
                      </a:cubicBezTo>
                      <a:cubicBezTo>
                        <a:pt x="66766" y="312458"/>
                        <a:pt x="177399" y="351540"/>
                        <a:pt x="198999" y="476685"/>
                      </a:cubicBezTo>
                      <a:cubicBezTo>
                        <a:pt x="262044" y="491738"/>
                        <a:pt x="341964" y="494370"/>
                        <a:pt x="394141" y="490118"/>
                      </a:cubicBezTo>
                      <a:cubicBezTo>
                        <a:pt x="382261" y="311648"/>
                        <a:pt x="378346" y="155048"/>
                        <a:pt x="391509" y="20115"/>
                      </a:cubicBezTo>
                      <a:cubicBezTo>
                        <a:pt x="264001" y="20115"/>
                        <a:pt x="137506" y="12960"/>
                        <a:pt x="19449" y="0"/>
                      </a:cubicBezTo>
                      <a:close/>
                    </a:path>
                  </a:pathLst>
                </a:custGeom>
                <a:solidFill>
                  <a:srgbClr val="E4B6A0"/>
                </a:solidFill>
                <a:ln w="674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BF82977-26ED-21F0-99A8-C624117B637A}"/>
                    </a:ext>
                  </a:extLst>
                </p:cNvPr>
                <p:cNvSpPr/>
                <p:nvPr/>
              </p:nvSpPr>
              <p:spPr>
                <a:xfrm>
                  <a:off x="12041332" y="8373732"/>
                  <a:ext cx="376852" cy="60142"/>
                </a:xfrm>
                <a:custGeom>
                  <a:avLst/>
                  <a:gdLst>
                    <a:gd name="connsiteX0" fmla="*/ 4793 w 376852"/>
                    <a:gd name="connsiteY0" fmla="*/ 0 h 60142"/>
                    <a:gd name="connsiteX1" fmla="*/ 0 w 376852"/>
                    <a:gd name="connsiteY1" fmla="*/ 39893 h 60142"/>
                    <a:gd name="connsiteX2" fmla="*/ 373478 w 376852"/>
                    <a:gd name="connsiteY2" fmla="*/ 60143 h 60142"/>
                    <a:gd name="connsiteX3" fmla="*/ 376853 w 376852"/>
                    <a:gd name="connsiteY3" fmla="*/ 20183 h 60142"/>
                    <a:gd name="connsiteX4" fmla="*/ 4793 w 376852"/>
                    <a:gd name="connsiteY4" fmla="*/ 0 h 6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852" h="60142">
                      <a:moveTo>
                        <a:pt x="4793" y="0"/>
                      </a:moveTo>
                      <a:cubicBezTo>
                        <a:pt x="3105" y="13028"/>
                        <a:pt x="1485" y="26325"/>
                        <a:pt x="0" y="39893"/>
                      </a:cubicBezTo>
                      <a:cubicBezTo>
                        <a:pt x="118530" y="52920"/>
                        <a:pt x="245497" y="60143"/>
                        <a:pt x="373478" y="60143"/>
                      </a:cubicBezTo>
                      <a:cubicBezTo>
                        <a:pt x="374423" y="46643"/>
                        <a:pt x="375570" y="33278"/>
                        <a:pt x="376853" y="20183"/>
                      </a:cubicBezTo>
                      <a:cubicBezTo>
                        <a:pt x="249345" y="20115"/>
                        <a:pt x="122850" y="12960"/>
                        <a:pt x="4793" y="0"/>
                      </a:cubicBezTo>
                      <a:close/>
                    </a:path>
                  </a:pathLst>
                </a:custGeom>
                <a:solidFill>
                  <a:srgbClr val="D38F76"/>
                </a:solidFill>
                <a:ln w="674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7BF3DE9-9097-7C5E-F322-314DF0638EF5}"/>
                    </a:ext>
                  </a:extLst>
                </p:cNvPr>
                <p:cNvSpPr/>
                <p:nvPr/>
              </p:nvSpPr>
              <p:spPr>
                <a:xfrm>
                  <a:off x="11857192" y="7604502"/>
                  <a:ext cx="1422089" cy="789406"/>
                </a:xfrm>
                <a:custGeom>
                  <a:avLst/>
                  <a:gdLst>
                    <a:gd name="connsiteX0" fmla="*/ 148230 w 1422089"/>
                    <a:gd name="connsiteY0" fmla="*/ 0 h 789406"/>
                    <a:gd name="connsiteX1" fmla="*/ 0 w 1422089"/>
                    <a:gd name="connsiteY1" fmla="*/ 742500 h 789406"/>
                    <a:gd name="connsiteX2" fmla="*/ 1422090 w 1422089"/>
                    <a:gd name="connsiteY2" fmla="*/ 629640 h 789406"/>
                    <a:gd name="connsiteX3" fmla="*/ 1168290 w 1422089"/>
                    <a:gd name="connsiteY3" fmla="*/ 93352 h 789406"/>
                    <a:gd name="connsiteX4" fmla="*/ 1029375 w 1422089"/>
                    <a:gd name="connsiteY4" fmla="*/ 67297 h 789406"/>
                    <a:gd name="connsiteX5" fmla="*/ 148230 w 1422089"/>
                    <a:gd name="connsiteY5" fmla="*/ 0 h 78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089" h="789406">
                      <a:moveTo>
                        <a:pt x="148230" y="0"/>
                      </a:moveTo>
                      <a:cubicBezTo>
                        <a:pt x="84375" y="198787"/>
                        <a:pt x="21802" y="458865"/>
                        <a:pt x="0" y="742500"/>
                      </a:cubicBezTo>
                      <a:cubicBezTo>
                        <a:pt x="433012" y="819315"/>
                        <a:pt x="1074195" y="814860"/>
                        <a:pt x="1422090" y="629640"/>
                      </a:cubicBezTo>
                      <a:cubicBezTo>
                        <a:pt x="1318073" y="439830"/>
                        <a:pt x="1230525" y="254070"/>
                        <a:pt x="1168290" y="93352"/>
                      </a:cubicBezTo>
                      <a:cubicBezTo>
                        <a:pt x="1119150" y="89505"/>
                        <a:pt x="1072373" y="79650"/>
                        <a:pt x="1029375" y="67297"/>
                      </a:cubicBezTo>
                      <a:cubicBezTo>
                        <a:pt x="775845" y="90450"/>
                        <a:pt x="357142" y="61830"/>
                        <a:pt x="148230" y="0"/>
                      </a:cubicBezTo>
                      <a:close/>
                    </a:path>
                  </a:pathLst>
                </a:custGeom>
                <a:solidFill>
                  <a:srgbClr val="D26459"/>
                </a:solidFill>
                <a:ln w="674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A705406-C13C-A794-F24C-B6BA28D4C2C5}"/>
                    </a:ext>
                  </a:extLst>
                </p:cNvPr>
                <p:cNvSpPr/>
                <p:nvPr/>
              </p:nvSpPr>
              <p:spPr>
                <a:xfrm>
                  <a:off x="11994757" y="7604502"/>
                  <a:ext cx="1045507" cy="130882"/>
                </a:xfrm>
                <a:custGeom>
                  <a:avLst/>
                  <a:gdLst>
                    <a:gd name="connsiteX0" fmla="*/ 10665 w 1045507"/>
                    <a:gd name="connsiteY0" fmla="*/ 0 h 130882"/>
                    <a:gd name="connsiteX1" fmla="*/ 0 w 1045507"/>
                    <a:gd name="connsiteY1" fmla="*/ 33885 h 130882"/>
                    <a:gd name="connsiteX2" fmla="*/ 889582 w 1045507"/>
                    <a:gd name="connsiteY2" fmla="*/ 103747 h 130882"/>
                    <a:gd name="connsiteX3" fmla="*/ 1045508 w 1045507"/>
                    <a:gd name="connsiteY3" fmla="*/ 130882 h 130882"/>
                    <a:gd name="connsiteX4" fmla="*/ 1030725 w 1045507"/>
                    <a:gd name="connsiteY4" fmla="*/ 93352 h 130882"/>
                    <a:gd name="connsiteX5" fmla="*/ 891810 w 1045507"/>
                    <a:gd name="connsiteY5" fmla="*/ 67297 h 130882"/>
                    <a:gd name="connsiteX6" fmla="*/ 10665 w 1045507"/>
                    <a:gd name="connsiteY6" fmla="*/ 0 h 13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507" h="130882">
                      <a:moveTo>
                        <a:pt x="10665" y="0"/>
                      </a:moveTo>
                      <a:cubicBezTo>
                        <a:pt x="7087" y="11137"/>
                        <a:pt x="3510" y="22410"/>
                        <a:pt x="0" y="33885"/>
                      </a:cubicBezTo>
                      <a:cubicBezTo>
                        <a:pt x="205875" y="97470"/>
                        <a:pt x="632677" y="127237"/>
                        <a:pt x="889582" y="103747"/>
                      </a:cubicBezTo>
                      <a:cubicBezTo>
                        <a:pt x="937508" y="117517"/>
                        <a:pt x="990158" y="128182"/>
                        <a:pt x="1045508" y="130882"/>
                      </a:cubicBezTo>
                      <a:cubicBezTo>
                        <a:pt x="1040445" y="118192"/>
                        <a:pt x="1035518" y="105705"/>
                        <a:pt x="1030725" y="93352"/>
                      </a:cubicBezTo>
                      <a:cubicBezTo>
                        <a:pt x="981585" y="89505"/>
                        <a:pt x="934807" y="79650"/>
                        <a:pt x="891810" y="67297"/>
                      </a:cubicBezTo>
                      <a:cubicBezTo>
                        <a:pt x="638280" y="90450"/>
                        <a:pt x="219577" y="61830"/>
                        <a:pt x="10665" y="0"/>
                      </a:cubicBezTo>
                      <a:close/>
                    </a:path>
                  </a:pathLst>
                </a:custGeom>
                <a:solidFill>
                  <a:srgbClr val="AC4640"/>
                </a:solidFill>
                <a:ln w="674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FA3E08B-9641-462F-6B4A-83E9F2757D25}"/>
                    </a:ext>
                  </a:extLst>
                </p:cNvPr>
                <p:cNvSpPr/>
                <p:nvPr/>
              </p:nvSpPr>
              <p:spPr>
                <a:xfrm>
                  <a:off x="12864967" y="7155019"/>
                  <a:ext cx="408509" cy="336690"/>
                </a:xfrm>
                <a:custGeom>
                  <a:avLst/>
                  <a:gdLst>
                    <a:gd name="connsiteX0" fmla="*/ 206685 w 408509"/>
                    <a:gd name="connsiteY0" fmla="*/ 0 h 336690"/>
                    <a:gd name="connsiteX1" fmla="*/ 408510 w 408509"/>
                    <a:gd name="connsiteY1" fmla="*/ 336690 h 336690"/>
                    <a:gd name="connsiteX2" fmla="*/ 362340 w 408509"/>
                    <a:gd name="connsiteY2" fmla="*/ 279720 h 336690"/>
                    <a:gd name="connsiteX3" fmla="*/ 0 w 408509"/>
                    <a:gd name="connsiteY3" fmla="*/ 88965 h 336690"/>
                    <a:gd name="connsiteX4" fmla="*/ 206685 w 408509"/>
                    <a:gd name="connsiteY4" fmla="*/ 0 h 3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09" h="336690">
                      <a:moveTo>
                        <a:pt x="206685" y="0"/>
                      </a:moveTo>
                      <a:cubicBezTo>
                        <a:pt x="314955" y="128858"/>
                        <a:pt x="388530" y="269730"/>
                        <a:pt x="408510" y="336690"/>
                      </a:cubicBezTo>
                      <a:cubicBezTo>
                        <a:pt x="398385" y="316305"/>
                        <a:pt x="383063" y="296865"/>
                        <a:pt x="362340" y="279720"/>
                      </a:cubicBezTo>
                      <a:cubicBezTo>
                        <a:pt x="257647" y="192240"/>
                        <a:pt x="131085" y="126495"/>
                        <a:pt x="0" y="88965"/>
                      </a:cubicBezTo>
                      <a:cubicBezTo>
                        <a:pt x="46980" y="64125"/>
                        <a:pt x="127103" y="24705"/>
                        <a:pt x="206685" y="0"/>
                      </a:cubicBezTo>
                      <a:close/>
                    </a:path>
                  </a:pathLst>
                </a:custGeom>
                <a:solidFill>
                  <a:srgbClr val="E4B6A0"/>
                </a:solidFill>
                <a:ln w="674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D24A010-1650-FBB9-6C21-9C603F607FC9}"/>
                    </a:ext>
                  </a:extLst>
                </p:cNvPr>
                <p:cNvSpPr/>
                <p:nvPr/>
              </p:nvSpPr>
              <p:spPr>
                <a:xfrm>
                  <a:off x="12864967" y="7155019"/>
                  <a:ext cx="219240" cy="97267"/>
                </a:xfrm>
                <a:custGeom>
                  <a:avLst/>
                  <a:gdLst>
                    <a:gd name="connsiteX0" fmla="*/ 206685 w 219240"/>
                    <a:gd name="connsiteY0" fmla="*/ 0 h 97267"/>
                    <a:gd name="connsiteX1" fmla="*/ 219240 w 219240"/>
                    <a:gd name="connsiteY1" fmla="*/ 15188 h 97267"/>
                    <a:gd name="connsiteX2" fmla="*/ 27540 w 219240"/>
                    <a:gd name="connsiteY2" fmla="*/ 97268 h 97267"/>
                    <a:gd name="connsiteX3" fmla="*/ 0 w 219240"/>
                    <a:gd name="connsiteY3" fmla="*/ 88898 h 97267"/>
                    <a:gd name="connsiteX4" fmla="*/ 206685 w 219240"/>
                    <a:gd name="connsiteY4" fmla="*/ 0 h 9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0" h="97267">
                      <a:moveTo>
                        <a:pt x="206685" y="0"/>
                      </a:moveTo>
                      <a:cubicBezTo>
                        <a:pt x="210938" y="5063"/>
                        <a:pt x="215123" y="10125"/>
                        <a:pt x="219240" y="15188"/>
                      </a:cubicBezTo>
                      <a:cubicBezTo>
                        <a:pt x="146678" y="38205"/>
                        <a:pt x="74385" y="72967"/>
                        <a:pt x="27540" y="97268"/>
                      </a:cubicBezTo>
                      <a:cubicBezTo>
                        <a:pt x="18360" y="94365"/>
                        <a:pt x="9180" y="91598"/>
                        <a:pt x="0" y="88898"/>
                      </a:cubicBezTo>
                      <a:cubicBezTo>
                        <a:pt x="46980" y="64125"/>
                        <a:pt x="127103" y="24705"/>
                        <a:pt x="206685" y="0"/>
                      </a:cubicBezTo>
                      <a:close/>
                    </a:path>
                  </a:pathLst>
                </a:custGeom>
                <a:solidFill>
                  <a:srgbClr val="D38F76"/>
                </a:solidFill>
                <a:ln w="674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CBD34B2-494E-AE60-93A8-08384F108B5D}"/>
                    </a:ext>
                  </a:extLst>
                </p:cNvPr>
                <p:cNvSpPr/>
                <p:nvPr/>
              </p:nvSpPr>
              <p:spPr>
                <a:xfrm>
                  <a:off x="12864494" y="7214892"/>
                  <a:ext cx="354375" cy="212894"/>
                </a:xfrm>
                <a:custGeom>
                  <a:avLst/>
                  <a:gdLst>
                    <a:gd name="connsiteX0" fmla="*/ 54337 w 354375"/>
                    <a:gd name="connsiteY0" fmla="*/ 0 h 212894"/>
                    <a:gd name="connsiteX1" fmla="*/ 349042 w 354375"/>
                    <a:gd name="connsiteY1" fmla="*/ 206280 h 212894"/>
                    <a:gd name="connsiteX2" fmla="*/ 354375 w 354375"/>
                    <a:gd name="connsiteY2" fmla="*/ 212895 h 212894"/>
                    <a:gd name="connsiteX3" fmla="*/ 0 w 354375"/>
                    <a:gd name="connsiteY3" fmla="*/ 28822 h 212894"/>
                    <a:gd name="connsiteX4" fmla="*/ 54337 w 354375"/>
                    <a:gd name="connsiteY4" fmla="*/ 0 h 21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75" h="212894">
                      <a:moveTo>
                        <a:pt x="54337" y="0"/>
                      </a:moveTo>
                      <a:cubicBezTo>
                        <a:pt x="165780" y="48735"/>
                        <a:pt x="299227" y="146745"/>
                        <a:pt x="349042" y="206280"/>
                      </a:cubicBezTo>
                      <a:cubicBezTo>
                        <a:pt x="350865" y="208440"/>
                        <a:pt x="352620" y="210667"/>
                        <a:pt x="354375" y="212895"/>
                      </a:cubicBezTo>
                      <a:cubicBezTo>
                        <a:pt x="251100" y="128722"/>
                        <a:pt x="127710" y="65340"/>
                        <a:pt x="0" y="28822"/>
                      </a:cubicBezTo>
                      <a:cubicBezTo>
                        <a:pt x="18765" y="18360"/>
                        <a:pt x="36923" y="8775"/>
                        <a:pt x="54337" y="0"/>
                      </a:cubicBezTo>
                      <a:close/>
                    </a:path>
                  </a:pathLst>
                </a:custGeom>
                <a:solidFill>
                  <a:srgbClr val="D38F76"/>
                </a:solidFill>
                <a:ln w="674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F83B955-0F34-1752-72EE-4EFB37CC656D}"/>
                    </a:ext>
                  </a:extLst>
                </p:cNvPr>
                <p:cNvSpPr/>
                <p:nvPr/>
              </p:nvSpPr>
              <p:spPr>
                <a:xfrm>
                  <a:off x="11970255" y="6822852"/>
                  <a:ext cx="1114087" cy="856883"/>
                </a:xfrm>
                <a:custGeom>
                  <a:avLst/>
                  <a:gdLst>
                    <a:gd name="connsiteX0" fmla="*/ 375975 w 1114087"/>
                    <a:gd name="connsiteY0" fmla="*/ 0 h 856883"/>
                    <a:gd name="connsiteX1" fmla="*/ 241853 w 1114087"/>
                    <a:gd name="connsiteY1" fmla="*/ 29835 h 856883"/>
                    <a:gd name="connsiteX2" fmla="*/ 0 w 1114087"/>
                    <a:gd name="connsiteY2" fmla="*/ 770175 h 856883"/>
                    <a:gd name="connsiteX3" fmla="*/ 916177 w 1114087"/>
                    <a:gd name="connsiteY3" fmla="*/ 848880 h 856883"/>
                    <a:gd name="connsiteX4" fmla="*/ 755730 w 1114087"/>
                    <a:gd name="connsiteY4" fmla="*/ 789345 h 856883"/>
                    <a:gd name="connsiteX5" fmla="*/ 600682 w 1114087"/>
                    <a:gd name="connsiteY5" fmla="*/ 780098 h 856883"/>
                    <a:gd name="connsiteX6" fmla="*/ 557753 w 1114087"/>
                    <a:gd name="connsiteY6" fmla="*/ 673110 h 856883"/>
                    <a:gd name="connsiteX7" fmla="*/ 540945 w 1114087"/>
                    <a:gd name="connsiteY7" fmla="*/ 579960 h 856883"/>
                    <a:gd name="connsiteX8" fmla="*/ 539527 w 1114087"/>
                    <a:gd name="connsiteY8" fmla="*/ 485663 h 856883"/>
                    <a:gd name="connsiteX9" fmla="*/ 559710 w 1114087"/>
                    <a:gd name="connsiteY9" fmla="*/ 390555 h 856883"/>
                    <a:gd name="connsiteX10" fmla="*/ 894645 w 1114087"/>
                    <a:gd name="connsiteY10" fmla="*/ 421065 h 856883"/>
                    <a:gd name="connsiteX11" fmla="*/ 1114088 w 1114087"/>
                    <a:gd name="connsiteY11" fmla="*/ 328320 h 856883"/>
                    <a:gd name="connsiteX12" fmla="*/ 625455 w 1114087"/>
                    <a:gd name="connsiteY12" fmla="*/ 12015 h 856883"/>
                    <a:gd name="connsiteX13" fmla="*/ 626872 w 1114087"/>
                    <a:gd name="connsiteY13" fmla="*/ 42120 h 856883"/>
                    <a:gd name="connsiteX14" fmla="*/ 435038 w 1114087"/>
                    <a:gd name="connsiteY14" fmla="*/ 114413 h 856883"/>
                    <a:gd name="connsiteX15" fmla="*/ 370170 w 1114087"/>
                    <a:gd name="connsiteY15" fmla="*/ 42930 h 856883"/>
                    <a:gd name="connsiteX16" fmla="*/ 375975 w 1114087"/>
                    <a:gd name="connsiteY16" fmla="*/ 0 h 8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4087" h="856883">
                      <a:moveTo>
                        <a:pt x="375975" y="0"/>
                      </a:moveTo>
                      <a:lnTo>
                        <a:pt x="241853" y="29835"/>
                      </a:lnTo>
                      <a:cubicBezTo>
                        <a:pt x="187582" y="238275"/>
                        <a:pt x="86198" y="525285"/>
                        <a:pt x="0" y="770175"/>
                      </a:cubicBezTo>
                      <a:cubicBezTo>
                        <a:pt x="193455" y="839835"/>
                        <a:pt x="647663" y="873450"/>
                        <a:pt x="916177" y="848880"/>
                      </a:cubicBezTo>
                      <a:cubicBezTo>
                        <a:pt x="852728" y="830655"/>
                        <a:pt x="797580" y="807030"/>
                        <a:pt x="755730" y="789345"/>
                      </a:cubicBezTo>
                      <a:cubicBezTo>
                        <a:pt x="714218" y="795083"/>
                        <a:pt x="642802" y="789953"/>
                        <a:pt x="600682" y="780098"/>
                      </a:cubicBezTo>
                      <a:cubicBezTo>
                        <a:pt x="530348" y="763762"/>
                        <a:pt x="516375" y="707535"/>
                        <a:pt x="557753" y="673110"/>
                      </a:cubicBezTo>
                      <a:cubicBezTo>
                        <a:pt x="511448" y="663863"/>
                        <a:pt x="496598" y="605070"/>
                        <a:pt x="540945" y="579960"/>
                      </a:cubicBezTo>
                      <a:cubicBezTo>
                        <a:pt x="501592" y="562072"/>
                        <a:pt x="503145" y="503618"/>
                        <a:pt x="539527" y="485663"/>
                      </a:cubicBezTo>
                      <a:cubicBezTo>
                        <a:pt x="493762" y="468990"/>
                        <a:pt x="487755" y="401895"/>
                        <a:pt x="559710" y="390555"/>
                      </a:cubicBezTo>
                      <a:cubicBezTo>
                        <a:pt x="667440" y="377460"/>
                        <a:pt x="782730" y="389003"/>
                        <a:pt x="894645" y="421065"/>
                      </a:cubicBezTo>
                      <a:cubicBezTo>
                        <a:pt x="944122" y="394875"/>
                        <a:pt x="1030320" y="352553"/>
                        <a:pt x="1114088" y="328320"/>
                      </a:cubicBezTo>
                      <a:cubicBezTo>
                        <a:pt x="1011892" y="192307"/>
                        <a:pt x="798323" y="52380"/>
                        <a:pt x="625455" y="12015"/>
                      </a:cubicBezTo>
                      <a:lnTo>
                        <a:pt x="626872" y="42120"/>
                      </a:lnTo>
                      <a:lnTo>
                        <a:pt x="435038" y="114413"/>
                      </a:lnTo>
                      <a:lnTo>
                        <a:pt x="370170" y="42930"/>
                      </a:lnTo>
                      <a:lnTo>
                        <a:pt x="375975" y="0"/>
                      </a:lnTo>
                      <a:close/>
                    </a:path>
                  </a:pathLst>
                </a:custGeom>
                <a:solidFill>
                  <a:srgbClr val="4387D4"/>
                </a:solidFill>
                <a:ln w="674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578373F-26E9-E95B-EA69-A93E4535425F}"/>
                    </a:ext>
                  </a:extLst>
                </p:cNvPr>
                <p:cNvSpPr/>
                <p:nvPr/>
              </p:nvSpPr>
              <p:spPr>
                <a:xfrm>
                  <a:off x="12439046" y="7233252"/>
                  <a:ext cx="447453" cy="443879"/>
                </a:xfrm>
                <a:custGeom>
                  <a:avLst/>
                  <a:gdLst>
                    <a:gd name="connsiteX0" fmla="*/ 368479 w 447453"/>
                    <a:gd name="connsiteY0" fmla="*/ 443880 h 443879"/>
                    <a:gd name="connsiteX1" fmla="*/ 447454 w 447453"/>
                    <a:gd name="connsiteY1" fmla="*/ 438547 h 443879"/>
                    <a:gd name="connsiteX2" fmla="*/ 441717 w 447453"/>
                    <a:gd name="connsiteY2" fmla="*/ 436860 h 443879"/>
                    <a:gd name="connsiteX3" fmla="*/ 441379 w 447453"/>
                    <a:gd name="connsiteY3" fmla="*/ 436792 h 443879"/>
                    <a:gd name="connsiteX4" fmla="*/ 341816 w 447453"/>
                    <a:gd name="connsiteY4" fmla="*/ 401828 h 443879"/>
                    <a:gd name="connsiteX5" fmla="*/ 339386 w 447453"/>
                    <a:gd name="connsiteY5" fmla="*/ 400882 h 443879"/>
                    <a:gd name="connsiteX6" fmla="*/ 337024 w 447453"/>
                    <a:gd name="connsiteY6" fmla="*/ 399938 h 443879"/>
                    <a:gd name="connsiteX7" fmla="*/ 334661 w 447453"/>
                    <a:gd name="connsiteY7" fmla="*/ 398992 h 443879"/>
                    <a:gd name="connsiteX8" fmla="*/ 329937 w 447453"/>
                    <a:gd name="connsiteY8" fmla="*/ 397102 h 443879"/>
                    <a:gd name="connsiteX9" fmla="*/ 327641 w 447453"/>
                    <a:gd name="connsiteY9" fmla="*/ 396157 h 443879"/>
                    <a:gd name="connsiteX10" fmla="*/ 325346 w 447453"/>
                    <a:gd name="connsiteY10" fmla="*/ 395212 h 443879"/>
                    <a:gd name="connsiteX11" fmla="*/ 323052 w 447453"/>
                    <a:gd name="connsiteY11" fmla="*/ 394267 h 443879"/>
                    <a:gd name="connsiteX12" fmla="*/ 321634 w 447453"/>
                    <a:gd name="connsiteY12" fmla="*/ 393660 h 443879"/>
                    <a:gd name="connsiteX13" fmla="*/ 320824 w 447453"/>
                    <a:gd name="connsiteY13" fmla="*/ 393322 h 443879"/>
                    <a:gd name="connsiteX14" fmla="*/ 318596 w 447453"/>
                    <a:gd name="connsiteY14" fmla="*/ 392377 h 443879"/>
                    <a:gd name="connsiteX15" fmla="*/ 316437 w 447453"/>
                    <a:gd name="connsiteY15" fmla="*/ 391500 h 443879"/>
                    <a:gd name="connsiteX16" fmla="*/ 316369 w 447453"/>
                    <a:gd name="connsiteY16" fmla="*/ 391500 h 443879"/>
                    <a:gd name="connsiteX17" fmla="*/ 314141 w 447453"/>
                    <a:gd name="connsiteY17" fmla="*/ 390555 h 443879"/>
                    <a:gd name="connsiteX18" fmla="*/ 311981 w 447453"/>
                    <a:gd name="connsiteY18" fmla="*/ 389610 h 443879"/>
                    <a:gd name="connsiteX19" fmla="*/ 311307 w 447453"/>
                    <a:gd name="connsiteY19" fmla="*/ 389340 h 443879"/>
                    <a:gd name="connsiteX20" fmla="*/ 309821 w 447453"/>
                    <a:gd name="connsiteY20" fmla="*/ 388732 h 443879"/>
                    <a:gd name="connsiteX21" fmla="*/ 307661 w 447453"/>
                    <a:gd name="connsiteY21" fmla="*/ 387855 h 443879"/>
                    <a:gd name="connsiteX22" fmla="*/ 306312 w 447453"/>
                    <a:gd name="connsiteY22" fmla="*/ 387247 h 443879"/>
                    <a:gd name="connsiteX23" fmla="*/ 305569 w 447453"/>
                    <a:gd name="connsiteY23" fmla="*/ 386910 h 443879"/>
                    <a:gd name="connsiteX24" fmla="*/ 303476 w 447453"/>
                    <a:gd name="connsiteY24" fmla="*/ 386032 h 443879"/>
                    <a:gd name="connsiteX25" fmla="*/ 301384 w 447453"/>
                    <a:gd name="connsiteY25" fmla="*/ 385155 h 443879"/>
                    <a:gd name="connsiteX26" fmla="*/ 301316 w 447453"/>
                    <a:gd name="connsiteY26" fmla="*/ 385155 h 443879"/>
                    <a:gd name="connsiteX27" fmla="*/ 299224 w 447453"/>
                    <a:gd name="connsiteY27" fmla="*/ 384277 h 443879"/>
                    <a:gd name="connsiteX28" fmla="*/ 297131 w 447453"/>
                    <a:gd name="connsiteY28" fmla="*/ 383400 h 443879"/>
                    <a:gd name="connsiteX29" fmla="*/ 296457 w 447453"/>
                    <a:gd name="connsiteY29" fmla="*/ 383130 h 443879"/>
                    <a:gd name="connsiteX30" fmla="*/ 295039 w 447453"/>
                    <a:gd name="connsiteY30" fmla="*/ 382522 h 443879"/>
                    <a:gd name="connsiteX31" fmla="*/ 293014 w 447453"/>
                    <a:gd name="connsiteY31" fmla="*/ 381645 h 443879"/>
                    <a:gd name="connsiteX32" fmla="*/ 291664 w 447453"/>
                    <a:gd name="connsiteY32" fmla="*/ 381105 h 443879"/>
                    <a:gd name="connsiteX33" fmla="*/ 290989 w 447453"/>
                    <a:gd name="connsiteY33" fmla="*/ 380835 h 443879"/>
                    <a:gd name="connsiteX34" fmla="*/ 289032 w 447453"/>
                    <a:gd name="connsiteY34" fmla="*/ 380025 h 443879"/>
                    <a:gd name="connsiteX35" fmla="*/ 287074 w 447453"/>
                    <a:gd name="connsiteY35" fmla="*/ 379215 h 443879"/>
                    <a:gd name="connsiteX36" fmla="*/ 132027 w 447453"/>
                    <a:gd name="connsiteY36" fmla="*/ 369967 h 443879"/>
                    <a:gd name="connsiteX37" fmla="*/ 89096 w 447453"/>
                    <a:gd name="connsiteY37" fmla="*/ 262980 h 443879"/>
                    <a:gd name="connsiteX38" fmla="*/ 72289 w 447453"/>
                    <a:gd name="connsiteY38" fmla="*/ 169830 h 443879"/>
                    <a:gd name="connsiteX39" fmla="*/ 70872 w 447453"/>
                    <a:gd name="connsiteY39" fmla="*/ 75532 h 443879"/>
                    <a:gd name="connsiteX40" fmla="*/ 68981 w 447453"/>
                    <a:gd name="connsiteY40" fmla="*/ 74790 h 443879"/>
                    <a:gd name="connsiteX41" fmla="*/ 68441 w 447453"/>
                    <a:gd name="connsiteY41" fmla="*/ 74587 h 443879"/>
                    <a:gd name="connsiteX42" fmla="*/ 67024 w 447453"/>
                    <a:gd name="connsiteY42" fmla="*/ 73980 h 443879"/>
                    <a:gd name="connsiteX43" fmla="*/ 66552 w 447453"/>
                    <a:gd name="connsiteY43" fmla="*/ 73777 h 443879"/>
                    <a:gd name="connsiteX44" fmla="*/ 64864 w 447453"/>
                    <a:gd name="connsiteY44" fmla="*/ 72967 h 443879"/>
                    <a:gd name="connsiteX45" fmla="*/ 64324 w 447453"/>
                    <a:gd name="connsiteY45" fmla="*/ 72697 h 443879"/>
                    <a:gd name="connsiteX46" fmla="*/ 63109 w 447453"/>
                    <a:gd name="connsiteY46" fmla="*/ 72022 h 443879"/>
                    <a:gd name="connsiteX47" fmla="*/ 62501 w 447453"/>
                    <a:gd name="connsiteY47" fmla="*/ 71685 h 443879"/>
                    <a:gd name="connsiteX48" fmla="*/ 61152 w 447453"/>
                    <a:gd name="connsiteY48" fmla="*/ 70875 h 443879"/>
                    <a:gd name="connsiteX49" fmla="*/ 60814 w 447453"/>
                    <a:gd name="connsiteY49" fmla="*/ 70672 h 443879"/>
                    <a:gd name="connsiteX50" fmla="*/ 59194 w 447453"/>
                    <a:gd name="connsiteY50" fmla="*/ 69660 h 443879"/>
                    <a:gd name="connsiteX51" fmla="*/ 58789 w 447453"/>
                    <a:gd name="connsiteY51" fmla="*/ 69390 h 443879"/>
                    <a:gd name="connsiteX52" fmla="*/ 57574 w 447453"/>
                    <a:gd name="connsiteY52" fmla="*/ 68580 h 443879"/>
                    <a:gd name="connsiteX53" fmla="*/ 57101 w 447453"/>
                    <a:gd name="connsiteY53" fmla="*/ 68242 h 443879"/>
                    <a:gd name="connsiteX54" fmla="*/ 55751 w 447453"/>
                    <a:gd name="connsiteY54" fmla="*/ 67230 h 443879"/>
                    <a:gd name="connsiteX55" fmla="*/ 55617 w 447453"/>
                    <a:gd name="connsiteY55" fmla="*/ 67162 h 443879"/>
                    <a:gd name="connsiteX56" fmla="*/ 55617 w 447453"/>
                    <a:gd name="connsiteY56" fmla="*/ 67162 h 443879"/>
                    <a:gd name="connsiteX57" fmla="*/ 55346 w 447453"/>
                    <a:gd name="connsiteY57" fmla="*/ 66960 h 443879"/>
                    <a:gd name="connsiteX58" fmla="*/ 54199 w 447453"/>
                    <a:gd name="connsiteY58" fmla="*/ 66015 h 443879"/>
                    <a:gd name="connsiteX59" fmla="*/ 53726 w 447453"/>
                    <a:gd name="connsiteY59" fmla="*/ 65610 h 443879"/>
                    <a:gd name="connsiteX60" fmla="*/ 52647 w 447453"/>
                    <a:gd name="connsiteY60" fmla="*/ 64665 h 443879"/>
                    <a:gd name="connsiteX61" fmla="*/ 52376 w 447453"/>
                    <a:gd name="connsiteY61" fmla="*/ 64395 h 443879"/>
                    <a:gd name="connsiteX62" fmla="*/ 51094 w 447453"/>
                    <a:gd name="connsiteY62" fmla="*/ 63180 h 443879"/>
                    <a:gd name="connsiteX63" fmla="*/ 50689 w 447453"/>
                    <a:gd name="connsiteY63" fmla="*/ 62775 h 443879"/>
                    <a:gd name="connsiteX64" fmla="*/ 49879 w 447453"/>
                    <a:gd name="connsiteY64" fmla="*/ 61897 h 443879"/>
                    <a:gd name="connsiteX65" fmla="*/ 49339 w 447453"/>
                    <a:gd name="connsiteY65" fmla="*/ 61357 h 443879"/>
                    <a:gd name="connsiteX66" fmla="*/ 48529 w 447453"/>
                    <a:gd name="connsiteY66" fmla="*/ 60480 h 443879"/>
                    <a:gd name="connsiteX67" fmla="*/ 48191 w 447453"/>
                    <a:gd name="connsiteY67" fmla="*/ 60075 h 443879"/>
                    <a:gd name="connsiteX68" fmla="*/ 47111 w 447453"/>
                    <a:gd name="connsiteY68" fmla="*/ 58792 h 443879"/>
                    <a:gd name="connsiteX69" fmla="*/ 46639 w 447453"/>
                    <a:gd name="connsiteY69" fmla="*/ 58252 h 443879"/>
                    <a:gd name="connsiteX70" fmla="*/ 45964 w 447453"/>
                    <a:gd name="connsiteY70" fmla="*/ 57375 h 443879"/>
                    <a:gd name="connsiteX71" fmla="*/ 45492 w 447453"/>
                    <a:gd name="connsiteY71" fmla="*/ 56767 h 443879"/>
                    <a:gd name="connsiteX72" fmla="*/ 44749 w 447453"/>
                    <a:gd name="connsiteY72" fmla="*/ 55688 h 443879"/>
                    <a:gd name="connsiteX73" fmla="*/ 44277 w 447453"/>
                    <a:gd name="connsiteY73" fmla="*/ 54945 h 443879"/>
                    <a:gd name="connsiteX74" fmla="*/ 43669 w 447453"/>
                    <a:gd name="connsiteY74" fmla="*/ 53932 h 443879"/>
                    <a:gd name="connsiteX75" fmla="*/ 43264 w 447453"/>
                    <a:gd name="connsiteY75" fmla="*/ 53257 h 443879"/>
                    <a:gd name="connsiteX76" fmla="*/ 42791 w 447453"/>
                    <a:gd name="connsiteY76" fmla="*/ 52515 h 443879"/>
                    <a:gd name="connsiteX77" fmla="*/ 42319 w 447453"/>
                    <a:gd name="connsiteY77" fmla="*/ 51772 h 443879"/>
                    <a:gd name="connsiteX78" fmla="*/ 42319 w 447453"/>
                    <a:gd name="connsiteY78" fmla="*/ 51772 h 443879"/>
                    <a:gd name="connsiteX79" fmla="*/ 41644 w 447453"/>
                    <a:gd name="connsiteY79" fmla="*/ 50490 h 443879"/>
                    <a:gd name="connsiteX80" fmla="*/ 41644 w 447453"/>
                    <a:gd name="connsiteY80" fmla="*/ 50422 h 443879"/>
                    <a:gd name="connsiteX81" fmla="*/ 41307 w 447453"/>
                    <a:gd name="connsiteY81" fmla="*/ 49680 h 443879"/>
                    <a:gd name="connsiteX82" fmla="*/ 40902 w 447453"/>
                    <a:gd name="connsiteY82" fmla="*/ 48870 h 443879"/>
                    <a:gd name="connsiteX83" fmla="*/ 40564 w 447453"/>
                    <a:gd name="connsiteY83" fmla="*/ 48060 h 443879"/>
                    <a:gd name="connsiteX84" fmla="*/ 40226 w 447453"/>
                    <a:gd name="connsiteY84" fmla="*/ 47182 h 443879"/>
                    <a:gd name="connsiteX85" fmla="*/ 39821 w 447453"/>
                    <a:gd name="connsiteY85" fmla="*/ 46102 h 443879"/>
                    <a:gd name="connsiteX86" fmla="*/ 39416 w 447453"/>
                    <a:gd name="connsiteY86" fmla="*/ 45022 h 443879"/>
                    <a:gd name="connsiteX87" fmla="*/ 39147 w 447453"/>
                    <a:gd name="connsiteY87" fmla="*/ 44212 h 443879"/>
                    <a:gd name="connsiteX88" fmla="*/ 38876 w 447453"/>
                    <a:gd name="connsiteY88" fmla="*/ 43470 h 443879"/>
                    <a:gd name="connsiteX89" fmla="*/ 38606 w 447453"/>
                    <a:gd name="connsiteY89" fmla="*/ 42592 h 443879"/>
                    <a:gd name="connsiteX90" fmla="*/ 38404 w 447453"/>
                    <a:gd name="connsiteY90" fmla="*/ 41917 h 443879"/>
                    <a:gd name="connsiteX91" fmla="*/ 37999 w 447453"/>
                    <a:gd name="connsiteY91" fmla="*/ 40297 h 443879"/>
                    <a:gd name="connsiteX92" fmla="*/ 37864 w 447453"/>
                    <a:gd name="connsiteY92" fmla="*/ 39622 h 443879"/>
                    <a:gd name="connsiteX93" fmla="*/ 37661 w 447453"/>
                    <a:gd name="connsiteY93" fmla="*/ 38677 h 443879"/>
                    <a:gd name="connsiteX94" fmla="*/ 37527 w 447453"/>
                    <a:gd name="connsiteY94" fmla="*/ 38002 h 443879"/>
                    <a:gd name="connsiteX95" fmla="*/ 37324 w 447453"/>
                    <a:gd name="connsiteY95" fmla="*/ 37057 h 443879"/>
                    <a:gd name="connsiteX96" fmla="*/ 37122 w 447453"/>
                    <a:gd name="connsiteY96" fmla="*/ 35707 h 443879"/>
                    <a:gd name="connsiteX97" fmla="*/ 36986 w 447453"/>
                    <a:gd name="connsiteY97" fmla="*/ 34560 h 443879"/>
                    <a:gd name="connsiteX98" fmla="*/ 36919 w 447453"/>
                    <a:gd name="connsiteY98" fmla="*/ 34290 h 443879"/>
                    <a:gd name="connsiteX99" fmla="*/ 36784 w 447453"/>
                    <a:gd name="connsiteY99" fmla="*/ 33007 h 443879"/>
                    <a:gd name="connsiteX100" fmla="*/ 36784 w 447453"/>
                    <a:gd name="connsiteY100" fmla="*/ 33007 h 443879"/>
                    <a:gd name="connsiteX101" fmla="*/ 36649 w 447453"/>
                    <a:gd name="connsiteY101" fmla="*/ 30375 h 443879"/>
                    <a:gd name="connsiteX102" fmla="*/ 36649 w 447453"/>
                    <a:gd name="connsiteY102" fmla="*/ 30240 h 443879"/>
                    <a:gd name="connsiteX103" fmla="*/ 36649 w 447453"/>
                    <a:gd name="connsiteY103" fmla="*/ 29025 h 443879"/>
                    <a:gd name="connsiteX104" fmla="*/ 36649 w 447453"/>
                    <a:gd name="connsiteY104" fmla="*/ 28755 h 443879"/>
                    <a:gd name="connsiteX105" fmla="*/ 36919 w 447453"/>
                    <a:gd name="connsiteY105" fmla="*/ 24772 h 443879"/>
                    <a:gd name="connsiteX106" fmla="*/ 36919 w 447453"/>
                    <a:gd name="connsiteY106" fmla="*/ 24705 h 443879"/>
                    <a:gd name="connsiteX107" fmla="*/ 37054 w 447453"/>
                    <a:gd name="connsiteY107" fmla="*/ 23422 h 443879"/>
                    <a:gd name="connsiteX108" fmla="*/ 37122 w 447453"/>
                    <a:gd name="connsiteY108" fmla="*/ 23152 h 443879"/>
                    <a:gd name="connsiteX109" fmla="*/ 37932 w 447453"/>
                    <a:gd name="connsiteY109" fmla="*/ 19305 h 443879"/>
                    <a:gd name="connsiteX110" fmla="*/ 37999 w 447453"/>
                    <a:gd name="connsiteY110" fmla="*/ 19170 h 443879"/>
                    <a:gd name="connsiteX111" fmla="*/ 38337 w 447453"/>
                    <a:gd name="connsiteY111" fmla="*/ 17887 h 443879"/>
                    <a:gd name="connsiteX112" fmla="*/ 38337 w 447453"/>
                    <a:gd name="connsiteY112" fmla="*/ 17752 h 443879"/>
                    <a:gd name="connsiteX113" fmla="*/ 39687 w 447453"/>
                    <a:gd name="connsiteY113" fmla="*/ 13837 h 443879"/>
                    <a:gd name="connsiteX114" fmla="*/ 39687 w 447453"/>
                    <a:gd name="connsiteY114" fmla="*/ 13770 h 443879"/>
                    <a:gd name="connsiteX115" fmla="*/ 41509 w 447453"/>
                    <a:gd name="connsiteY115" fmla="*/ 9922 h 443879"/>
                    <a:gd name="connsiteX116" fmla="*/ 41509 w 447453"/>
                    <a:gd name="connsiteY116" fmla="*/ 9855 h 443879"/>
                    <a:gd name="connsiteX117" fmla="*/ 42184 w 447453"/>
                    <a:gd name="connsiteY117" fmla="*/ 8640 h 443879"/>
                    <a:gd name="connsiteX118" fmla="*/ 42251 w 447453"/>
                    <a:gd name="connsiteY118" fmla="*/ 8505 h 443879"/>
                    <a:gd name="connsiteX119" fmla="*/ 44614 w 447453"/>
                    <a:gd name="connsiteY119" fmla="*/ 4860 h 443879"/>
                    <a:gd name="connsiteX120" fmla="*/ 44614 w 447453"/>
                    <a:gd name="connsiteY120" fmla="*/ 4792 h 443879"/>
                    <a:gd name="connsiteX121" fmla="*/ 48529 w 447453"/>
                    <a:gd name="connsiteY121" fmla="*/ 67 h 443879"/>
                    <a:gd name="connsiteX122" fmla="*/ 48596 w 447453"/>
                    <a:gd name="connsiteY122" fmla="*/ 0 h 443879"/>
                    <a:gd name="connsiteX123" fmla="*/ 34219 w 447453"/>
                    <a:gd name="connsiteY123" fmla="*/ 94027 h 443879"/>
                    <a:gd name="connsiteX124" fmla="*/ 35636 w 447453"/>
                    <a:gd name="connsiteY124" fmla="*/ 188325 h 443879"/>
                    <a:gd name="connsiteX125" fmla="*/ 52444 w 447453"/>
                    <a:gd name="connsiteY125" fmla="*/ 281475 h 443879"/>
                    <a:gd name="connsiteX126" fmla="*/ 95374 w 447453"/>
                    <a:gd name="connsiteY126" fmla="*/ 388462 h 443879"/>
                    <a:gd name="connsiteX127" fmla="*/ 250421 w 447453"/>
                    <a:gd name="connsiteY127" fmla="*/ 397710 h 443879"/>
                    <a:gd name="connsiteX128" fmla="*/ 368479 w 447453"/>
                    <a:gd name="connsiteY128" fmla="*/ 443880 h 44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47453" h="443879">
                      <a:moveTo>
                        <a:pt x="368479" y="443880"/>
                      </a:moveTo>
                      <a:cubicBezTo>
                        <a:pt x="396154" y="442597"/>
                        <a:pt x="422614" y="440842"/>
                        <a:pt x="447454" y="438547"/>
                      </a:cubicBezTo>
                      <a:cubicBezTo>
                        <a:pt x="445564" y="438007"/>
                        <a:pt x="443606" y="437467"/>
                        <a:pt x="441717" y="436860"/>
                      </a:cubicBezTo>
                      <a:lnTo>
                        <a:pt x="441379" y="436792"/>
                      </a:lnTo>
                      <a:cubicBezTo>
                        <a:pt x="405064" y="426060"/>
                        <a:pt x="371516" y="413707"/>
                        <a:pt x="341816" y="401828"/>
                      </a:cubicBezTo>
                      <a:lnTo>
                        <a:pt x="339386" y="400882"/>
                      </a:lnTo>
                      <a:lnTo>
                        <a:pt x="337024" y="399938"/>
                      </a:lnTo>
                      <a:lnTo>
                        <a:pt x="334661" y="398992"/>
                      </a:lnTo>
                      <a:lnTo>
                        <a:pt x="329937" y="397102"/>
                      </a:lnTo>
                      <a:lnTo>
                        <a:pt x="327641" y="396157"/>
                      </a:lnTo>
                      <a:lnTo>
                        <a:pt x="325346" y="395212"/>
                      </a:lnTo>
                      <a:lnTo>
                        <a:pt x="323052" y="394267"/>
                      </a:lnTo>
                      <a:lnTo>
                        <a:pt x="321634" y="393660"/>
                      </a:lnTo>
                      <a:lnTo>
                        <a:pt x="320824" y="393322"/>
                      </a:lnTo>
                      <a:lnTo>
                        <a:pt x="318596" y="392377"/>
                      </a:lnTo>
                      <a:lnTo>
                        <a:pt x="316437" y="391500"/>
                      </a:lnTo>
                      <a:lnTo>
                        <a:pt x="316369" y="391500"/>
                      </a:lnTo>
                      <a:lnTo>
                        <a:pt x="314141" y="390555"/>
                      </a:lnTo>
                      <a:lnTo>
                        <a:pt x="311981" y="389610"/>
                      </a:lnTo>
                      <a:lnTo>
                        <a:pt x="311307" y="389340"/>
                      </a:lnTo>
                      <a:lnTo>
                        <a:pt x="309821" y="388732"/>
                      </a:lnTo>
                      <a:lnTo>
                        <a:pt x="307661" y="387855"/>
                      </a:lnTo>
                      <a:lnTo>
                        <a:pt x="306312" y="387247"/>
                      </a:lnTo>
                      <a:lnTo>
                        <a:pt x="305569" y="386910"/>
                      </a:lnTo>
                      <a:lnTo>
                        <a:pt x="303476" y="386032"/>
                      </a:lnTo>
                      <a:lnTo>
                        <a:pt x="301384" y="385155"/>
                      </a:lnTo>
                      <a:lnTo>
                        <a:pt x="301316" y="385155"/>
                      </a:lnTo>
                      <a:lnTo>
                        <a:pt x="299224" y="384277"/>
                      </a:lnTo>
                      <a:lnTo>
                        <a:pt x="297131" y="383400"/>
                      </a:lnTo>
                      <a:lnTo>
                        <a:pt x="296457" y="383130"/>
                      </a:lnTo>
                      <a:lnTo>
                        <a:pt x="295039" y="382522"/>
                      </a:lnTo>
                      <a:lnTo>
                        <a:pt x="293014" y="381645"/>
                      </a:lnTo>
                      <a:lnTo>
                        <a:pt x="291664" y="381105"/>
                      </a:lnTo>
                      <a:lnTo>
                        <a:pt x="290989" y="380835"/>
                      </a:lnTo>
                      <a:lnTo>
                        <a:pt x="289032" y="380025"/>
                      </a:lnTo>
                      <a:lnTo>
                        <a:pt x="287074" y="379215"/>
                      </a:lnTo>
                      <a:cubicBezTo>
                        <a:pt x="245562" y="384953"/>
                        <a:pt x="174147" y="379822"/>
                        <a:pt x="132027" y="369967"/>
                      </a:cubicBezTo>
                      <a:cubicBezTo>
                        <a:pt x="61691" y="353632"/>
                        <a:pt x="47719" y="297405"/>
                        <a:pt x="89096" y="262980"/>
                      </a:cubicBezTo>
                      <a:cubicBezTo>
                        <a:pt x="42791" y="253732"/>
                        <a:pt x="27941" y="194940"/>
                        <a:pt x="72289" y="169830"/>
                      </a:cubicBezTo>
                      <a:cubicBezTo>
                        <a:pt x="32937" y="151942"/>
                        <a:pt x="34489" y="93487"/>
                        <a:pt x="70872" y="75532"/>
                      </a:cubicBezTo>
                      <a:cubicBezTo>
                        <a:pt x="70264" y="75330"/>
                        <a:pt x="69589" y="75060"/>
                        <a:pt x="68981" y="74790"/>
                      </a:cubicBezTo>
                      <a:lnTo>
                        <a:pt x="68441" y="74587"/>
                      </a:lnTo>
                      <a:cubicBezTo>
                        <a:pt x="67969" y="74385"/>
                        <a:pt x="67497" y="74182"/>
                        <a:pt x="67024" y="73980"/>
                      </a:cubicBezTo>
                      <a:lnTo>
                        <a:pt x="66552" y="73777"/>
                      </a:lnTo>
                      <a:cubicBezTo>
                        <a:pt x="65944" y="73507"/>
                        <a:pt x="65404" y="73237"/>
                        <a:pt x="64864" y="72967"/>
                      </a:cubicBezTo>
                      <a:lnTo>
                        <a:pt x="64324" y="72697"/>
                      </a:lnTo>
                      <a:lnTo>
                        <a:pt x="63109" y="72022"/>
                      </a:lnTo>
                      <a:lnTo>
                        <a:pt x="62501" y="71685"/>
                      </a:lnTo>
                      <a:cubicBezTo>
                        <a:pt x="62029" y="71415"/>
                        <a:pt x="61624" y="71145"/>
                        <a:pt x="61152" y="70875"/>
                      </a:cubicBezTo>
                      <a:lnTo>
                        <a:pt x="60814" y="70672"/>
                      </a:lnTo>
                      <a:cubicBezTo>
                        <a:pt x="60274" y="70335"/>
                        <a:pt x="59734" y="69997"/>
                        <a:pt x="59194" y="69660"/>
                      </a:cubicBezTo>
                      <a:lnTo>
                        <a:pt x="58789" y="69390"/>
                      </a:lnTo>
                      <a:cubicBezTo>
                        <a:pt x="58384" y="69120"/>
                        <a:pt x="57979" y="68850"/>
                        <a:pt x="57574" y="68580"/>
                      </a:cubicBezTo>
                      <a:lnTo>
                        <a:pt x="57101" y="68242"/>
                      </a:lnTo>
                      <a:cubicBezTo>
                        <a:pt x="56629" y="67905"/>
                        <a:pt x="56157" y="67567"/>
                        <a:pt x="55751" y="67230"/>
                      </a:cubicBezTo>
                      <a:lnTo>
                        <a:pt x="55617" y="67162"/>
                      </a:lnTo>
                      <a:lnTo>
                        <a:pt x="55617" y="67162"/>
                      </a:lnTo>
                      <a:lnTo>
                        <a:pt x="55346" y="66960"/>
                      </a:lnTo>
                      <a:cubicBezTo>
                        <a:pt x="54941" y="66622"/>
                        <a:pt x="54536" y="66352"/>
                        <a:pt x="54199" y="66015"/>
                      </a:cubicBezTo>
                      <a:lnTo>
                        <a:pt x="53726" y="65610"/>
                      </a:lnTo>
                      <a:cubicBezTo>
                        <a:pt x="53389" y="65272"/>
                        <a:pt x="52984" y="65002"/>
                        <a:pt x="52647" y="64665"/>
                      </a:cubicBezTo>
                      <a:lnTo>
                        <a:pt x="52376" y="64395"/>
                      </a:lnTo>
                      <a:cubicBezTo>
                        <a:pt x="51971" y="63990"/>
                        <a:pt x="51499" y="63585"/>
                        <a:pt x="51094" y="63180"/>
                      </a:cubicBezTo>
                      <a:lnTo>
                        <a:pt x="50689" y="62775"/>
                      </a:lnTo>
                      <a:cubicBezTo>
                        <a:pt x="50419" y="62505"/>
                        <a:pt x="50149" y="62167"/>
                        <a:pt x="49879" y="61897"/>
                      </a:cubicBezTo>
                      <a:lnTo>
                        <a:pt x="49339" y="61357"/>
                      </a:lnTo>
                      <a:lnTo>
                        <a:pt x="48529" y="60480"/>
                      </a:lnTo>
                      <a:lnTo>
                        <a:pt x="48191" y="60075"/>
                      </a:lnTo>
                      <a:cubicBezTo>
                        <a:pt x="47854" y="59670"/>
                        <a:pt x="47449" y="59197"/>
                        <a:pt x="47111" y="58792"/>
                      </a:cubicBezTo>
                      <a:lnTo>
                        <a:pt x="46639" y="58252"/>
                      </a:lnTo>
                      <a:lnTo>
                        <a:pt x="45964" y="57375"/>
                      </a:lnTo>
                      <a:lnTo>
                        <a:pt x="45492" y="56767"/>
                      </a:lnTo>
                      <a:cubicBezTo>
                        <a:pt x="45221" y="56430"/>
                        <a:pt x="45019" y="56025"/>
                        <a:pt x="44749" y="55688"/>
                      </a:cubicBezTo>
                      <a:lnTo>
                        <a:pt x="44277" y="54945"/>
                      </a:lnTo>
                      <a:lnTo>
                        <a:pt x="43669" y="53932"/>
                      </a:lnTo>
                      <a:lnTo>
                        <a:pt x="43264" y="53257"/>
                      </a:lnTo>
                      <a:lnTo>
                        <a:pt x="42791" y="52515"/>
                      </a:lnTo>
                      <a:lnTo>
                        <a:pt x="42319" y="51772"/>
                      </a:lnTo>
                      <a:lnTo>
                        <a:pt x="42319" y="51772"/>
                      </a:lnTo>
                      <a:cubicBezTo>
                        <a:pt x="42117" y="51367"/>
                        <a:pt x="41846" y="50962"/>
                        <a:pt x="41644" y="50490"/>
                      </a:cubicBezTo>
                      <a:lnTo>
                        <a:pt x="41644" y="50422"/>
                      </a:lnTo>
                      <a:lnTo>
                        <a:pt x="41307" y="49680"/>
                      </a:lnTo>
                      <a:lnTo>
                        <a:pt x="40902" y="48870"/>
                      </a:lnTo>
                      <a:lnTo>
                        <a:pt x="40564" y="48060"/>
                      </a:lnTo>
                      <a:lnTo>
                        <a:pt x="40226" y="47182"/>
                      </a:lnTo>
                      <a:lnTo>
                        <a:pt x="39821" y="46102"/>
                      </a:lnTo>
                      <a:cubicBezTo>
                        <a:pt x="39687" y="45765"/>
                        <a:pt x="39552" y="45427"/>
                        <a:pt x="39416" y="45022"/>
                      </a:cubicBezTo>
                      <a:lnTo>
                        <a:pt x="39147" y="44212"/>
                      </a:lnTo>
                      <a:lnTo>
                        <a:pt x="38876" y="43470"/>
                      </a:lnTo>
                      <a:lnTo>
                        <a:pt x="38606" y="42592"/>
                      </a:lnTo>
                      <a:lnTo>
                        <a:pt x="38404" y="41917"/>
                      </a:lnTo>
                      <a:cubicBezTo>
                        <a:pt x="38269" y="41377"/>
                        <a:pt x="38134" y="40837"/>
                        <a:pt x="37999" y="40297"/>
                      </a:cubicBezTo>
                      <a:lnTo>
                        <a:pt x="37864" y="39622"/>
                      </a:lnTo>
                      <a:lnTo>
                        <a:pt x="37661" y="38677"/>
                      </a:lnTo>
                      <a:lnTo>
                        <a:pt x="37527" y="38002"/>
                      </a:lnTo>
                      <a:lnTo>
                        <a:pt x="37324" y="37057"/>
                      </a:lnTo>
                      <a:cubicBezTo>
                        <a:pt x="37256" y="36585"/>
                        <a:pt x="37189" y="36180"/>
                        <a:pt x="37122" y="35707"/>
                      </a:cubicBezTo>
                      <a:lnTo>
                        <a:pt x="36986" y="34560"/>
                      </a:lnTo>
                      <a:lnTo>
                        <a:pt x="36919" y="34290"/>
                      </a:lnTo>
                      <a:cubicBezTo>
                        <a:pt x="36851" y="33885"/>
                        <a:pt x="36851" y="33412"/>
                        <a:pt x="36784" y="33007"/>
                      </a:cubicBezTo>
                      <a:lnTo>
                        <a:pt x="36784" y="33007"/>
                      </a:lnTo>
                      <a:cubicBezTo>
                        <a:pt x="36717" y="32130"/>
                        <a:pt x="36649" y="31252"/>
                        <a:pt x="36649" y="30375"/>
                      </a:cubicBezTo>
                      <a:lnTo>
                        <a:pt x="36649" y="30240"/>
                      </a:lnTo>
                      <a:cubicBezTo>
                        <a:pt x="36649" y="29835"/>
                        <a:pt x="36649" y="29430"/>
                        <a:pt x="36649" y="29025"/>
                      </a:cubicBezTo>
                      <a:lnTo>
                        <a:pt x="36649" y="28755"/>
                      </a:lnTo>
                      <a:cubicBezTo>
                        <a:pt x="36649" y="27405"/>
                        <a:pt x="36784" y="26122"/>
                        <a:pt x="36919" y="24772"/>
                      </a:cubicBezTo>
                      <a:lnTo>
                        <a:pt x="36919" y="24705"/>
                      </a:lnTo>
                      <a:cubicBezTo>
                        <a:pt x="36986" y="24300"/>
                        <a:pt x="37054" y="23827"/>
                        <a:pt x="37054" y="23422"/>
                      </a:cubicBezTo>
                      <a:lnTo>
                        <a:pt x="37122" y="23152"/>
                      </a:lnTo>
                      <a:cubicBezTo>
                        <a:pt x="37324" y="21870"/>
                        <a:pt x="37594" y="20587"/>
                        <a:pt x="37932" y="19305"/>
                      </a:cubicBezTo>
                      <a:lnTo>
                        <a:pt x="37999" y="19170"/>
                      </a:lnTo>
                      <a:cubicBezTo>
                        <a:pt x="38134" y="18765"/>
                        <a:pt x="38201" y="18292"/>
                        <a:pt x="38337" y="17887"/>
                      </a:cubicBezTo>
                      <a:lnTo>
                        <a:pt x="38337" y="17752"/>
                      </a:lnTo>
                      <a:cubicBezTo>
                        <a:pt x="38742" y="16470"/>
                        <a:pt x="39147" y="15120"/>
                        <a:pt x="39687" y="13837"/>
                      </a:cubicBezTo>
                      <a:lnTo>
                        <a:pt x="39687" y="13770"/>
                      </a:lnTo>
                      <a:cubicBezTo>
                        <a:pt x="40226" y="12487"/>
                        <a:pt x="40834" y="11205"/>
                        <a:pt x="41509" y="9922"/>
                      </a:cubicBezTo>
                      <a:lnTo>
                        <a:pt x="41509" y="9855"/>
                      </a:lnTo>
                      <a:cubicBezTo>
                        <a:pt x="41712" y="9450"/>
                        <a:pt x="41981" y="9045"/>
                        <a:pt x="42184" y="8640"/>
                      </a:cubicBezTo>
                      <a:lnTo>
                        <a:pt x="42251" y="8505"/>
                      </a:lnTo>
                      <a:cubicBezTo>
                        <a:pt x="42994" y="7290"/>
                        <a:pt x="43736" y="6075"/>
                        <a:pt x="44614" y="4860"/>
                      </a:cubicBezTo>
                      <a:lnTo>
                        <a:pt x="44614" y="4792"/>
                      </a:lnTo>
                      <a:cubicBezTo>
                        <a:pt x="45761" y="3172"/>
                        <a:pt x="47044" y="1620"/>
                        <a:pt x="48529" y="67"/>
                      </a:cubicBezTo>
                      <a:lnTo>
                        <a:pt x="48596" y="0"/>
                      </a:lnTo>
                      <a:cubicBezTo>
                        <a:pt x="-17216" y="13905"/>
                        <a:pt x="-10264" y="77760"/>
                        <a:pt x="34219" y="94027"/>
                      </a:cubicBezTo>
                      <a:cubicBezTo>
                        <a:pt x="-2163" y="111982"/>
                        <a:pt x="-3716" y="170505"/>
                        <a:pt x="35636" y="188325"/>
                      </a:cubicBezTo>
                      <a:cubicBezTo>
                        <a:pt x="-8711" y="213435"/>
                        <a:pt x="6071" y="272160"/>
                        <a:pt x="52444" y="281475"/>
                      </a:cubicBezTo>
                      <a:cubicBezTo>
                        <a:pt x="11066" y="315900"/>
                        <a:pt x="25039" y="372127"/>
                        <a:pt x="95374" y="388462"/>
                      </a:cubicBezTo>
                      <a:cubicBezTo>
                        <a:pt x="137427" y="398317"/>
                        <a:pt x="208909" y="403515"/>
                        <a:pt x="250421" y="397710"/>
                      </a:cubicBezTo>
                      <a:cubicBezTo>
                        <a:pt x="282687" y="411210"/>
                        <a:pt x="322782" y="428355"/>
                        <a:pt x="368479" y="443880"/>
                      </a:cubicBezTo>
                      <a:close/>
                    </a:path>
                  </a:pathLst>
                </a:custGeom>
                <a:solidFill>
                  <a:srgbClr val="375CAB"/>
                </a:solidFill>
                <a:ln w="674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613CFD1-4B85-0C57-9924-A4724ACBF643}"/>
                    </a:ext>
                  </a:extLst>
                </p:cNvPr>
                <p:cNvSpPr/>
                <p:nvPr/>
              </p:nvSpPr>
              <p:spPr>
                <a:xfrm>
                  <a:off x="12732667" y="7129572"/>
                  <a:ext cx="57442" cy="96119"/>
                </a:xfrm>
                <a:custGeom>
                  <a:avLst/>
                  <a:gdLst>
                    <a:gd name="connsiteX0" fmla="*/ 57442 w 57442"/>
                    <a:gd name="connsiteY0" fmla="*/ 96120 h 96119"/>
                    <a:gd name="connsiteX1" fmla="*/ 5265 w 57442"/>
                    <a:gd name="connsiteY1" fmla="*/ 6615 h 96119"/>
                    <a:gd name="connsiteX2" fmla="*/ 0 w 57442"/>
                    <a:gd name="connsiteY2" fmla="*/ 0 h 96119"/>
                    <a:gd name="connsiteX3" fmla="*/ 40027 w 57442"/>
                    <a:gd name="connsiteY3" fmla="*/ 92813 h 96119"/>
                    <a:gd name="connsiteX4" fmla="*/ 57442 w 57442"/>
                    <a:gd name="connsiteY4" fmla="*/ 96120 h 9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42" h="96119">
                      <a:moveTo>
                        <a:pt x="57442" y="96120"/>
                      </a:moveTo>
                      <a:cubicBezTo>
                        <a:pt x="39487" y="59063"/>
                        <a:pt x="21262" y="27607"/>
                        <a:pt x="5265" y="6615"/>
                      </a:cubicBezTo>
                      <a:cubicBezTo>
                        <a:pt x="3510" y="4320"/>
                        <a:pt x="1755" y="2160"/>
                        <a:pt x="0" y="0"/>
                      </a:cubicBezTo>
                      <a:cubicBezTo>
                        <a:pt x="14917" y="30038"/>
                        <a:pt x="28283" y="61087"/>
                        <a:pt x="40027" y="92813"/>
                      </a:cubicBezTo>
                      <a:cubicBezTo>
                        <a:pt x="45832" y="93893"/>
                        <a:pt x="51637" y="94973"/>
                        <a:pt x="57442" y="96120"/>
                      </a:cubicBezTo>
                      <a:close/>
                    </a:path>
                  </a:pathLst>
                </a:custGeom>
                <a:solidFill>
                  <a:srgbClr val="375CAB"/>
                </a:solidFill>
                <a:ln w="674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1D5265-6826-A14F-8512-F79EE7E816E2}"/>
                    </a:ext>
                  </a:extLst>
                </p:cNvPr>
                <p:cNvSpPr/>
                <p:nvPr/>
              </p:nvSpPr>
              <p:spPr>
                <a:xfrm>
                  <a:off x="12095062" y="6826092"/>
                  <a:ext cx="235102" cy="406754"/>
                </a:xfrm>
                <a:custGeom>
                  <a:avLst/>
                  <a:gdLst>
                    <a:gd name="connsiteX0" fmla="*/ 235103 w 235102"/>
                    <a:gd name="connsiteY0" fmla="*/ 0 h 406754"/>
                    <a:gd name="connsiteX1" fmla="*/ 134122 w 235102"/>
                    <a:gd name="connsiteY1" fmla="*/ 22477 h 406754"/>
                    <a:gd name="connsiteX2" fmla="*/ 46980 w 235102"/>
                    <a:gd name="connsiteY2" fmla="*/ 267300 h 406754"/>
                    <a:gd name="connsiteX3" fmla="*/ 0 w 235102"/>
                    <a:gd name="connsiteY3" fmla="*/ 406755 h 406754"/>
                    <a:gd name="connsiteX4" fmla="*/ 235103 w 235102"/>
                    <a:gd name="connsiteY4" fmla="*/ 0 h 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02" h="406754">
                      <a:moveTo>
                        <a:pt x="235103" y="0"/>
                      </a:moveTo>
                      <a:lnTo>
                        <a:pt x="134122" y="22477"/>
                      </a:lnTo>
                      <a:cubicBezTo>
                        <a:pt x="138307" y="85658"/>
                        <a:pt x="113130" y="199867"/>
                        <a:pt x="46980" y="267300"/>
                      </a:cubicBezTo>
                      <a:cubicBezTo>
                        <a:pt x="30510" y="315360"/>
                        <a:pt x="23422" y="338040"/>
                        <a:pt x="0" y="406755"/>
                      </a:cubicBezTo>
                      <a:cubicBezTo>
                        <a:pt x="139927" y="349852"/>
                        <a:pt x="231323" y="222548"/>
                        <a:pt x="235103" y="0"/>
                      </a:cubicBezTo>
                      <a:close/>
                    </a:path>
                  </a:pathLst>
                </a:custGeom>
                <a:solidFill>
                  <a:srgbClr val="FFC473"/>
                </a:solidFill>
                <a:ln w="674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DA1DBED-95DA-3E7F-F55C-3A038A7D95BD}"/>
                    </a:ext>
                  </a:extLst>
                </p:cNvPr>
                <p:cNvSpPr/>
                <p:nvPr/>
              </p:nvSpPr>
              <p:spPr>
                <a:xfrm>
                  <a:off x="12340492" y="6786334"/>
                  <a:ext cx="256702" cy="150997"/>
                </a:xfrm>
                <a:custGeom>
                  <a:avLst/>
                  <a:gdLst>
                    <a:gd name="connsiteX0" fmla="*/ 10665 w 256702"/>
                    <a:gd name="connsiteY0" fmla="*/ 0 h 150997"/>
                    <a:gd name="connsiteX1" fmla="*/ 0 w 256702"/>
                    <a:gd name="connsiteY1" fmla="*/ 79515 h 150997"/>
                    <a:gd name="connsiteX2" fmla="*/ 64867 w 256702"/>
                    <a:gd name="connsiteY2" fmla="*/ 150997 h 150997"/>
                    <a:gd name="connsiteX3" fmla="*/ 256703 w 256702"/>
                    <a:gd name="connsiteY3" fmla="*/ 78705 h 150997"/>
                    <a:gd name="connsiteX4" fmla="*/ 253395 w 256702"/>
                    <a:gd name="connsiteY4" fmla="*/ 9652 h 150997"/>
                    <a:gd name="connsiteX5" fmla="*/ 10665 w 256702"/>
                    <a:gd name="connsiteY5" fmla="*/ 0 h 1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02" h="150997">
                      <a:moveTo>
                        <a:pt x="10665" y="0"/>
                      </a:moveTo>
                      <a:lnTo>
                        <a:pt x="0" y="79515"/>
                      </a:lnTo>
                      <a:lnTo>
                        <a:pt x="64867" y="150997"/>
                      </a:lnTo>
                      <a:lnTo>
                        <a:pt x="256703" y="78705"/>
                      </a:lnTo>
                      <a:lnTo>
                        <a:pt x="253395" y="9652"/>
                      </a:lnTo>
                      <a:cubicBezTo>
                        <a:pt x="168277" y="12420"/>
                        <a:pt x="85523" y="8370"/>
                        <a:pt x="10665" y="0"/>
                      </a:cubicBezTo>
                      <a:close/>
                    </a:path>
                  </a:pathLst>
                </a:custGeom>
                <a:solidFill>
                  <a:srgbClr val="E4B6A0"/>
                </a:solidFill>
                <a:ln w="674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FCD0E5-640A-912C-F439-6B129EC04087}"/>
                    </a:ext>
                  </a:extLst>
                </p:cNvPr>
                <p:cNvSpPr/>
                <p:nvPr/>
              </p:nvSpPr>
              <p:spPr>
                <a:xfrm>
                  <a:off x="12346364" y="6786334"/>
                  <a:ext cx="248467" cy="45192"/>
                </a:xfrm>
                <a:custGeom>
                  <a:avLst/>
                  <a:gdLst>
                    <a:gd name="connsiteX0" fmla="*/ 4793 w 248467"/>
                    <a:gd name="connsiteY0" fmla="*/ 0 h 45192"/>
                    <a:gd name="connsiteX1" fmla="*/ 0 w 248467"/>
                    <a:gd name="connsiteY1" fmla="*/ 42795 h 45192"/>
                    <a:gd name="connsiteX2" fmla="*/ 248467 w 248467"/>
                    <a:gd name="connsiteY2" fmla="*/ 35370 h 45192"/>
                    <a:gd name="connsiteX3" fmla="*/ 247523 w 248467"/>
                    <a:gd name="connsiteY3" fmla="*/ 11610 h 45192"/>
                    <a:gd name="connsiteX4" fmla="*/ 4793 w 248467"/>
                    <a:gd name="connsiteY4" fmla="*/ 0 h 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67" h="45192">
                      <a:moveTo>
                        <a:pt x="4793" y="0"/>
                      </a:moveTo>
                      <a:lnTo>
                        <a:pt x="0" y="42795"/>
                      </a:lnTo>
                      <a:cubicBezTo>
                        <a:pt x="78435" y="47318"/>
                        <a:pt x="163148" y="45765"/>
                        <a:pt x="248467" y="35370"/>
                      </a:cubicBezTo>
                      <a:lnTo>
                        <a:pt x="247523" y="11610"/>
                      </a:lnTo>
                      <a:cubicBezTo>
                        <a:pt x="162405" y="14850"/>
                        <a:pt x="79650" y="9990"/>
                        <a:pt x="4793" y="0"/>
                      </a:cubicBezTo>
                      <a:close/>
                    </a:path>
                  </a:pathLst>
                </a:custGeom>
                <a:solidFill>
                  <a:srgbClr val="D38F76"/>
                </a:solidFill>
                <a:ln w="674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975FDD5-B81C-74AF-6033-73F8BF775D81}"/>
                    </a:ext>
                  </a:extLst>
                </p:cNvPr>
                <p:cNvSpPr/>
                <p:nvPr/>
              </p:nvSpPr>
              <p:spPr>
                <a:xfrm>
                  <a:off x="12026664" y="8572790"/>
                  <a:ext cx="394153" cy="293162"/>
                </a:xfrm>
                <a:custGeom>
                  <a:avLst/>
                  <a:gdLst>
                    <a:gd name="connsiteX0" fmla="*/ 2586 w 394153"/>
                    <a:gd name="connsiteY0" fmla="*/ 0 h 293162"/>
                    <a:gd name="connsiteX1" fmla="*/ 156 w 394153"/>
                    <a:gd name="connsiteY1" fmla="*/ 140872 h 293162"/>
                    <a:gd name="connsiteX2" fmla="*/ 161548 w 394153"/>
                    <a:gd name="connsiteY2" fmla="*/ 272092 h 293162"/>
                    <a:gd name="connsiteX3" fmla="*/ 393681 w 394153"/>
                    <a:gd name="connsiteY3" fmla="*/ 291195 h 293162"/>
                    <a:gd name="connsiteX4" fmla="*/ 394153 w 394153"/>
                    <a:gd name="connsiteY4" fmla="*/ 291127 h 293162"/>
                    <a:gd name="connsiteX5" fmla="*/ 383353 w 394153"/>
                    <a:gd name="connsiteY5" fmla="*/ 24772 h 293162"/>
                    <a:gd name="connsiteX6" fmla="*/ 2586 w 394153"/>
                    <a:gd name="connsiteY6" fmla="*/ 0 h 2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153" h="293162">
                      <a:moveTo>
                        <a:pt x="2586" y="0"/>
                      </a:moveTo>
                      <a:cubicBezTo>
                        <a:pt x="493" y="48060"/>
                        <a:pt x="-384" y="95783"/>
                        <a:pt x="156" y="140872"/>
                      </a:cubicBezTo>
                      <a:cubicBezTo>
                        <a:pt x="68263" y="98887"/>
                        <a:pt x="181326" y="157545"/>
                        <a:pt x="161548" y="272092"/>
                      </a:cubicBezTo>
                      <a:cubicBezTo>
                        <a:pt x="224391" y="287077"/>
                        <a:pt x="344473" y="297742"/>
                        <a:pt x="393681" y="291195"/>
                      </a:cubicBezTo>
                      <a:lnTo>
                        <a:pt x="394153" y="291127"/>
                      </a:lnTo>
                      <a:cubicBezTo>
                        <a:pt x="387808" y="196155"/>
                        <a:pt x="383758" y="107392"/>
                        <a:pt x="383353" y="24772"/>
                      </a:cubicBezTo>
                      <a:cubicBezTo>
                        <a:pt x="255441" y="21533"/>
                        <a:pt x="127731" y="13095"/>
                        <a:pt x="2586" y="0"/>
                      </a:cubicBezTo>
                      <a:close/>
                    </a:path>
                  </a:pathLst>
                </a:custGeom>
                <a:solidFill>
                  <a:srgbClr val="FFFFFF"/>
                </a:solidFill>
                <a:ln w="674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B62BDAC-89D5-5A0E-540A-2C2E75984526}"/>
                    </a:ext>
                  </a:extLst>
                </p:cNvPr>
                <p:cNvSpPr/>
                <p:nvPr/>
              </p:nvSpPr>
              <p:spPr>
                <a:xfrm>
                  <a:off x="12027089" y="8612209"/>
                  <a:ext cx="384007" cy="54472"/>
                </a:xfrm>
                <a:custGeom>
                  <a:avLst/>
                  <a:gdLst>
                    <a:gd name="connsiteX0" fmla="*/ 742 w 384007"/>
                    <a:gd name="connsiteY0" fmla="*/ 0 h 54472"/>
                    <a:gd name="connsiteX1" fmla="*/ 0 w 384007"/>
                    <a:gd name="connsiteY1" fmla="*/ 31253 h 54472"/>
                    <a:gd name="connsiteX2" fmla="*/ 384008 w 384007"/>
                    <a:gd name="connsiteY2" fmla="*/ 54473 h 54472"/>
                    <a:gd name="connsiteX3" fmla="*/ 383265 w 384007"/>
                    <a:gd name="connsiteY3" fmla="*/ 22478 h 54472"/>
                    <a:gd name="connsiteX4" fmla="*/ 742 w 384007"/>
                    <a:gd name="connsiteY4" fmla="*/ 0 h 5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07" h="54472">
                      <a:moveTo>
                        <a:pt x="742" y="0"/>
                      </a:moveTo>
                      <a:cubicBezTo>
                        <a:pt x="405" y="10462"/>
                        <a:pt x="203" y="20858"/>
                        <a:pt x="0" y="31253"/>
                      </a:cubicBezTo>
                      <a:cubicBezTo>
                        <a:pt x="129735" y="44348"/>
                        <a:pt x="258255" y="52245"/>
                        <a:pt x="384008" y="54473"/>
                      </a:cubicBezTo>
                      <a:cubicBezTo>
                        <a:pt x="383738" y="43673"/>
                        <a:pt x="383467" y="33008"/>
                        <a:pt x="383265" y="22478"/>
                      </a:cubicBezTo>
                      <a:cubicBezTo>
                        <a:pt x="258255" y="20992"/>
                        <a:pt x="130140" y="13230"/>
                        <a:pt x="742" y="0"/>
                      </a:cubicBezTo>
                      <a:close/>
                    </a:path>
                  </a:pathLst>
                </a:custGeom>
                <a:solidFill>
                  <a:srgbClr val="D26459"/>
                </a:solidFill>
                <a:ln w="674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254C48D-6814-4416-B2A4-F0672CFE35FE}"/>
                    </a:ext>
                  </a:extLst>
                </p:cNvPr>
                <p:cNvSpPr/>
                <p:nvPr/>
              </p:nvSpPr>
              <p:spPr>
                <a:xfrm>
                  <a:off x="11745409" y="8700046"/>
                  <a:ext cx="712330" cy="426381"/>
                </a:xfrm>
                <a:custGeom>
                  <a:avLst/>
                  <a:gdLst>
                    <a:gd name="connsiteX0" fmla="*/ 232675 w 712330"/>
                    <a:gd name="connsiteY0" fmla="*/ 115541 h 426381"/>
                    <a:gd name="connsiteX1" fmla="*/ 92343 w 712330"/>
                    <a:gd name="connsiteY1" fmla="*/ 426378 h 426381"/>
                    <a:gd name="connsiteX2" fmla="*/ 712330 w 712330"/>
                    <a:gd name="connsiteY2" fmla="*/ 422868 h 426381"/>
                    <a:gd name="connsiteX3" fmla="*/ 675881 w 712330"/>
                    <a:gd name="connsiteY3" fmla="*/ 163871 h 426381"/>
                    <a:gd name="connsiteX4" fmla="*/ 442803 w 712330"/>
                    <a:gd name="connsiteY4" fmla="*/ 144836 h 426381"/>
                    <a:gd name="connsiteX5" fmla="*/ 232675 w 712330"/>
                    <a:gd name="connsiteY5" fmla="*/ 115541 h 42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330" h="426381">
                      <a:moveTo>
                        <a:pt x="232675" y="115541"/>
                      </a:moveTo>
                      <a:cubicBezTo>
                        <a:pt x="34833" y="181083"/>
                        <a:pt x="-98277" y="427391"/>
                        <a:pt x="92343" y="426378"/>
                      </a:cubicBezTo>
                      <a:lnTo>
                        <a:pt x="712330" y="422868"/>
                      </a:lnTo>
                      <a:cubicBezTo>
                        <a:pt x="706998" y="331271"/>
                        <a:pt x="697143" y="236231"/>
                        <a:pt x="675881" y="163871"/>
                      </a:cubicBezTo>
                      <a:cubicBezTo>
                        <a:pt x="627281" y="170621"/>
                        <a:pt x="506050" y="159956"/>
                        <a:pt x="442803" y="144836"/>
                      </a:cubicBezTo>
                      <a:cubicBezTo>
                        <a:pt x="470545" y="-15747"/>
                        <a:pt x="237333" y="-66439"/>
                        <a:pt x="232675" y="115541"/>
                      </a:cubicBezTo>
                      <a:close/>
                    </a:path>
                  </a:pathLst>
                </a:custGeom>
                <a:solidFill>
                  <a:srgbClr val="D26459"/>
                </a:solidFill>
                <a:ln w="674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828CA2-5A92-2D7E-3BB6-A3CA01A021E0}"/>
                    </a:ext>
                  </a:extLst>
                </p:cNvPr>
                <p:cNvSpPr/>
                <p:nvPr/>
              </p:nvSpPr>
              <p:spPr>
                <a:xfrm>
                  <a:off x="12365592" y="8920347"/>
                  <a:ext cx="92214" cy="202837"/>
                </a:xfrm>
                <a:custGeom>
                  <a:avLst/>
                  <a:gdLst>
                    <a:gd name="connsiteX0" fmla="*/ 33962 w 92214"/>
                    <a:gd name="connsiteY0" fmla="*/ 202837 h 202837"/>
                    <a:gd name="connsiteX1" fmla="*/ 92215 w 92214"/>
                    <a:gd name="connsiteY1" fmla="*/ 202500 h 202837"/>
                    <a:gd name="connsiteX2" fmla="*/ 69332 w 92214"/>
                    <a:gd name="connsiteY2" fmla="*/ 0 h 202837"/>
                    <a:gd name="connsiteX3" fmla="*/ 33962 w 92214"/>
                    <a:gd name="connsiteY3" fmla="*/ 202837 h 202837"/>
                  </a:gdLst>
                  <a:ahLst/>
                  <a:cxnLst>
                    <a:cxn ang="0">
                      <a:pos x="connsiteX0" y="connsiteY0"/>
                    </a:cxn>
                    <a:cxn ang="0">
                      <a:pos x="connsiteX1" y="connsiteY1"/>
                    </a:cxn>
                    <a:cxn ang="0">
                      <a:pos x="connsiteX2" y="connsiteY2"/>
                    </a:cxn>
                    <a:cxn ang="0">
                      <a:pos x="connsiteX3" y="connsiteY3"/>
                    </a:cxn>
                  </a:cxnLst>
                  <a:rect l="l" t="t" r="r" b="b"/>
                  <a:pathLst>
                    <a:path w="92214" h="202837">
                      <a:moveTo>
                        <a:pt x="33962" y="202837"/>
                      </a:moveTo>
                      <a:lnTo>
                        <a:pt x="92215" y="202500"/>
                      </a:lnTo>
                      <a:cubicBezTo>
                        <a:pt x="88165" y="133177"/>
                        <a:pt x="81550" y="61965"/>
                        <a:pt x="69332" y="0"/>
                      </a:cubicBezTo>
                      <a:cubicBezTo>
                        <a:pt x="-9305" y="76477"/>
                        <a:pt x="-20983" y="166590"/>
                        <a:pt x="33962" y="202837"/>
                      </a:cubicBezTo>
                      <a:close/>
                    </a:path>
                  </a:pathLst>
                </a:custGeom>
                <a:solidFill>
                  <a:srgbClr val="AC4640"/>
                </a:solidFill>
                <a:ln w="674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4C94E4E-6297-2987-2F50-D87D8743B791}"/>
                    </a:ext>
                  </a:extLst>
                </p:cNvPr>
                <p:cNvSpPr/>
                <p:nvPr/>
              </p:nvSpPr>
              <p:spPr>
                <a:xfrm>
                  <a:off x="11793202" y="8817005"/>
                  <a:ext cx="339573" cy="135733"/>
                </a:xfrm>
                <a:custGeom>
                  <a:avLst/>
                  <a:gdLst>
                    <a:gd name="connsiteX0" fmla="*/ 180832 w 339573"/>
                    <a:gd name="connsiteY0" fmla="*/ 0 h 135733"/>
                    <a:gd name="connsiteX1" fmla="*/ 0 w 339573"/>
                    <a:gd name="connsiteY1" fmla="*/ 130207 h 135733"/>
                    <a:gd name="connsiteX2" fmla="*/ 202027 w 339573"/>
                    <a:gd name="connsiteY2" fmla="*/ 4185 h 135733"/>
                    <a:gd name="connsiteX3" fmla="*/ 180832 w 339573"/>
                    <a:gd name="connsiteY3" fmla="*/ 0 h 135733"/>
                  </a:gdLst>
                  <a:ahLst/>
                  <a:cxnLst>
                    <a:cxn ang="0">
                      <a:pos x="connsiteX0" y="connsiteY0"/>
                    </a:cxn>
                    <a:cxn ang="0">
                      <a:pos x="connsiteX1" y="connsiteY1"/>
                    </a:cxn>
                    <a:cxn ang="0">
                      <a:pos x="connsiteX2" y="connsiteY2"/>
                    </a:cxn>
                    <a:cxn ang="0">
                      <a:pos x="connsiteX3" y="connsiteY3"/>
                    </a:cxn>
                  </a:cxnLst>
                  <a:rect l="l" t="t" r="r" b="b"/>
                  <a:pathLst>
                    <a:path w="339573" h="135733">
                      <a:moveTo>
                        <a:pt x="180832" y="0"/>
                      </a:moveTo>
                      <a:cubicBezTo>
                        <a:pt x="106380" y="25717"/>
                        <a:pt x="41445" y="76815"/>
                        <a:pt x="0" y="130207"/>
                      </a:cubicBezTo>
                      <a:cubicBezTo>
                        <a:pt x="145192" y="151875"/>
                        <a:pt x="550057" y="109822"/>
                        <a:pt x="202027" y="4185"/>
                      </a:cubicBezTo>
                      <a:cubicBezTo>
                        <a:pt x="195345" y="2160"/>
                        <a:pt x="188122" y="878"/>
                        <a:pt x="180832" y="0"/>
                      </a:cubicBezTo>
                      <a:close/>
                    </a:path>
                  </a:pathLst>
                </a:custGeom>
                <a:solidFill>
                  <a:srgbClr val="E4B6A0"/>
                </a:solidFill>
                <a:ln w="674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FBC8166-962E-59A3-3B72-758929FE0E41}"/>
                    </a:ext>
                  </a:extLst>
                </p:cNvPr>
                <p:cNvSpPr/>
                <p:nvPr/>
              </p:nvSpPr>
              <p:spPr>
                <a:xfrm>
                  <a:off x="12045080" y="7732280"/>
                  <a:ext cx="94464" cy="534869"/>
                </a:xfrm>
                <a:custGeom>
                  <a:avLst/>
                  <a:gdLst>
                    <a:gd name="connsiteX0" fmla="*/ 94465 w 94464"/>
                    <a:gd name="connsiteY0" fmla="*/ 0 h 534869"/>
                    <a:gd name="connsiteX1" fmla="*/ 437 w 94464"/>
                    <a:gd name="connsiteY1" fmla="*/ 534870 h 534869"/>
                    <a:gd name="connsiteX2" fmla="*/ 94465 w 94464"/>
                    <a:gd name="connsiteY2" fmla="*/ 0 h 534869"/>
                    <a:gd name="connsiteX3" fmla="*/ 94465 w 94464"/>
                    <a:gd name="connsiteY3" fmla="*/ 0 h 534869"/>
                  </a:gdLst>
                  <a:ahLst/>
                  <a:cxnLst>
                    <a:cxn ang="0">
                      <a:pos x="connsiteX0" y="connsiteY0"/>
                    </a:cxn>
                    <a:cxn ang="0">
                      <a:pos x="connsiteX1" y="connsiteY1"/>
                    </a:cxn>
                    <a:cxn ang="0">
                      <a:pos x="connsiteX2" y="connsiteY2"/>
                    </a:cxn>
                    <a:cxn ang="0">
                      <a:pos x="connsiteX3" y="connsiteY3"/>
                    </a:cxn>
                  </a:cxnLst>
                  <a:rect l="l" t="t" r="r" b="b"/>
                  <a:pathLst>
                    <a:path w="94464" h="534869">
                      <a:moveTo>
                        <a:pt x="94465" y="0"/>
                      </a:moveTo>
                      <a:cubicBezTo>
                        <a:pt x="67599" y="177052"/>
                        <a:pt x="35537" y="359505"/>
                        <a:pt x="437" y="534870"/>
                      </a:cubicBezTo>
                      <a:cubicBezTo>
                        <a:pt x="-4221" y="353160"/>
                        <a:pt x="28449" y="169357"/>
                        <a:pt x="94465" y="0"/>
                      </a:cubicBezTo>
                      <a:lnTo>
                        <a:pt x="94465" y="0"/>
                      </a:lnTo>
                      <a:close/>
                    </a:path>
                  </a:pathLst>
                </a:custGeom>
                <a:solidFill>
                  <a:srgbClr val="AC4640"/>
                </a:solidFill>
                <a:ln w="674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FFC3627-6EFE-A780-675F-59BBE7D4FCF4}"/>
                    </a:ext>
                  </a:extLst>
                </p:cNvPr>
                <p:cNvSpPr/>
                <p:nvPr/>
              </p:nvSpPr>
              <p:spPr>
                <a:xfrm>
                  <a:off x="12327521" y="7753745"/>
                  <a:ext cx="35448" cy="542834"/>
                </a:xfrm>
                <a:custGeom>
                  <a:avLst/>
                  <a:gdLst>
                    <a:gd name="connsiteX0" fmla="*/ 19518 w 35448"/>
                    <a:gd name="connsiteY0" fmla="*/ 0 h 542834"/>
                    <a:gd name="connsiteX1" fmla="*/ 35448 w 35448"/>
                    <a:gd name="connsiteY1" fmla="*/ 542835 h 542834"/>
                    <a:gd name="connsiteX2" fmla="*/ 19518 w 35448"/>
                    <a:gd name="connsiteY2" fmla="*/ 0 h 542834"/>
                    <a:gd name="connsiteX3" fmla="*/ 19518 w 35448"/>
                    <a:gd name="connsiteY3" fmla="*/ 0 h 542834"/>
                  </a:gdLst>
                  <a:ahLst/>
                  <a:cxnLst>
                    <a:cxn ang="0">
                      <a:pos x="connsiteX0" y="connsiteY0"/>
                    </a:cxn>
                    <a:cxn ang="0">
                      <a:pos x="connsiteX1" y="connsiteY1"/>
                    </a:cxn>
                    <a:cxn ang="0">
                      <a:pos x="connsiteX2" y="connsiteY2"/>
                    </a:cxn>
                    <a:cxn ang="0">
                      <a:pos x="connsiteX3" y="connsiteY3"/>
                    </a:cxn>
                  </a:cxnLst>
                  <a:rect l="l" t="t" r="r" b="b"/>
                  <a:pathLst>
                    <a:path w="35448" h="542834">
                      <a:moveTo>
                        <a:pt x="19518" y="0"/>
                      </a:moveTo>
                      <a:cubicBezTo>
                        <a:pt x="28968" y="178807"/>
                        <a:pt x="34368" y="363960"/>
                        <a:pt x="35448" y="542835"/>
                      </a:cubicBezTo>
                      <a:cubicBezTo>
                        <a:pt x="-5862" y="365783"/>
                        <a:pt x="-10924" y="179212"/>
                        <a:pt x="19518" y="0"/>
                      </a:cubicBezTo>
                      <a:lnTo>
                        <a:pt x="19518" y="0"/>
                      </a:lnTo>
                      <a:close/>
                    </a:path>
                  </a:pathLst>
                </a:custGeom>
                <a:solidFill>
                  <a:srgbClr val="AC4640"/>
                </a:solidFill>
                <a:ln w="674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D9DDFBF-E93C-FF75-8E64-A75DA5EE3ECA}"/>
                    </a:ext>
                  </a:extLst>
                </p:cNvPr>
                <p:cNvSpPr/>
                <p:nvPr/>
              </p:nvSpPr>
              <p:spPr>
                <a:xfrm>
                  <a:off x="12550012" y="7756580"/>
                  <a:ext cx="142964" cy="523934"/>
                </a:xfrm>
                <a:custGeom>
                  <a:avLst/>
                  <a:gdLst>
                    <a:gd name="connsiteX0" fmla="*/ 0 w 142964"/>
                    <a:gd name="connsiteY0" fmla="*/ 0 h 523934"/>
                    <a:gd name="connsiteX1" fmla="*/ 142965 w 142964"/>
                    <a:gd name="connsiteY1" fmla="*/ 523935 h 523934"/>
                    <a:gd name="connsiteX2" fmla="*/ 0 w 142964"/>
                    <a:gd name="connsiteY2" fmla="*/ 0 h 523934"/>
                    <a:gd name="connsiteX3" fmla="*/ 0 w 142964"/>
                    <a:gd name="connsiteY3" fmla="*/ 0 h 523934"/>
                  </a:gdLst>
                  <a:ahLst/>
                  <a:cxnLst>
                    <a:cxn ang="0">
                      <a:pos x="connsiteX0" y="connsiteY0"/>
                    </a:cxn>
                    <a:cxn ang="0">
                      <a:pos x="connsiteX1" y="connsiteY1"/>
                    </a:cxn>
                    <a:cxn ang="0">
                      <a:pos x="connsiteX2" y="connsiteY2"/>
                    </a:cxn>
                    <a:cxn ang="0">
                      <a:pos x="connsiteX3" y="connsiteY3"/>
                    </a:cxn>
                  </a:cxnLst>
                  <a:rect l="l" t="t" r="r" b="b"/>
                  <a:pathLst>
                    <a:path w="142964" h="523934">
                      <a:moveTo>
                        <a:pt x="0" y="0"/>
                      </a:moveTo>
                      <a:cubicBezTo>
                        <a:pt x="51165" y="171585"/>
                        <a:pt x="99900" y="350325"/>
                        <a:pt x="142965" y="523935"/>
                      </a:cubicBezTo>
                      <a:cubicBezTo>
                        <a:pt x="61290" y="361530"/>
                        <a:pt x="12487" y="181372"/>
                        <a:pt x="0" y="0"/>
                      </a:cubicBezTo>
                      <a:lnTo>
                        <a:pt x="0" y="0"/>
                      </a:lnTo>
                      <a:close/>
                    </a:path>
                  </a:pathLst>
                </a:custGeom>
                <a:solidFill>
                  <a:srgbClr val="AC4640"/>
                </a:solidFill>
                <a:ln w="674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D8B3A29-5063-9401-7E1E-A072AB83F270}"/>
                    </a:ext>
                  </a:extLst>
                </p:cNvPr>
                <p:cNvSpPr/>
                <p:nvPr/>
              </p:nvSpPr>
              <p:spPr>
                <a:xfrm>
                  <a:off x="12799627" y="7742269"/>
                  <a:ext cx="234022" cy="490117"/>
                </a:xfrm>
                <a:custGeom>
                  <a:avLst/>
                  <a:gdLst>
                    <a:gd name="connsiteX0" fmla="*/ 0 w 234022"/>
                    <a:gd name="connsiteY0" fmla="*/ 0 h 490117"/>
                    <a:gd name="connsiteX1" fmla="*/ 234023 w 234022"/>
                    <a:gd name="connsiteY1" fmla="*/ 490117 h 490117"/>
                    <a:gd name="connsiteX2" fmla="*/ 0 w 234022"/>
                    <a:gd name="connsiteY2" fmla="*/ 0 h 490117"/>
                    <a:gd name="connsiteX3" fmla="*/ 0 w 234022"/>
                    <a:gd name="connsiteY3" fmla="*/ 0 h 490117"/>
                  </a:gdLst>
                  <a:ahLst/>
                  <a:cxnLst>
                    <a:cxn ang="0">
                      <a:pos x="connsiteX0" y="connsiteY0"/>
                    </a:cxn>
                    <a:cxn ang="0">
                      <a:pos x="connsiteX1" y="connsiteY1"/>
                    </a:cxn>
                    <a:cxn ang="0">
                      <a:pos x="connsiteX2" y="connsiteY2"/>
                    </a:cxn>
                    <a:cxn ang="0">
                      <a:pos x="connsiteX3" y="connsiteY3"/>
                    </a:cxn>
                  </a:cxnLst>
                  <a:rect l="l" t="t" r="r" b="b"/>
                  <a:pathLst>
                    <a:path w="234022" h="490117">
                      <a:moveTo>
                        <a:pt x="0" y="0"/>
                      </a:moveTo>
                      <a:cubicBezTo>
                        <a:pt x="80932" y="159772"/>
                        <a:pt x="160717" y="326902"/>
                        <a:pt x="234023" y="490117"/>
                      </a:cubicBezTo>
                      <a:cubicBezTo>
                        <a:pt x="124672" y="344790"/>
                        <a:pt x="44550" y="176242"/>
                        <a:pt x="0" y="0"/>
                      </a:cubicBezTo>
                      <a:lnTo>
                        <a:pt x="0" y="0"/>
                      </a:lnTo>
                      <a:close/>
                    </a:path>
                  </a:pathLst>
                </a:custGeom>
                <a:solidFill>
                  <a:srgbClr val="AC4640"/>
                </a:solidFill>
                <a:ln w="674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9F727E7-1EB6-AD6C-7FAD-3B515605F391}"/>
                    </a:ext>
                  </a:extLst>
                </p:cNvPr>
                <p:cNvSpPr/>
                <p:nvPr/>
              </p:nvSpPr>
              <p:spPr>
                <a:xfrm>
                  <a:off x="12652274" y="8330262"/>
                  <a:ext cx="433755" cy="535573"/>
                </a:xfrm>
                <a:custGeom>
                  <a:avLst/>
                  <a:gdLst>
                    <a:gd name="connsiteX0" fmla="*/ 0 w 433755"/>
                    <a:gd name="connsiteY0" fmla="*/ 55080 h 535573"/>
                    <a:gd name="connsiteX1" fmla="*/ 38138 w 433755"/>
                    <a:gd name="connsiteY1" fmla="*/ 386370 h 535573"/>
                    <a:gd name="connsiteX2" fmla="*/ 243337 w 433755"/>
                    <a:gd name="connsiteY2" fmla="*/ 519210 h 535573"/>
                    <a:gd name="connsiteX3" fmla="*/ 433755 w 433755"/>
                    <a:gd name="connsiteY3" fmla="*/ 532035 h 535573"/>
                    <a:gd name="connsiteX4" fmla="*/ 363690 w 433755"/>
                    <a:gd name="connsiteY4" fmla="*/ 0 h 535573"/>
                    <a:gd name="connsiteX5" fmla="*/ 0 w 433755"/>
                    <a:gd name="connsiteY5" fmla="*/ 55080 h 5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755" h="535573">
                      <a:moveTo>
                        <a:pt x="0" y="55080"/>
                      </a:moveTo>
                      <a:cubicBezTo>
                        <a:pt x="14850" y="152483"/>
                        <a:pt x="30307" y="273915"/>
                        <a:pt x="38138" y="386370"/>
                      </a:cubicBezTo>
                      <a:cubicBezTo>
                        <a:pt x="103815" y="352553"/>
                        <a:pt x="221063" y="390015"/>
                        <a:pt x="243337" y="519210"/>
                      </a:cubicBezTo>
                      <a:cubicBezTo>
                        <a:pt x="300307" y="534465"/>
                        <a:pt x="375705" y="539798"/>
                        <a:pt x="433755" y="532035"/>
                      </a:cubicBezTo>
                      <a:cubicBezTo>
                        <a:pt x="418635" y="330480"/>
                        <a:pt x="394470" y="162405"/>
                        <a:pt x="363690" y="0"/>
                      </a:cubicBezTo>
                      <a:cubicBezTo>
                        <a:pt x="251303" y="27743"/>
                        <a:pt x="127508" y="45563"/>
                        <a:pt x="0" y="55080"/>
                      </a:cubicBezTo>
                      <a:close/>
                    </a:path>
                  </a:pathLst>
                </a:custGeom>
                <a:solidFill>
                  <a:srgbClr val="E4B6A0"/>
                </a:solidFill>
                <a:ln w="674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3F0D25F-BD70-FAAE-1621-82D002A1CA1A}"/>
                    </a:ext>
                  </a:extLst>
                </p:cNvPr>
                <p:cNvSpPr/>
                <p:nvPr/>
              </p:nvSpPr>
              <p:spPr>
                <a:xfrm>
                  <a:off x="12652274" y="8330262"/>
                  <a:ext cx="371317" cy="96525"/>
                </a:xfrm>
                <a:custGeom>
                  <a:avLst/>
                  <a:gdLst>
                    <a:gd name="connsiteX0" fmla="*/ 0 w 371317"/>
                    <a:gd name="connsiteY0" fmla="*/ 55080 h 96525"/>
                    <a:gd name="connsiteX1" fmla="*/ 6143 w 371317"/>
                    <a:gd name="connsiteY1" fmla="*/ 96525 h 96525"/>
                    <a:gd name="connsiteX2" fmla="*/ 371318 w 371317"/>
                    <a:gd name="connsiteY2" fmla="*/ 41445 h 96525"/>
                    <a:gd name="connsiteX3" fmla="*/ 363623 w 371317"/>
                    <a:gd name="connsiteY3" fmla="*/ 0 h 96525"/>
                    <a:gd name="connsiteX4" fmla="*/ 0 w 371317"/>
                    <a:gd name="connsiteY4" fmla="*/ 55080 h 9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17" h="96525">
                      <a:moveTo>
                        <a:pt x="0" y="55080"/>
                      </a:moveTo>
                      <a:cubicBezTo>
                        <a:pt x="2025" y="68445"/>
                        <a:pt x="4117" y="82350"/>
                        <a:pt x="6143" y="96525"/>
                      </a:cubicBezTo>
                      <a:cubicBezTo>
                        <a:pt x="134122" y="87075"/>
                        <a:pt x="258458" y="69255"/>
                        <a:pt x="371318" y="41445"/>
                      </a:cubicBezTo>
                      <a:cubicBezTo>
                        <a:pt x="368820" y="27608"/>
                        <a:pt x="366255" y="13770"/>
                        <a:pt x="363623" y="0"/>
                      </a:cubicBezTo>
                      <a:cubicBezTo>
                        <a:pt x="251303" y="27743"/>
                        <a:pt x="127508" y="45563"/>
                        <a:pt x="0" y="55080"/>
                      </a:cubicBezTo>
                      <a:close/>
                    </a:path>
                  </a:pathLst>
                </a:custGeom>
                <a:solidFill>
                  <a:srgbClr val="D38F76"/>
                </a:solidFill>
                <a:ln w="674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5092BC2-4680-9E64-233D-046DB299E6D5}"/>
                    </a:ext>
                  </a:extLst>
                </p:cNvPr>
                <p:cNvSpPr/>
                <p:nvPr/>
              </p:nvSpPr>
              <p:spPr>
                <a:xfrm>
                  <a:off x="12679545" y="8551054"/>
                  <a:ext cx="406417" cy="313754"/>
                </a:xfrm>
                <a:custGeom>
                  <a:avLst/>
                  <a:gdLst>
                    <a:gd name="connsiteX0" fmla="*/ 0 w 406417"/>
                    <a:gd name="connsiteY0" fmla="*/ 43605 h 313754"/>
                    <a:gd name="connsiteX1" fmla="*/ 10800 w 406417"/>
                    <a:gd name="connsiteY1" fmla="*/ 164497 h 313754"/>
                    <a:gd name="connsiteX2" fmla="*/ 166455 w 406417"/>
                    <a:gd name="connsiteY2" fmla="*/ 292410 h 313754"/>
                    <a:gd name="connsiteX3" fmla="*/ 406418 w 406417"/>
                    <a:gd name="connsiteY3" fmla="*/ 311242 h 313754"/>
                    <a:gd name="connsiteX4" fmla="*/ 373005 w 406417"/>
                    <a:gd name="connsiteY4" fmla="*/ 0 h 313754"/>
                    <a:gd name="connsiteX5" fmla="*/ 0 w 406417"/>
                    <a:gd name="connsiteY5" fmla="*/ 43605 h 31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17" h="313754">
                      <a:moveTo>
                        <a:pt x="0" y="43605"/>
                      </a:moveTo>
                      <a:cubicBezTo>
                        <a:pt x="4320" y="84038"/>
                        <a:pt x="8033" y="124807"/>
                        <a:pt x="10800" y="164497"/>
                      </a:cubicBezTo>
                      <a:cubicBezTo>
                        <a:pt x="70807" y="128453"/>
                        <a:pt x="172260" y="175837"/>
                        <a:pt x="166455" y="292410"/>
                      </a:cubicBezTo>
                      <a:cubicBezTo>
                        <a:pt x="223425" y="307665"/>
                        <a:pt x="348030" y="319005"/>
                        <a:pt x="406418" y="311242"/>
                      </a:cubicBezTo>
                      <a:cubicBezTo>
                        <a:pt x="397980" y="198652"/>
                        <a:pt x="386707" y="96525"/>
                        <a:pt x="373005" y="0"/>
                      </a:cubicBezTo>
                      <a:cubicBezTo>
                        <a:pt x="252787" y="20925"/>
                        <a:pt x="127575" y="35235"/>
                        <a:pt x="0" y="43605"/>
                      </a:cubicBezTo>
                      <a:close/>
                    </a:path>
                  </a:pathLst>
                </a:custGeom>
                <a:solidFill>
                  <a:srgbClr val="FFFFFF"/>
                </a:solidFill>
                <a:ln w="674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69320E2-5225-EEE1-060D-5865284CF6C8}"/>
                    </a:ext>
                  </a:extLst>
                </p:cNvPr>
                <p:cNvSpPr/>
                <p:nvPr/>
              </p:nvSpPr>
              <p:spPr>
                <a:xfrm>
                  <a:off x="12683054" y="8586290"/>
                  <a:ext cx="378472" cy="74047"/>
                </a:xfrm>
                <a:custGeom>
                  <a:avLst/>
                  <a:gdLst>
                    <a:gd name="connsiteX0" fmla="*/ 0 w 378472"/>
                    <a:gd name="connsiteY0" fmla="*/ 43065 h 74047"/>
                    <a:gd name="connsiteX1" fmla="*/ 2902 w 378472"/>
                    <a:gd name="connsiteY1" fmla="*/ 74047 h 74047"/>
                    <a:gd name="connsiteX2" fmla="*/ 378473 w 378472"/>
                    <a:gd name="connsiteY2" fmla="*/ 31658 h 74047"/>
                    <a:gd name="connsiteX3" fmla="*/ 374355 w 378472"/>
                    <a:gd name="connsiteY3" fmla="*/ 0 h 74047"/>
                    <a:gd name="connsiteX4" fmla="*/ 0 w 378472"/>
                    <a:gd name="connsiteY4" fmla="*/ 43065 h 7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72" h="74047">
                      <a:moveTo>
                        <a:pt x="0" y="43065"/>
                      </a:moveTo>
                      <a:cubicBezTo>
                        <a:pt x="1013" y="53392"/>
                        <a:pt x="1958" y="63787"/>
                        <a:pt x="2902" y="74047"/>
                      </a:cubicBezTo>
                      <a:cubicBezTo>
                        <a:pt x="130613" y="64665"/>
                        <a:pt x="256298" y="50692"/>
                        <a:pt x="378473" y="31658"/>
                      </a:cubicBezTo>
                      <a:cubicBezTo>
                        <a:pt x="377122" y="20992"/>
                        <a:pt x="375773" y="10462"/>
                        <a:pt x="374355" y="0"/>
                      </a:cubicBezTo>
                      <a:cubicBezTo>
                        <a:pt x="252923" y="19777"/>
                        <a:pt x="127575" y="33952"/>
                        <a:pt x="0" y="43065"/>
                      </a:cubicBezTo>
                      <a:close/>
                    </a:path>
                  </a:pathLst>
                </a:custGeom>
                <a:solidFill>
                  <a:srgbClr val="D26459"/>
                </a:solidFill>
                <a:ln w="674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D2B0DB8-C8B0-82CE-C25D-48DF9840BDEA}"/>
                    </a:ext>
                  </a:extLst>
                </p:cNvPr>
                <p:cNvSpPr/>
                <p:nvPr/>
              </p:nvSpPr>
              <p:spPr>
                <a:xfrm>
                  <a:off x="12417536" y="8702272"/>
                  <a:ext cx="710141" cy="423207"/>
                </a:xfrm>
                <a:custGeom>
                  <a:avLst/>
                  <a:gdLst>
                    <a:gd name="connsiteX0" fmla="*/ 230486 w 710141"/>
                    <a:gd name="connsiteY0" fmla="*/ 110885 h 423207"/>
                    <a:gd name="connsiteX1" fmla="*/ 82459 w 710141"/>
                    <a:gd name="connsiteY1" fmla="*/ 423207 h 423207"/>
                    <a:gd name="connsiteX2" fmla="*/ 710141 w 710141"/>
                    <a:gd name="connsiteY2" fmla="*/ 419630 h 423207"/>
                    <a:gd name="connsiteX3" fmla="*/ 669101 w 710141"/>
                    <a:gd name="connsiteY3" fmla="*/ 159957 h 423207"/>
                    <a:gd name="connsiteX4" fmla="*/ 428464 w 710141"/>
                    <a:gd name="connsiteY4" fmla="*/ 141192 h 423207"/>
                    <a:gd name="connsiteX5" fmla="*/ 230486 w 710141"/>
                    <a:gd name="connsiteY5" fmla="*/ 110885 h 42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141" h="423207">
                      <a:moveTo>
                        <a:pt x="230486" y="110885"/>
                      </a:moveTo>
                      <a:cubicBezTo>
                        <a:pt x="-15416" y="192357"/>
                        <a:pt x="-64219" y="409707"/>
                        <a:pt x="82459" y="423207"/>
                      </a:cubicBezTo>
                      <a:lnTo>
                        <a:pt x="710141" y="419630"/>
                      </a:lnTo>
                      <a:cubicBezTo>
                        <a:pt x="704808" y="328032"/>
                        <a:pt x="690364" y="232317"/>
                        <a:pt x="669101" y="159957"/>
                      </a:cubicBezTo>
                      <a:cubicBezTo>
                        <a:pt x="610984" y="167923"/>
                        <a:pt x="485636" y="156515"/>
                        <a:pt x="428464" y="141192"/>
                      </a:cubicBezTo>
                      <a:cubicBezTo>
                        <a:pt x="436901" y="-27288"/>
                        <a:pt x="224006" y="-54288"/>
                        <a:pt x="230486" y="110885"/>
                      </a:cubicBezTo>
                      <a:close/>
                    </a:path>
                  </a:pathLst>
                </a:custGeom>
                <a:solidFill>
                  <a:srgbClr val="D26459"/>
                </a:solidFill>
                <a:ln w="674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5F70217-C065-F62C-E03E-9CD955A5F21B}"/>
                    </a:ext>
                  </a:extLst>
                </p:cNvPr>
                <p:cNvSpPr/>
                <p:nvPr/>
              </p:nvSpPr>
              <p:spPr>
                <a:xfrm>
                  <a:off x="12457807" y="8812077"/>
                  <a:ext cx="328497" cy="131755"/>
                </a:xfrm>
                <a:custGeom>
                  <a:avLst/>
                  <a:gdLst>
                    <a:gd name="connsiteX0" fmla="*/ 190215 w 328497"/>
                    <a:gd name="connsiteY0" fmla="*/ 1080 h 131755"/>
                    <a:gd name="connsiteX1" fmla="*/ 0 w 328497"/>
                    <a:gd name="connsiteY1" fmla="*/ 127710 h 131755"/>
                    <a:gd name="connsiteX2" fmla="*/ 190958 w 328497"/>
                    <a:gd name="connsiteY2" fmla="*/ 203 h 131755"/>
                    <a:gd name="connsiteX3" fmla="*/ 190215 w 328497"/>
                    <a:gd name="connsiteY3" fmla="*/ 0 h 131755"/>
                    <a:gd name="connsiteX4" fmla="*/ 190215 w 328497"/>
                    <a:gd name="connsiteY4" fmla="*/ 1080 h 13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7" h="131755">
                      <a:moveTo>
                        <a:pt x="190215" y="1080"/>
                      </a:moveTo>
                      <a:cubicBezTo>
                        <a:pt x="100710" y="30780"/>
                        <a:pt x="37328" y="78435"/>
                        <a:pt x="0" y="127710"/>
                      </a:cubicBezTo>
                      <a:cubicBezTo>
                        <a:pt x="153427" y="145800"/>
                        <a:pt x="530483" y="103208"/>
                        <a:pt x="190958" y="203"/>
                      </a:cubicBezTo>
                      <a:lnTo>
                        <a:pt x="190215" y="0"/>
                      </a:lnTo>
                      <a:lnTo>
                        <a:pt x="190215" y="1080"/>
                      </a:lnTo>
                      <a:close/>
                    </a:path>
                  </a:pathLst>
                </a:custGeom>
                <a:solidFill>
                  <a:srgbClr val="E4B6A0"/>
                </a:solidFill>
                <a:ln w="674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E0E4F9E-0D33-B8F3-C8E7-C6AC18A00CEB}"/>
                    </a:ext>
                  </a:extLst>
                </p:cNvPr>
                <p:cNvSpPr/>
                <p:nvPr/>
              </p:nvSpPr>
              <p:spPr>
                <a:xfrm>
                  <a:off x="13063282" y="4913611"/>
                  <a:ext cx="1287686" cy="2291965"/>
                </a:xfrm>
                <a:custGeom>
                  <a:avLst/>
                  <a:gdLst>
                    <a:gd name="connsiteX0" fmla="*/ 351068 w 1287686"/>
                    <a:gd name="connsiteY0" fmla="*/ 42933 h 2291965"/>
                    <a:gd name="connsiteX1" fmla="*/ 636593 w 1287686"/>
                    <a:gd name="connsiteY1" fmla="*/ 1599686 h 2291965"/>
                    <a:gd name="connsiteX2" fmla="*/ 634298 w 1287686"/>
                    <a:gd name="connsiteY2" fmla="*/ 1593746 h 2291965"/>
                    <a:gd name="connsiteX3" fmla="*/ 635108 w 1287686"/>
                    <a:gd name="connsiteY3" fmla="*/ 1598201 h 2291965"/>
                    <a:gd name="connsiteX4" fmla="*/ 396023 w 1287686"/>
                    <a:gd name="connsiteY4" fmla="*/ 1918624 h 2291965"/>
                    <a:gd name="connsiteX5" fmla="*/ 149176 w 1287686"/>
                    <a:gd name="connsiteY5" fmla="*/ 1746904 h 2291965"/>
                    <a:gd name="connsiteX6" fmla="*/ 0 w 1287686"/>
                    <a:gd name="connsiteY6" fmla="*/ 1817913 h 2291965"/>
                    <a:gd name="connsiteX7" fmla="*/ 628763 w 1287686"/>
                    <a:gd name="connsiteY7" fmla="*/ 2291966 h 2291965"/>
                    <a:gd name="connsiteX8" fmla="*/ 1131840 w 1287686"/>
                    <a:gd name="connsiteY8" fmla="*/ 1182603 h 2291965"/>
                    <a:gd name="connsiteX9" fmla="*/ 351068 w 1287686"/>
                    <a:gd name="connsiteY9" fmla="*/ 42933 h 229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686" h="2291965">
                      <a:moveTo>
                        <a:pt x="351068" y="42933"/>
                      </a:moveTo>
                      <a:cubicBezTo>
                        <a:pt x="821340" y="354783"/>
                        <a:pt x="1070820" y="941966"/>
                        <a:pt x="636593" y="1599686"/>
                      </a:cubicBezTo>
                      <a:cubicBezTo>
                        <a:pt x="635918" y="1597661"/>
                        <a:pt x="635041" y="1595771"/>
                        <a:pt x="634298" y="1593746"/>
                      </a:cubicBezTo>
                      <a:lnTo>
                        <a:pt x="635108" y="1598201"/>
                      </a:lnTo>
                      <a:cubicBezTo>
                        <a:pt x="663458" y="1776063"/>
                        <a:pt x="597848" y="1914033"/>
                        <a:pt x="396023" y="1918624"/>
                      </a:cubicBezTo>
                      <a:cubicBezTo>
                        <a:pt x="269123" y="1921526"/>
                        <a:pt x="178673" y="1847344"/>
                        <a:pt x="149176" y="1746904"/>
                      </a:cubicBezTo>
                      <a:cubicBezTo>
                        <a:pt x="103950" y="1774713"/>
                        <a:pt x="53731" y="1798271"/>
                        <a:pt x="0" y="1817913"/>
                      </a:cubicBezTo>
                      <a:cubicBezTo>
                        <a:pt x="52650" y="2086428"/>
                        <a:pt x="336825" y="2256596"/>
                        <a:pt x="628763" y="2291966"/>
                      </a:cubicBezTo>
                      <a:cubicBezTo>
                        <a:pt x="555593" y="1857806"/>
                        <a:pt x="935820" y="1500393"/>
                        <a:pt x="1131840" y="1182603"/>
                      </a:cubicBezTo>
                      <a:cubicBezTo>
                        <a:pt x="1561411" y="486408"/>
                        <a:pt x="1038083" y="-177184"/>
                        <a:pt x="351068" y="42933"/>
                      </a:cubicBezTo>
                      <a:close/>
                    </a:path>
                  </a:pathLst>
                </a:custGeom>
                <a:solidFill>
                  <a:srgbClr val="874334"/>
                </a:solidFill>
                <a:ln w="6747"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9B11690-5EE5-F31C-CF32-7BB80DD29BBA}"/>
                    </a:ext>
                  </a:extLst>
                </p:cNvPr>
                <p:cNvSpPr/>
                <p:nvPr/>
              </p:nvSpPr>
              <p:spPr>
                <a:xfrm>
                  <a:off x="13346309" y="4853750"/>
                  <a:ext cx="521566" cy="516907"/>
                </a:xfrm>
                <a:custGeom>
                  <a:avLst/>
                  <a:gdLst>
                    <a:gd name="connsiteX0" fmla="*/ 0 w 521566"/>
                    <a:gd name="connsiteY0" fmla="*/ 81870 h 516907"/>
                    <a:gd name="connsiteX1" fmla="*/ 5670 w 521566"/>
                    <a:gd name="connsiteY1" fmla="*/ 70732 h 516907"/>
                    <a:gd name="connsiteX2" fmla="*/ 195143 w 521566"/>
                    <a:gd name="connsiteY2" fmla="*/ 18015 h 516907"/>
                    <a:gd name="connsiteX3" fmla="*/ 383670 w 521566"/>
                    <a:gd name="connsiteY3" fmla="*/ 165637 h 516907"/>
                    <a:gd name="connsiteX4" fmla="*/ 499028 w 521566"/>
                    <a:gd name="connsiteY4" fmla="*/ 322372 h 516907"/>
                    <a:gd name="connsiteX5" fmla="*/ 458528 w 521566"/>
                    <a:gd name="connsiteY5" fmla="*/ 514545 h 516907"/>
                    <a:gd name="connsiteX6" fmla="*/ 454747 w 521566"/>
                    <a:gd name="connsiteY6" fmla="*/ 516907 h 516907"/>
                    <a:gd name="connsiteX7" fmla="*/ 0 w 521566"/>
                    <a:gd name="connsiteY7" fmla="*/ 81870 h 51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566" h="516907">
                      <a:moveTo>
                        <a:pt x="0" y="81870"/>
                      </a:moveTo>
                      <a:cubicBezTo>
                        <a:pt x="1688" y="78090"/>
                        <a:pt x="3578" y="74377"/>
                        <a:pt x="5670" y="70732"/>
                      </a:cubicBezTo>
                      <a:cubicBezTo>
                        <a:pt x="43470" y="3840"/>
                        <a:pt x="128250" y="-19785"/>
                        <a:pt x="195143" y="18015"/>
                      </a:cubicBezTo>
                      <a:cubicBezTo>
                        <a:pt x="277492" y="64455"/>
                        <a:pt x="335677" y="112987"/>
                        <a:pt x="383670" y="165637"/>
                      </a:cubicBezTo>
                      <a:cubicBezTo>
                        <a:pt x="428557" y="214980"/>
                        <a:pt x="462105" y="265875"/>
                        <a:pt x="499028" y="322372"/>
                      </a:cubicBezTo>
                      <a:cubicBezTo>
                        <a:pt x="540878" y="386632"/>
                        <a:pt x="522787" y="472627"/>
                        <a:pt x="458528" y="514545"/>
                      </a:cubicBezTo>
                      <a:cubicBezTo>
                        <a:pt x="457313" y="515355"/>
                        <a:pt x="456030" y="516165"/>
                        <a:pt x="454747" y="516907"/>
                      </a:cubicBezTo>
                      <a:cubicBezTo>
                        <a:pt x="353025" y="328042"/>
                        <a:pt x="191835" y="181365"/>
                        <a:pt x="0" y="81870"/>
                      </a:cubicBezTo>
                      <a:close/>
                    </a:path>
                  </a:pathLst>
                </a:custGeom>
                <a:solidFill>
                  <a:srgbClr val="D26459"/>
                </a:solidFill>
                <a:ln w="6747"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E9C22940-D698-66DA-DAE7-3FB8FFE9CF69}"/>
                    </a:ext>
                  </a:extLst>
                </p:cNvPr>
                <p:cNvSpPr/>
                <p:nvPr/>
              </p:nvSpPr>
              <p:spPr>
                <a:xfrm>
                  <a:off x="11495450" y="4720362"/>
                  <a:ext cx="2429183" cy="1792867"/>
                </a:xfrm>
                <a:custGeom>
                  <a:avLst/>
                  <a:gdLst>
                    <a:gd name="connsiteX0" fmla="*/ 32207 w 2429183"/>
                    <a:gd name="connsiteY0" fmla="*/ 1334138 h 1792867"/>
                    <a:gd name="connsiteX1" fmla="*/ 295659 w 2429183"/>
                    <a:gd name="connsiteY1" fmla="*/ 1149660 h 1792867"/>
                    <a:gd name="connsiteX2" fmla="*/ 340277 w 2429183"/>
                    <a:gd name="connsiteY2" fmla="*/ 1066230 h 1792867"/>
                    <a:gd name="connsiteX3" fmla="*/ 985982 w 2429183"/>
                    <a:gd name="connsiteY3" fmla="*/ 847328 h 1792867"/>
                    <a:gd name="connsiteX4" fmla="*/ 1494797 w 2429183"/>
                    <a:gd name="connsiteY4" fmla="*/ 1315103 h 1792867"/>
                    <a:gd name="connsiteX5" fmla="*/ 1467122 w 2429183"/>
                    <a:gd name="connsiteY5" fmla="*/ 1101195 h 1792867"/>
                    <a:gd name="connsiteX6" fmla="*/ 1696622 w 2429183"/>
                    <a:gd name="connsiteY6" fmla="*/ 1477103 h 1792867"/>
                    <a:gd name="connsiteX7" fmla="*/ 1770197 w 2429183"/>
                    <a:gd name="connsiteY7" fmla="*/ 1707345 h 1792867"/>
                    <a:gd name="connsiteX8" fmla="*/ 1770265 w 2429183"/>
                    <a:gd name="connsiteY8" fmla="*/ 1707413 h 1792867"/>
                    <a:gd name="connsiteX9" fmla="*/ 1972832 w 2429183"/>
                    <a:gd name="connsiteY9" fmla="*/ 1622835 h 1792867"/>
                    <a:gd name="connsiteX10" fmla="*/ 2204425 w 2429183"/>
                    <a:gd name="connsiteY10" fmla="*/ 1792868 h 1792867"/>
                    <a:gd name="connsiteX11" fmla="*/ 260965 w 2429183"/>
                    <a:gd name="connsiteY11" fmla="*/ 380633 h 1792867"/>
                    <a:gd name="connsiteX12" fmla="*/ 32207 w 2429183"/>
                    <a:gd name="connsiteY12" fmla="*/ 1334138 h 179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9183" h="1792867">
                      <a:moveTo>
                        <a:pt x="32207" y="1334138"/>
                      </a:moveTo>
                      <a:cubicBezTo>
                        <a:pt x="117324" y="1216215"/>
                        <a:pt x="213242" y="1154318"/>
                        <a:pt x="295659" y="1149660"/>
                      </a:cubicBezTo>
                      <a:cubicBezTo>
                        <a:pt x="297280" y="1134608"/>
                        <a:pt x="328599" y="1084388"/>
                        <a:pt x="340277" y="1066230"/>
                      </a:cubicBezTo>
                      <a:cubicBezTo>
                        <a:pt x="580577" y="1116990"/>
                        <a:pt x="867992" y="1039500"/>
                        <a:pt x="985982" y="847328"/>
                      </a:cubicBezTo>
                      <a:cubicBezTo>
                        <a:pt x="1005962" y="1148108"/>
                        <a:pt x="1247612" y="1276830"/>
                        <a:pt x="1494797" y="1315103"/>
                      </a:cubicBezTo>
                      <a:cubicBezTo>
                        <a:pt x="1462667" y="1249830"/>
                        <a:pt x="1450787" y="1199340"/>
                        <a:pt x="1467122" y="1101195"/>
                      </a:cubicBezTo>
                      <a:cubicBezTo>
                        <a:pt x="1471577" y="1297553"/>
                        <a:pt x="1570060" y="1403190"/>
                        <a:pt x="1696622" y="1477103"/>
                      </a:cubicBezTo>
                      <a:cubicBezTo>
                        <a:pt x="1617512" y="1608458"/>
                        <a:pt x="1710257" y="1635120"/>
                        <a:pt x="1770197" y="1707345"/>
                      </a:cubicBezTo>
                      <a:lnTo>
                        <a:pt x="1770265" y="1707413"/>
                      </a:lnTo>
                      <a:cubicBezTo>
                        <a:pt x="1819404" y="1652738"/>
                        <a:pt x="1892507" y="1619528"/>
                        <a:pt x="1972832" y="1622835"/>
                      </a:cubicBezTo>
                      <a:cubicBezTo>
                        <a:pt x="2081643" y="1627358"/>
                        <a:pt x="2171687" y="1697760"/>
                        <a:pt x="2204425" y="1792868"/>
                      </a:cubicBezTo>
                      <a:cubicBezTo>
                        <a:pt x="3088404" y="453870"/>
                        <a:pt x="1139140" y="-592582"/>
                        <a:pt x="260965" y="380633"/>
                      </a:cubicBezTo>
                      <a:cubicBezTo>
                        <a:pt x="48069" y="616545"/>
                        <a:pt x="-57838" y="1015875"/>
                        <a:pt x="32207" y="1334138"/>
                      </a:cubicBezTo>
                      <a:close/>
                    </a:path>
                  </a:pathLst>
                </a:custGeom>
                <a:solidFill>
                  <a:srgbClr val="9F685C"/>
                </a:solidFill>
                <a:ln w="6747"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0B56763-4387-AB51-1CD8-13BD240C3CD2}"/>
                    </a:ext>
                  </a:extLst>
                </p:cNvPr>
                <p:cNvSpPr/>
                <p:nvPr/>
              </p:nvSpPr>
              <p:spPr>
                <a:xfrm>
                  <a:off x="11588052" y="5838702"/>
                  <a:ext cx="216354" cy="445162"/>
                </a:xfrm>
                <a:custGeom>
                  <a:avLst/>
                  <a:gdLst>
                    <a:gd name="connsiteX0" fmla="*/ 101740 w 216354"/>
                    <a:gd name="connsiteY0" fmla="*/ 445162 h 445162"/>
                    <a:gd name="connsiteX1" fmla="*/ 219 w 216354"/>
                    <a:gd name="connsiteY1" fmla="*/ 235710 h 445162"/>
                    <a:gd name="connsiteX2" fmla="*/ 216355 w 216354"/>
                    <a:gd name="connsiteY2" fmla="*/ 0 h 445162"/>
                    <a:gd name="connsiteX3" fmla="*/ 101740 w 216354"/>
                    <a:gd name="connsiteY3" fmla="*/ 445162 h 445162"/>
                  </a:gdLst>
                  <a:ahLst/>
                  <a:cxnLst>
                    <a:cxn ang="0">
                      <a:pos x="connsiteX0" y="connsiteY0"/>
                    </a:cxn>
                    <a:cxn ang="0">
                      <a:pos x="connsiteX1" y="connsiteY1"/>
                    </a:cxn>
                    <a:cxn ang="0">
                      <a:pos x="connsiteX2" y="connsiteY2"/>
                    </a:cxn>
                    <a:cxn ang="0">
                      <a:pos x="connsiteX3" y="connsiteY3"/>
                    </a:cxn>
                  </a:cxnLst>
                  <a:rect l="l" t="t" r="r" b="b"/>
                  <a:pathLst>
                    <a:path w="216354" h="445162">
                      <a:moveTo>
                        <a:pt x="101740" y="445162"/>
                      </a:moveTo>
                      <a:cubicBezTo>
                        <a:pt x="37075" y="397440"/>
                        <a:pt x="-3358" y="320625"/>
                        <a:pt x="219" y="235710"/>
                      </a:cubicBezTo>
                      <a:cubicBezTo>
                        <a:pt x="5282" y="114615"/>
                        <a:pt x="98094" y="17483"/>
                        <a:pt x="216355" y="0"/>
                      </a:cubicBezTo>
                      <a:cubicBezTo>
                        <a:pt x="130629" y="152145"/>
                        <a:pt x="93302" y="310500"/>
                        <a:pt x="101740" y="445162"/>
                      </a:cubicBezTo>
                      <a:close/>
                    </a:path>
                  </a:pathLst>
                </a:custGeom>
                <a:solidFill>
                  <a:srgbClr val="E4B6A0"/>
                </a:solidFill>
                <a:ln w="674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2A534C8-FAD0-B70B-FC3B-F903CAD406D0}"/>
                    </a:ext>
                  </a:extLst>
                </p:cNvPr>
                <p:cNvSpPr/>
                <p:nvPr/>
              </p:nvSpPr>
              <p:spPr>
                <a:xfrm>
                  <a:off x="11651803" y="5838634"/>
                  <a:ext cx="152536" cy="445229"/>
                </a:xfrm>
                <a:custGeom>
                  <a:avLst/>
                  <a:gdLst>
                    <a:gd name="connsiteX0" fmla="*/ 37989 w 152536"/>
                    <a:gd name="connsiteY0" fmla="*/ 445230 h 445229"/>
                    <a:gd name="connsiteX1" fmla="*/ 1403 w 152536"/>
                    <a:gd name="connsiteY1" fmla="*/ 412290 h 445229"/>
                    <a:gd name="connsiteX2" fmla="*/ 86791 w 152536"/>
                    <a:gd name="connsiteY2" fmla="*/ 18900 h 445229"/>
                    <a:gd name="connsiteX3" fmla="*/ 152536 w 152536"/>
                    <a:gd name="connsiteY3" fmla="*/ 0 h 445229"/>
                    <a:gd name="connsiteX4" fmla="*/ 37989 w 152536"/>
                    <a:gd name="connsiteY4" fmla="*/ 445230 h 44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6" h="445229">
                      <a:moveTo>
                        <a:pt x="37989" y="445230"/>
                      </a:moveTo>
                      <a:cubicBezTo>
                        <a:pt x="24691" y="435443"/>
                        <a:pt x="12474" y="424372"/>
                        <a:pt x="1403" y="412290"/>
                      </a:cubicBezTo>
                      <a:cubicBezTo>
                        <a:pt x="-6831" y="293085"/>
                        <a:pt x="21114" y="154912"/>
                        <a:pt x="86791" y="18900"/>
                      </a:cubicBezTo>
                      <a:cubicBezTo>
                        <a:pt x="107446" y="9855"/>
                        <a:pt x="129519" y="3442"/>
                        <a:pt x="152536" y="0"/>
                      </a:cubicBezTo>
                      <a:cubicBezTo>
                        <a:pt x="66879" y="152213"/>
                        <a:pt x="29551" y="310568"/>
                        <a:pt x="37989" y="445230"/>
                      </a:cubicBezTo>
                      <a:close/>
                    </a:path>
                  </a:pathLst>
                </a:custGeom>
                <a:solidFill>
                  <a:srgbClr val="D38F76"/>
                </a:solidFill>
                <a:ln w="6747"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DC90410-33F8-5FFB-7DA0-8257465F2076}"/>
                    </a:ext>
                  </a:extLst>
                </p:cNvPr>
                <p:cNvSpPr/>
                <p:nvPr/>
              </p:nvSpPr>
              <p:spPr>
                <a:xfrm>
                  <a:off x="11688565" y="5567689"/>
                  <a:ext cx="2024552" cy="1273618"/>
                </a:xfrm>
                <a:custGeom>
                  <a:avLst/>
                  <a:gdLst>
                    <a:gd name="connsiteX0" fmla="*/ 147162 w 2024552"/>
                    <a:gd name="connsiteY0" fmla="*/ 218903 h 1273618"/>
                    <a:gd name="connsiteX1" fmla="*/ 47937 w 2024552"/>
                    <a:gd name="connsiteY1" fmla="*/ 896805 h 1273618"/>
                    <a:gd name="connsiteX2" fmla="*/ 1523892 w 2024552"/>
                    <a:gd name="connsiteY2" fmla="*/ 1092758 h 1273618"/>
                    <a:gd name="connsiteX3" fmla="*/ 1758859 w 2024552"/>
                    <a:gd name="connsiteY3" fmla="*/ 1273388 h 1273618"/>
                    <a:gd name="connsiteX4" fmla="*/ 2024337 w 2024552"/>
                    <a:gd name="connsiteY4" fmla="*/ 1035112 h 1273618"/>
                    <a:gd name="connsiteX5" fmla="*/ 1779716 w 2024552"/>
                    <a:gd name="connsiteY5" fmla="*/ 775508 h 1273618"/>
                    <a:gd name="connsiteX6" fmla="*/ 1577149 w 2024552"/>
                    <a:gd name="connsiteY6" fmla="*/ 860085 h 1273618"/>
                    <a:gd name="connsiteX7" fmla="*/ 1516872 w 2024552"/>
                    <a:gd name="connsiteY7" fmla="*/ 625320 h 1273618"/>
                    <a:gd name="connsiteX8" fmla="*/ 1274007 w 2024552"/>
                    <a:gd name="connsiteY8" fmla="*/ 253868 h 1273618"/>
                    <a:gd name="connsiteX9" fmla="*/ 1301682 w 2024552"/>
                    <a:gd name="connsiteY9" fmla="*/ 467775 h 1273618"/>
                    <a:gd name="connsiteX10" fmla="*/ 792867 w 2024552"/>
                    <a:gd name="connsiteY10" fmla="*/ 0 h 1273618"/>
                    <a:gd name="connsiteX11" fmla="*/ 147162 w 2024552"/>
                    <a:gd name="connsiteY11" fmla="*/ 218903 h 12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552" h="1273618">
                      <a:moveTo>
                        <a:pt x="147162" y="218903"/>
                      </a:moveTo>
                      <a:cubicBezTo>
                        <a:pt x="-9169" y="461633"/>
                        <a:pt x="-38734" y="729810"/>
                        <a:pt x="47937" y="896805"/>
                      </a:cubicBezTo>
                      <a:cubicBezTo>
                        <a:pt x="228162" y="1244228"/>
                        <a:pt x="1096617" y="1355603"/>
                        <a:pt x="1523892" y="1092758"/>
                      </a:cubicBezTo>
                      <a:cubicBezTo>
                        <a:pt x="1553389" y="1193198"/>
                        <a:pt x="1646067" y="1268663"/>
                        <a:pt x="1758859" y="1273388"/>
                      </a:cubicBezTo>
                      <a:cubicBezTo>
                        <a:pt x="1899731" y="1279260"/>
                        <a:pt x="2018599" y="1172610"/>
                        <a:pt x="2024337" y="1035112"/>
                      </a:cubicBezTo>
                      <a:cubicBezTo>
                        <a:pt x="2030074" y="897615"/>
                        <a:pt x="1920590" y="781380"/>
                        <a:pt x="1779716" y="775508"/>
                      </a:cubicBezTo>
                      <a:cubicBezTo>
                        <a:pt x="1699392" y="772133"/>
                        <a:pt x="1626289" y="805410"/>
                        <a:pt x="1577149" y="860085"/>
                      </a:cubicBezTo>
                      <a:cubicBezTo>
                        <a:pt x="1518627" y="799470"/>
                        <a:pt x="1470229" y="754650"/>
                        <a:pt x="1516872" y="625320"/>
                      </a:cubicBezTo>
                      <a:cubicBezTo>
                        <a:pt x="1371949" y="560317"/>
                        <a:pt x="1288182" y="452453"/>
                        <a:pt x="1274007" y="253868"/>
                      </a:cubicBezTo>
                      <a:cubicBezTo>
                        <a:pt x="1257671" y="352012"/>
                        <a:pt x="1269552" y="402503"/>
                        <a:pt x="1301682" y="467775"/>
                      </a:cubicBezTo>
                      <a:cubicBezTo>
                        <a:pt x="1054497" y="429503"/>
                        <a:pt x="812779" y="300780"/>
                        <a:pt x="792867" y="0"/>
                      </a:cubicBezTo>
                      <a:cubicBezTo>
                        <a:pt x="643692" y="201150"/>
                        <a:pt x="384491" y="268177"/>
                        <a:pt x="147162" y="218903"/>
                      </a:cubicBezTo>
                      <a:close/>
                    </a:path>
                  </a:pathLst>
                </a:custGeom>
                <a:solidFill>
                  <a:srgbClr val="E4B6A0"/>
                </a:solidFill>
                <a:ln w="674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A735F77-010E-8821-D58C-E7B64E684BF0}"/>
                    </a:ext>
                  </a:extLst>
                </p:cNvPr>
                <p:cNvSpPr/>
                <p:nvPr/>
              </p:nvSpPr>
              <p:spPr>
                <a:xfrm>
                  <a:off x="12490639" y="6079421"/>
                  <a:ext cx="208049" cy="277124"/>
                </a:xfrm>
                <a:custGeom>
                  <a:avLst/>
                  <a:gdLst>
                    <a:gd name="connsiteX0" fmla="*/ 129303 w 208049"/>
                    <a:gd name="connsiteY0" fmla="*/ 1268 h 277124"/>
                    <a:gd name="connsiteX1" fmla="*/ 204903 w 208049"/>
                    <a:gd name="connsiteY1" fmla="*/ 157126 h 277124"/>
                    <a:gd name="connsiteX2" fmla="*/ 78746 w 208049"/>
                    <a:gd name="connsiteY2" fmla="*/ 275858 h 277124"/>
                    <a:gd name="connsiteX3" fmla="*/ 3146 w 208049"/>
                    <a:gd name="connsiteY3" fmla="*/ 120001 h 277124"/>
                    <a:gd name="connsiteX4" fmla="*/ 129303 w 208049"/>
                    <a:gd name="connsiteY4" fmla="*/ 1268 h 277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49" h="277124">
                      <a:moveTo>
                        <a:pt x="129303" y="1268"/>
                      </a:moveTo>
                      <a:cubicBezTo>
                        <a:pt x="184991" y="11528"/>
                        <a:pt x="218876" y="81323"/>
                        <a:pt x="204903" y="157126"/>
                      </a:cubicBezTo>
                      <a:cubicBezTo>
                        <a:pt x="190931" y="232928"/>
                        <a:pt x="134433" y="286118"/>
                        <a:pt x="78746" y="275858"/>
                      </a:cubicBezTo>
                      <a:cubicBezTo>
                        <a:pt x="23058" y="265598"/>
                        <a:pt x="-10827" y="195803"/>
                        <a:pt x="3146" y="120001"/>
                      </a:cubicBezTo>
                      <a:cubicBezTo>
                        <a:pt x="17118" y="44131"/>
                        <a:pt x="73616" y="-8992"/>
                        <a:pt x="129303" y="1268"/>
                      </a:cubicBezTo>
                      <a:close/>
                    </a:path>
                  </a:pathLst>
                </a:custGeom>
                <a:solidFill>
                  <a:srgbClr val="114866"/>
                </a:solidFill>
                <a:ln w="6747"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C9DC26A-544F-3752-BDF6-7DFE076F74E6}"/>
                    </a:ext>
                  </a:extLst>
                </p:cNvPr>
                <p:cNvSpPr/>
                <p:nvPr/>
              </p:nvSpPr>
              <p:spPr>
                <a:xfrm>
                  <a:off x="11989427" y="5973252"/>
                  <a:ext cx="195812" cy="260856"/>
                </a:xfrm>
                <a:custGeom>
                  <a:avLst/>
                  <a:gdLst>
                    <a:gd name="connsiteX0" fmla="*/ 121700 w 195812"/>
                    <a:gd name="connsiteY0" fmla="*/ 1192 h 260856"/>
                    <a:gd name="connsiteX1" fmla="*/ 192845 w 195812"/>
                    <a:gd name="connsiteY1" fmla="*/ 147937 h 260856"/>
                    <a:gd name="connsiteX2" fmla="*/ 74112 w 195812"/>
                    <a:gd name="connsiteY2" fmla="*/ 259650 h 260856"/>
                    <a:gd name="connsiteX3" fmla="*/ 2967 w 195812"/>
                    <a:gd name="connsiteY3" fmla="*/ 112972 h 260856"/>
                    <a:gd name="connsiteX4" fmla="*/ 121700 w 195812"/>
                    <a:gd name="connsiteY4" fmla="*/ 1192 h 26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12" h="260856">
                      <a:moveTo>
                        <a:pt x="121700" y="1192"/>
                      </a:moveTo>
                      <a:cubicBezTo>
                        <a:pt x="174148" y="10845"/>
                        <a:pt x="206007" y="76522"/>
                        <a:pt x="192845" y="147937"/>
                      </a:cubicBezTo>
                      <a:cubicBezTo>
                        <a:pt x="179682" y="219285"/>
                        <a:pt x="126560" y="269370"/>
                        <a:pt x="74112" y="259650"/>
                      </a:cubicBezTo>
                      <a:cubicBezTo>
                        <a:pt x="21665" y="249997"/>
                        <a:pt x="-10195" y="184320"/>
                        <a:pt x="2967" y="112972"/>
                      </a:cubicBezTo>
                      <a:cubicBezTo>
                        <a:pt x="16130" y="41557"/>
                        <a:pt x="69252" y="-8460"/>
                        <a:pt x="121700" y="1192"/>
                      </a:cubicBezTo>
                      <a:close/>
                    </a:path>
                  </a:pathLst>
                </a:custGeom>
                <a:solidFill>
                  <a:srgbClr val="114866"/>
                </a:solidFill>
                <a:ln w="674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0C6D377-569B-0BD6-79A4-D83FAF0D8E4B}"/>
                    </a:ext>
                  </a:extLst>
                </p:cNvPr>
                <p:cNvSpPr/>
                <p:nvPr/>
              </p:nvSpPr>
              <p:spPr>
                <a:xfrm>
                  <a:off x="12293445" y="6483867"/>
                  <a:ext cx="189607" cy="58435"/>
                </a:xfrm>
                <a:custGeom>
                  <a:avLst/>
                  <a:gdLst>
                    <a:gd name="connsiteX0" fmla="*/ 0 w 189607"/>
                    <a:gd name="connsiteY0" fmla="*/ 7088 h 58435"/>
                    <a:gd name="connsiteX1" fmla="*/ 189607 w 189607"/>
                    <a:gd name="connsiteY1" fmla="*/ 0 h 58435"/>
                    <a:gd name="connsiteX2" fmla="*/ 0 w 189607"/>
                    <a:gd name="connsiteY2" fmla="*/ 7088 h 58435"/>
                    <a:gd name="connsiteX3" fmla="*/ 0 w 189607"/>
                    <a:gd name="connsiteY3" fmla="*/ 7088 h 58435"/>
                  </a:gdLst>
                  <a:ahLst/>
                  <a:cxnLst>
                    <a:cxn ang="0">
                      <a:pos x="connsiteX0" y="connsiteY0"/>
                    </a:cxn>
                    <a:cxn ang="0">
                      <a:pos x="connsiteX1" y="connsiteY1"/>
                    </a:cxn>
                    <a:cxn ang="0">
                      <a:pos x="connsiteX2" y="connsiteY2"/>
                    </a:cxn>
                    <a:cxn ang="0">
                      <a:pos x="connsiteX3" y="connsiteY3"/>
                    </a:cxn>
                  </a:cxnLst>
                  <a:rect l="l" t="t" r="r" b="b"/>
                  <a:pathLst>
                    <a:path w="189607" h="58435">
                      <a:moveTo>
                        <a:pt x="0" y="7088"/>
                      </a:moveTo>
                      <a:cubicBezTo>
                        <a:pt x="61290" y="35167"/>
                        <a:pt x="131422" y="41917"/>
                        <a:pt x="189607" y="0"/>
                      </a:cubicBezTo>
                      <a:cubicBezTo>
                        <a:pt x="164295" y="77895"/>
                        <a:pt x="35370" y="75533"/>
                        <a:pt x="0" y="7088"/>
                      </a:cubicBezTo>
                      <a:lnTo>
                        <a:pt x="0" y="7088"/>
                      </a:lnTo>
                      <a:close/>
                    </a:path>
                  </a:pathLst>
                </a:custGeom>
                <a:solidFill>
                  <a:srgbClr val="114866"/>
                </a:solidFill>
                <a:ln w="674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204B3FBC-9ECE-6AD5-105F-5674F18F9F43}"/>
                    </a:ext>
                  </a:extLst>
                </p:cNvPr>
                <p:cNvSpPr/>
                <p:nvPr/>
              </p:nvSpPr>
              <p:spPr>
                <a:xfrm>
                  <a:off x="12554399" y="5954511"/>
                  <a:ext cx="160517" cy="110518"/>
                </a:xfrm>
                <a:custGeom>
                  <a:avLst/>
                  <a:gdLst>
                    <a:gd name="connsiteX0" fmla="*/ 156533 w 160517"/>
                    <a:gd name="connsiteY0" fmla="*/ 110519 h 110518"/>
                    <a:gd name="connsiteX1" fmla="*/ 0 w 160517"/>
                    <a:gd name="connsiteY1" fmla="*/ 42681 h 110518"/>
                    <a:gd name="connsiteX2" fmla="*/ 126090 w 160517"/>
                    <a:gd name="connsiteY2" fmla="*/ 11564 h 110518"/>
                    <a:gd name="connsiteX3" fmla="*/ 156533 w 160517"/>
                    <a:gd name="connsiteY3" fmla="*/ 110519 h 110518"/>
                    <a:gd name="connsiteX4" fmla="*/ 156533 w 160517"/>
                    <a:gd name="connsiteY4" fmla="*/ 110519 h 11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17" h="110518">
                      <a:moveTo>
                        <a:pt x="156533" y="110519"/>
                      </a:moveTo>
                      <a:cubicBezTo>
                        <a:pt x="130005" y="18246"/>
                        <a:pt x="83768" y="14669"/>
                        <a:pt x="0" y="42681"/>
                      </a:cubicBezTo>
                      <a:cubicBezTo>
                        <a:pt x="26663" y="5421"/>
                        <a:pt x="84038" y="-13884"/>
                        <a:pt x="126090" y="11564"/>
                      </a:cubicBezTo>
                      <a:cubicBezTo>
                        <a:pt x="158962" y="31409"/>
                        <a:pt x="166253" y="76836"/>
                        <a:pt x="156533" y="110519"/>
                      </a:cubicBezTo>
                      <a:lnTo>
                        <a:pt x="156533" y="110519"/>
                      </a:lnTo>
                      <a:close/>
                    </a:path>
                  </a:pathLst>
                </a:custGeom>
                <a:solidFill>
                  <a:srgbClr val="114866"/>
                </a:solidFill>
                <a:ln w="674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359E171-4309-6ECD-4A0A-51F5DEF27323}"/>
                    </a:ext>
                  </a:extLst>
                </p:cNvPr>
                <p:cNvSpPr/>
                <p:nvPr/>
              </p:nvSpPr>
              <p:spPr>
                <a:xfrm>
                  <a:off x="12016087" y="5851622"/>
                  <a:ext cx="160177" cy="80567"/>
                </a:xfrm>
                <a:custGeom>
                  <a:avLst/>
                  <a:gdLst>
                    <a:gd name="connsiteX0" fmla="*/ 160178 w 160177"/>
                    <a:gd name="connsiteY0" fmla="*/ 80568 h 80567"/>
                    <a:gd name="connsiteX1" fmla="*/ 39217 w 160177"/>
                    <a:gd name="connsiteY1" fmla="*/ 41553 h 80567"/>
                    <a:gd name="connsiteX2" fmla="*/ 0 w 160177"/>
                    <a:gd name="connsiteY2" fmla="*/ 74898 h 80567"/>
                    <a:gd name="connsiteX3" fmla="*/ 82013 w 160177"/>
                    <a:gd name="connsiteY3" fmla="*/ 40 h 80567"/>
                    <a:gd name="connsiteX4" fmla="*/ 160178 w 160177"/>
                    <a:gd name="connsiteY4" fmla="*/ 80568 h 80567"/>
                    <a:gd name="connsiteX5" fmla="*/ 160178 w 160177"/>
                    <a:gd name="connsiteY5" fmla="*/ 80568 h 8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77" h="80567">
                      <a:moveTo>
                        <a:pt x="160178" y="80568"/>
                      </a:moveTo>
                      <a:cubicBezTo>
                        <a:pt x="125010" y="48100"/>
                        <a:pt x="88087" y="8680"/>
                        <a:pt x="39217" y="41553"/>
                      </a:cubicBezTo>
                      <a:cubicBezTo>
                        <a:pt x="25313" y="49855"/>
                        <a:pt x="12353" y="60858"/>
                        <a:pt x="0" y="74898"/>
                      </a:cubicBezTo>
                      <a:cubicBezTo>
                        <a:pt x="3578" y="35005"/>
                        <a:pt x="39150" y="-1377"/>
                        <a:pt x="82013" y="40"/>
                      </a:cubicBezTo>
                      <a:cubicBezTo>
                        <a:pt x="126090" y="3348"/>
                        <a:pt x="151673" y="42160"/>
                        <a:pt x="160178" y="80568"/>
                      </a:cubicBezTo>
                      <a:lnTo>
                        <a:pt x="160178" y="80568"/>
                      </a:lnTo>
                      <a:close/>
                    </a:path>
                  </a:pathLst>
                </a:custGeom>
                <a:solidFill>
                  <a:srgbClr val="114866"/>
                </a:solidFill>
                <a:ln w="674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A5D6B7E-0F28-57B7-8665-62548FC66B05}"/>
                    </a:ext>
                  </a:extLst>
                </p:cNvPr>
                <p:cNvSpPr/>
                <p:nvPr/>
              </p:nvSpPr>
              <p:spPr>
                <a:xfrm>
                  <a:off x="13332539" y="6510559"/>
                  <a:ext cx="274184" cy="104933"/>
                </a:xfrm>
                <a:custGeom>
                  <a:avLst/>
                  <a:gdLst>
                    <a:gd name="connsiteX0" fmla="*/ 274185 w 274184"/>
                    <a:gd name="connsiteY0" fmla="*/ 76111 h 104933"/>
                    <a:gd name="connsiteX1" fmla="*/ 65543 w 274184"/>
                    <a:gd name="connsiteY1" fmla="*/ 64231 h 104933"/>
                    <a:gd name="connsiteX2" fmla="*/ 0 w 274184"/>
                    <a:gd name="connsiteY2" fmla="*/ 104933 h 104933"/>
                    <a:gd name="connsiteX3" fmla="*/ 274185 w 274184"/>
                    <a:gd name="connsiteY3" fmla="*/ 76111 h 104933"/>
                    <a:gd name="connsiteX4" fmla="*/ 274185 w 274184"/>
                    <a:gd name="connsiteY4" fmla="*/ 76111 h 10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84" h="104933">
                      <a:moveTo>
                        <a:pt x="274185" y="76111"/>
                      </a:moveTo>
                      <a:cubicBezTo>
                        <a:pt x="205538" y="40808"/>
                        <a:pt x="135676" y="28861"/>
                        <a:pt x="65543" y="64231"/>
                      </a:cubicBezTo>
                      <a:cubicBezTo>
                        <a:pt x="43133" y="74558"/>
                        <a:pt x="21465" y="87248"/>
                        <a:pt x="0" y="104933"/>
                      </a:cubicBezTo>
                      <a:cubicBezTo>
                        <a:pt x="36247" y="-17714"/>
                        <a:pt x="213503" y="-39922"/>
                        <a:pt x="274185" y="76111"/>
                      </a:cubicBezTo>
                      <a:lnTo>
                        <a:pt x="274185" y="76111"/>
                      </a:lnTo>
                      <a:close/>
                    </a:path>
                  </a:pathLst>
                </a:custGeom>
                <a:solidFill>
                  <a:srgbClr val="D38F76"/>
                </a:solidFill>
                <a:ln w="674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C63D8AA-1CE6-F046-9EDB-3844572205DB}"/>
                    </a:ext>
                  </a:extLst>
                </p:cNvPr>
                <p:cNvSpPr/>
                <p:nvPr/>
              </p:nvSpPr>
              <p:spPr>
                <a:xfrm>
                  <a:off x="12691060" y="6397198"/>
                  <a:ext cx="234603" cy="130069"/>
                </a:xfrm>
                <a:custGeom>
                  <a:avLst/>
                  <a:gdLst>
                    <a:gd name="connsiteX0" fmla="*/ 233847 w 234603"/>
                    <a:gd name="connsiteY0" fmla="*/ 90921 h 130069"/>
                    <a:gd name="connsiteX1" fmla="*/ 104045 w 234603"/>
                    <a:gd name="connsiteY1" fmla="*/ 124671 h 130069"/>
                    <a:gd name="connsiteX2" fmla="*/ 769 w 234603"/>
                    <a:gd name="connsiteY2" fmla="*/ 39149 h 130069"/>
                    <a:gd name="connsiteX3" fmla="*/ 130572 w 234603"/>
                    <a:gd name="connsiteY3" fmla="*/ 5399 h 130069"/>
                    <a:gd name="connsiteX4" fmla="*/ 233847 w 234603"/>
                    <a:gd name="connsiteY4" fmla="*/ 90921 h 13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03" h="130069">
                      <a:moveTo>
                        <a:pt x="233847" y="90921"/>
                      </a:moveTo>
                      <a:cubicBezTo>
                        <a:pt x="226557" y="123861"/>
                        <a:pt x="168440" y="138981"/>
                        <a:pt x="104045" y="124671"/>
                      </a:cubicBezTo>
                      <a:cubicBezTo>
                        <a:pt x="39649" y="110361"/>
                        <a:pt x="-6588" y="72089"/>
                        <a:pt x="769" y="39149"/>
                      </a:cubicBezTo>
                      <a:cubicBezTo>
                        <a:pt x="8059" y="6209"/>
                        <a:pt x="66177" y="-8911"/>
                        <a:pt x="130572" y="5399"/>
                      </a:cubicBezTo>
                      <a:cubicBezTo>
                        <a:pt x="194899" y="19709"/>
                        <a:pt x="241137" y="57981"/>
                        <a:pt x="233847" y="90921"/>
                      </a:cubicBezTo>
                      <a:close/>
                    </a:path>
                  </a:pathLst>
                </a:custGeom>
                <a:solidFill>
                  <a:srgbClr val="D38F76"/>
                </a:solidFill>
                <a:ln w="6747"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94EF67D-DF47-A905-1FAF-D60854DA4408}"/>
                    </a:ext>
                  </a:extLst>
                </p:cNvPr>
                <p:cNvSpPr/>
                <p:nvPr/>
              </p:nvSpPr>
              <p:spPr>
                <a:xfrm>
                  <a:off x="11701325" y="6145770"/>
                  <a:ext cx="208863" cy="115741"/>
                </a:xfrm>
                <a:custGeom>
                  <a:avLst/>
                  <a:gdLst>
                    <a:gd name="connsiteX0" fmla="*/ 208179 w 208863"/>
                    <a:gd name="connsiteY0" fmla="*/ 80922 h 115741"/>
                    <a:gd name="connsiteX1" fmla="*/ 92619 w 208863"/>
                    <a:gd name="connsiteY1" fmla="*/ 110960 h 115741"/>
                    <a:gd name="connsiteX2" fmla="*/ 684 w 208863"/>
                    <a:gd name="connsiteY2" fmla="*/ 34820 h 115741"/>
                    <a:gd name="connsiteX3" fmla="*/ 116244 w 208863"/>
                    <a:gd name="connsiteY3" fmla="*/ 4782 h 115741"/>
                    <a:gd name="connsiteX4" fmla="*/ 208179 w 208863"/>
                    <a:gd name="connsiteY4" fmla="*/ 80922 h 11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63" h="115741">
                      <a:moveTo>
                        <a:pt x="208179" y="80922"/>
                      </a:moveTo>
                      <a:cubicBezTo>
                        <a:pt x="201632" y="110217"/>
                        <a:pt x="149927" y="123650"/>
                        <a:pt x="92619" y="110960"/>
                      </a:cubicBezTo>
                      <a:cubicBezTo>
                        <a:pt x="35312" y="98202"/>
                        <a:pt x="-5863" y="64115"/>
                        <a:pt x="684" y="34820"/>
                      </a:cubicBezTo>
                      <a:cubicBezTo>
                        <a:pt x="7232" y="5525"/>
                        <a:pt x="58937" y="-7908"/>
                        <a:pt x="116244" y="4782"/>
                      </a:cubicBezTo>
                      <a:cubicBezTo>
                        <a:pt x="173552" y="17540"/>
                        <a:pt x="214727" y="51627"/>
                        <a:pt x="208179" y="80922"/>
                      </a:cubicBezTo>
                      <a:close/>
                    </a:path>
                  </a:pathLst>
                </a:custGeom>
                <a:solidFill>
                  <a:srgbClr val="D38F76"/>
                </a:solidFill>
                <a:ln w="674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F411657A-36D0-2C42-3A33-4709415982A1}"/>
                    </a:ext>
                  </a:extLst>
                </p:cNvPr>
                <p:cNvSpPr/>
                <p:nvPr/>
              </p:nvSpPr>
              <p:spPr>
                <a:xfrm>
                  <a:off x="12574248" y="7152392"/>
                  <a:ext cx="225545" cy="134252"/>
                </a:xfrm>
                <a:custGeom>
                  <a:avLst/>
                  <a:gdLst>
                    <a:gd name="connsiteX0" fmla="*/ 50149 w 225545"/>
                    <a:gd name="connsiteY0" fmla="*/ 134252 h 134252"/>
                    <a:gd name="connsiteX1" fmla="*/ 225514 w 225545"/>
                    <a:gd name="connsiteY1" fmla="*/ 85247 h 134252"/>
                    <a:gd name="connsiteX2" fmla="*/ 50149 w 225545"/>
                    <a:gd name="connsiteY2" fmla="*/ 134252 h 134252"/>
                  </a:gdLst>
                  <a:ahLst/>
                  <a:cxnLst>
                    <a:cxn ang="0">
                      <a:pos x="connsiteX0" y="connsiteY0"/>
                    </a:cxn>
                    <a:cxn ang="0">
                      <a:pos x="connsiteX1" y="connsiteY1"/>
                    </a:cxn>
                    <a:cxn ang="0">
                      <a:pos x="connsiteX2" y="connsiteY2"/>
                    </a:cxn>
                  </a:cxnLst>
                  <a:rect l="l" t="t" r="r" b="b"/>
                  <a:pathLst>
                    <a:path w="225545" h="134252">
                      <a:moveTo>
                        <a:pt x="50149" y="134252"/>
                      </a:moveTo>
                      <a:cubicBezTo>
                        <a:pt x="47449" y="131957"/>
                        <a:pt x="228281" y="87475"/>
                        <a:pt x="225514" y="85247"/>
                      </a:cubicBezTo>
                      <a:cubicBezTo>
                        <a:pt x="91121" y="-22550"/>
                        <a:pt x="-88834" y="-50225"/>
                        <a:pt x="50149" y="134252"/>
                      </a:cubicBezTo>
                      <a:close/>
                    </a:path>
                  </a:pathLst>
                </a:custGeom>
                <a:solidFill>
                  <a:srgbClr val="D38F76"/>
                </a:solidFill>
                <a:ln w="674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301E84B-C1F2-DD46-58E7-2172189BBFD5}"/>
                    </a:ext>
                  </a:extLst>
                </p:cNvPr>
                <p:cNvSpPr/>
                <p:nvPr/>
              </p:nvSpPr>
              <p:spPr>
                <a:xfrm>
                  <a:off x="12471632" y="7208173"/>
                  <a:ext cx="817011" cy="491448"/>
                </a:xfrm>
                <a:custGeom>
                  <a:avLst/>
                  <a:gdLst>
                    <a:gd name="connsiteX0" fmla="*/ 755675 w 817011"/>
                    <a:gd name="connsiteY0" fmla="*/ 226567 h 491448"/>
                    <a:gd name="connsiteX1" fmla="*/ 57590 w 817011"/>
                    <a:gd name="connsiteY1" fmla="*/ 5302 h 491448"/>
                    <a:gd name="connsiteX2" fmla="*/ 38150 w 817011"/>
                    <a:gd name="connsiteY2" fmla="*/ 100409 h 491448"/>
                    <a:gd name="connsiteX3" fmla="*/ 39568 w 817011"/>
                    <a:gd name="connsiteY3" fmla="*/ 194707 h 491448"/>
                    <a:gd name="connsiteX4" fmla="*/ 56375 w 817011"/>
                    <a:gd name="connsiteY4" fmla="*/ 287857 h 491448"/>
                    <a:gd name="connsiteX5" fmla="*/ 99305 w 817011"/>
                    <a:gd name="connsiteY5" fmla="*/ 394844 h 491448"/>
                    <a:gd name="connsiteX6" fmla="*/ 254353 w 817011"/>
                    <a:gd name="connsiteY6" fmla="*/ 404092 h 491448"/>
                    <a:gd name="connsiteX7" fmla="*/ 702688 w 817011"/>
                    <a:gd name="connsiteY7" fmla="*/ 480569 h 491448"/>
                    <a:gd name="connsiteX8" fmla="*/ 755675 w 817011"/>
                    <a:gd name="connsiteY8" fmla="*/ 226567 h 4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11" h="491448">
                      <a:moveTo>
                        <a:pt x="755675" y="226567"/>
                      </a:moveTo>
                      <a:cubicBezTo>
                        <a:pt x="561613" y="64432"/>
                        <a:pt x="291613" y="-23116"/>
                        <a:pt x="57590" y="5302"/>
                      </a:cubicBezTo>
                      <a:cubicBezTo>
                        <a:pt x="-19562" y="19612"/>
                        <a:pt x="-12070" y="88124"/>
                        <a:pt x="38150" y="100409"/>
                      </a:cubicBezTo>
                      <a:cubicBezTo>
                        <a:pt x="1768" y="118364"/>
                        <a:pt x="215" y="176887"/>
                        <a:pt x="39568" y="194707"/>
                      </a:cubicBezTo>
                      <a:cubicBezTo>
                        <a:pt x="-4780" y="219817"/>
                        <a:pt x="10003" y="278542"/>
                        <a:pt x="56375" y="287857"/>
                      </a:cubicBezTo>
                      <a:cubicBezTo>
                        <a:pt x="14998" y="322282"/>
                        <a:pt x="28970" y="378509"/>
                        <a:pt x="99305" y="394844"/>
                      </a:cubicBezTo>
                      <a:cubicBezTo>
                        <a:pt x="141358" y="404699"/>
                        <a:pt x="212840" y="409897"/>
                        <a:pt x="254353" y="404092"/>
                      </a:cubicBezTo>
                      <a:cubicBezTo>
                        <a:pt x="352295" y="445537"/>
                        <a:pt x="522733" y="519247"/>
                        <a:pt x="702688" y="480569"/>
                      </a:cubicBezTo>
                      <a:cubicBezTo>
                        <a:pt x="828103" y="448574"/>
                        <a:pt x="857128" y="310334"/>
                        <a:pt x="755675" y="226567"/>
                      </a:cubicBezTo>
                      <a:close/>
                    </a:path>
                  </a:pathLst>
                </a:custGeom>
                <a:solidFill>
                  <a:srgbClr val="E4B6A0"/>
                </a:solidFill>
                <a:ln w="674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726C1A3-04CA-B74E-6A78-D02FF8A12BB3}"/>
                    </a:ext>
                  </a:extLst>
                </p:cNvPr>
                <p:cNvSpPr/>
                <p:nvPr/>
              </p:nvSpPr>
              <p:spPr>
                <a:xfrm>
                  <a:off x="12530154" y="6840875"/>
                  <a:ext cx="250438" cy="371519"/>
                </a:xfrm>
                <a:custGeom>
                  <a:avLst/>
                  <a:gdLst>
                    <a:gd name="connsiteX0" fmla="*/ 101330 w 250438"/>
                    <a:gd name="connsiteY0" fmla="*/ 0 h 371519"/>
                    <a:gd name="connsiteX1" fmla="*/ 9126 w 250438"/>
                    <a:gd name="connsiteY1" fmla="*/ 371520 h 371519"/>
                    <a:gd name="connsiteX2" fmla="*/ 153306 w 250438"/>
                    <a:gd name="connsiteY2" fmla="*/ 369832 h 371519"/>
                    <a:gd name="connsiteX3" fmla="*/ 250438 w 250438"/>
                    <a:gd name="connsiteY3" fmla="*/ 63923 h 371519"/>
                    <a:gd name="connsiteX4" fmla="*/ 101330 w 250438"/>
                    <a:gd name="connsiteY4" fmla="*/ 0 h 37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38" h="371519">
                      <a:moveTo>
                        <a:pt x="101330" y="0"/>
                      </a:moveTo>
                      <a:cubicBezTo>
                        <a:pt x="44158" y="43335"/>
                        <a:pt x="-25165" y="246442"/>
                        <a:pt x="9126" y="371520"/>
                      </a:cubicBezTo>
                      <a:cubicBezTo>
                        <a:pt x="56106" y="366457"/>
                        <a:pt x="104503" y="365985"/>
                        <a:pt x="153306" y="369832"/>
                      </a:cubicBezTo>
                      <a:cubicBezTo>
                        <a:pt x="132718" y="190620"/>
                        <a:pt x="208520" y="100102"/>
                        <a:pt x="250438" y="63923"/>
                      </a:cubicBezTo>
                      <a:cubicBezTo>
                        <a:pt x="215811" y="41242"/>
                        <a:pt x="148513" y="12825"/>
                        <a:pt x="101330" y="0"/>
                      </a:cubicBezTo>
                      <a:close/>
                    </a:path>
                  </a:pathLst>
                </a:custGeom>
                <a:solidFill>
                  <a:srgbClr val="FFC473"/>
                </a:solidFill>
                <a:ln w="674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573DBCD-30CA-A664-A367-351A37FB1A71}"/>
                    </a:ext>
                  </a:extLst>
                </p:cNvPr>
                <p:cNvSpPr/>
                <p:nvPr/>
              </p:nvSpPr>
              <p:spPr>
                <a:xfrm>
                  <a:off x="11396234" y="6522982"/>
                  <a:ext cx="96795" cy="76714"/>
                </a:xfrm>
                <a:custGeom>
                  <a:avLst/>
                  <a:gdLst>
                    <a:gd name="connsiteX0" fmla="*/ 96390 w 96795"/>
                    <a:gd name="connsiteY0" fmla="*/ 7460 h 76714"/>
                    <a:gd name="connsiteX1" fmla="*/ 1418 w 96795"/>
                    <a:gd name="connsiteY1" fmla="*/ 76715 h 76714"/>
                    <a:gd name="connsiteX2" fmla="*/ 0 w 96795"/>
                    <a:gd name="connsiteY2" fmla="*/ 76512 h 76714"/>
                    <a:gd name="connsiteX3" fmla="*/ 96795 w 96795"/>
                    <a:gd name="connsiteY3" fmla="*/ 6042 h 76714"/>
                    <a:gd name="connsiteX4" fmla="*/ 96390 w 96795"/>
                    <a:gd name="connsiteY4" fmla="*/ 7460 h 76714"/>
                    <a:gd name="connsiteX5" fmla="*/ 96390 w 96795"/>
                    <a:gd name="connsiteY5" fmla="*/ 7460 h 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95" h="76714">
                      <a:moveTo>
                        <a:pt x="96390" y="7460"/>
                      </a:moveTo>
                      <a:cubicBezTo>
                        <a:pt x="55350" y="14007"/>
                        <a:pt x="12488" y="32435"/>
                        <a:pt x="1418" y="76715"/>
                      </a:cubicBezTo>
                      <a:cubicBezTo>
                        <a:pt x="1418" y="76715"/>
                        <a:pt x="0" y="76512"/>
                        <a:pt x="0" y="76512"/>
                      </a:cubicBezTo>
                      <a:cubicBezTo>
                        <a:pt x="2093" y="33042"/>
                        <a:pt x="52515" y="-17650"/>
                        <a:pt x="96795" y="6042"/>
                      </a:cubicBezTo>
                      <a:cubicBezTo>
                        <a:pt x="96728" y="6042"/>
                        <a:pt x="96390" y="7460"/>
                        <a:pt x="96390" y="7460"/>
                      </a:cubicBezTo>
                      <a:lnTo>
                        <a:pt x="96390" y="7460"/>
                      </a:lnTo>
                      <a:close/>
                    </a:path>
                  </a:pathLst>
                </a:custGeom>
                <a:solidFill>
                  <a:srgbClr val="D38F76"/>
                </a:solidFill>
                <a:ln w="674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764FE46-5317-34E5-1066-52FD24349715}"/>
                    </a:ext>
                  </a:extLst>
                </p:cNvPr>
                <p:cNvSpPr/>
                <p:nvPr/>
              </p:nvSpPr>
              <p:spPr>
                <a:xfrm>
                  <a:off x="11691622" y="5732518"/>
                  <a:ext cx="1795695" cy="778551"/>
                </a:xfrm>
                <a:custGeom>
                  <a:avLst/>
                  <a:gdLst>
                    <a:gd name="connsiteX0" fmla="*/ 1249080 w 1795695"/>
                    <a:gd name="connsiteY0" fmla="*/ 464474 h 778551"/>
                    <a:gd name="connsiteX1" fmla="*/ 1044015 w 1795695"/>
                    <a:gd name="connsiteY1" fmla="*/ 153164 h 778551"/>
                    <a:gd name="connsiteX2" fmla="*/ 808980 w 1795695"/>
                    <a:gd name="connsiteY2" fmla="*/ 174899 h 778551"/>
                    <a:gd name="connsiteX3" fmla="*/ 653122 w 1795695"/>
                    <a:gd name="connsiteY3" fmla="*/ 362279 h 778551"/>
                    <a:gd name="connsiteX4" fmla="*/ 651638 w 1795695"/>
                    <a:gd name="connsiteY4" fmla="*/ 367679 h 778551"/>
                    <a:gd name="connsiteX5" fmla="*/ 609990 w 1795695"/>
                    <a:gd name="connsiteY5" fmla="*/ 359106 h 778551"/>
                    <a:gd name="connsiteX6" fmla="*/ 583530 w 1795695"/>
                    <a:gd name="connsiteY6" fmla="*/ 172806 h 778551"/>
                    <a:gd name="connsiteX7" fmla="*/ 408098 w 1795695"/>
                    <a:gd name="connsiteY7" fmla="*/ 14924 h 778551"/>
                    <a:gd name="connsiteX8" fmla="*/ 173062 w 1795695"/>
                    <a:gd name="connsiteY8" fmla="*/ 36659 h 778551"/>
                    <a:gd name="connsiteX9" fmla="*/ 17205 w 1795695"/>
                    <a:gd name="connsiteY9" fmla="*/ 224039 h 778551"/>
                    <a:gd name="connsiteX10" fmla="*/ 205665 w 1795695"/>
                    <a:gd name="connsiteY10" fmla="*/ 625326 h 778551"/>
                    <a:gd name="connsiteX11" fmla="*/ 297128 w 1795695"/>
                    <a:gd name="connsiteY11" fmla="*/ 640109 h 778551"/>
                    <a:gd name="connsiteX12" fmla="*/ 596557 w 1795695"/>
                    <a:gd name="connsiteY12" fmla="*/ 416211 h 778551"/>
                    <a:gd name="connsiteX13" fmla="*/ 604455 w 1795695"/>
                    <a:gd name="connsiteY13" fmla="*/ 388199 h 778551"/>
                    <a:gd name="connsiteX14" fmla="*/ 643943 w 1795695"/>
                    <a:gd name="connsiteY14" fmla="*/ 396366 h 778551"/>
                    <a:gd name="connsiteX15" fmla="*/ 841650 w 1795695"/>
                    <a:gd name="connsiteY15" fmla="*/ 763634 h 778551"/>
                    <a:gd name="connsiteX16" fmla="*/ 933720 w 1795695"/>
                    <a:gd name="connsiteY16" fmla="*/ 778551 h 778551"/>
                    <a:gd name="connsiteX17" fmla="*/ 1076685 w 1795695"/>
                    <a:gd name="connsiteY17" fmla="*/ 741899 h 778551"/>
                    <a:gd name="connsiteX18" fmla="*/ 1232543 w 1795695"/>
                    <a:gd name="connsiteY18" fmla="*/ 554519 h 778551"/>
                    <a:gd name="connsiteX19" fmla="*/ 1243950 w 1795695"/>
                    <a:gd name="connsiteY19" fmla="*/ 508214 h 778551"/>
                    <a:gd name="connsiteX20" fmla="*/ 1673520 w 1795695"/>
                    <a:gd name="connsiteY20" fmla="*/ 627216 h 778551"/>
                    <a:gd name="connsiteX21" fmla="*/ 1774297 w 1795695"/>
                    <a:gd name="connsiteY21" fmla="*/ 610679 h 778551"/>
                    <a:gd name="connsiteX22" fmla="*/ 1777470 w 1795695"/>
                    <a:gd name="connsiteY22" fmla="*/ 610949 h 778551"/>
                    <a:gd name="connsiteX23" fmla="*/ 1795695 w 1795695"/>
                    <a:gd name="connsiteY23" fmla="*/ 612096 h 778551"/>
                    <a:gd name="connsiteX24" fmla="*/ 1249080 w 1795695"/>
                    <a:gd name="connsiteY24" fmla="*/ 464474 h 778551"/>
                    <a:gd name="connsiteX25" fmla="*/ 554505 w 1795695"/>
                    <a:gd name="connsiteY25" fmla="*/ 402239 h 778551"/>
                    <a:gd name="connsiteX26" fmla="*/ 218895 w 1795695"/>
                    <a:gd name="connsiteY26" fmla="*/ 583611 h 778551"/>
                    <a:gd name="connsiteX27" fmla="*/ 58245 w 1795695"/>
                    <a:gd name="connsiteY27" fmla="*/ 237606 h 778551"/>
                    <a:gd name="connsiteX28" fmla="*/ 193312 w 1795695"/>
                    <a:gd name="connsiteY28" fmla="*/ 74931 h 778551"/>
                    <a:gd name="connsiteX29" fmla="*/ 315690 w 1795695"/>
                    <a:gd name="connsiteY29" fmla="*/ 43544 h 778551"/>
                    <a:gd name="connsiteX30" fmla="*/ 393923 w 1795695"/>
                    <a:gd name="connsiteY30" fmla="*/ 56234 h 778551"/>
                    <a:gd name="connsiteX31" fmla="*/ 543503 w 1795695"/>
                    <a:gd name="connsiteY31" fmla="*/ 191099 h 778551"/>
                    <a:gd name="connsiteX32" fmla="*/ 554505 w 1795695"/>
                    <a:gd name="connsiteY32" fmla="*/ 402239 h 778551"/>
                    <a:gd name="connsiteX33" fmla="*/ 1190557 w 1795695"/>
                    <a:gd name="connsiteY33" fmla="*/ 540479 h 778551"/>
                    <a:gd name="connsiteX34" fmla="*/ 1055490 w 1795695"/>
                    <a:gd name="connsiteY34" fmla="*/ 703154 h 778551"/>
                    <a:gd name="connsiteX35" fmla="*/ 854948 w 1795695"/>
                    <a:gd name="connsiteY35" fmla="*/ 721919 h 778551"/>
                    <a:gd name="connsiteX36" fmla="*/ 694298 w 1795695"/>
                    <a:gd name="connsiteY36" fmla="*/ 375914 h 778551"/>
                    <a:gd name="connsiteX37" fmla="*/ 829365 w 1795695"/>
                    <a:gd name="connsiteY37" fmla="*/ 213239 h 778551"/>
                    <a:gd name="connsiteX38" fmla="*/ 951742 w 1795695"/>
                    <a:gd name="connsiteY38" fmla="*/ 181851 h 778551"/>
                    <a:gd name="connsiteX39" fmla="*/ 1029908 w 1795695"/>
                    <a:gd name="connsiteY39" fmla="*/ 194541 h 778551"/>
                    <a:gd name="connsiteX40" fmla="*/ 1190557 w 1795695"/>
                    <a:gd name="connsiteY40" fmla="*/ 540479 h 77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95695" h="778551">
                      <a:moveTo>
                        <a:pt x="1249080" y="464474"/>
                      </a:moveTo>
                      <a:cubicBezTo>
                        <a:pt x="1255695" y="326234"/>
                        <a:pt x="1175370" y="196701"/>
                        <a:pt x="1044015" y="153164"/>
                      </a:cubicBezTo>
                      <a:cubicBezTo>
                        <a:pt x="966390" y="127446"/>
                        <a:pt x="882960" y="135141"/>
                        <a:pt x="808980" y="174899"/>
                      </a:cubicBezTo>
                      <a:cubicBezTo>
                        <a:pt x="735405" y="214454"/>
                        <a:pt x="680055" y="281009"/>
                        <a:pt x="653122" y="362279"/>
                      </a:cubicBezTo>
                      <a:cubicBezTo>
                        <a:pt x="652515" y="364101"/>
                        <a:pt x="652177" y="365856"/>
                        <a:pt x="651638" y="367679"/>
                      </a:cubicBezTo>
                      <a:lnTo>
                        <a:pt x="609990" y="359106"/>
                      </a:lnTo>
                      <a:cubicBezTo>
                        <a:pt x="619508" y="295454"/>
                        <a:pt x="610665" y="230924"/>
                        <a:pt x="583530" y="172806"/>
                      </a:cubicBezTo>
                      <a:cubicBezTo>
                        <a:pt x="547957" y="96734"/>
                        <a:pt x="485655" y="40641"/>
                        <a:pt x="408098" y="14924"/>
                      </a:cubicBezTo>
                      <a:cubicBezTo>
                        <a:pt x="330540" y="-10794"/>
                        <a:pt x="247043" y="-3099"/>
                        <a:pt x="173062" y="36659"/>
                      </a:cubicBezTo>
                      <a:cubicBezTo>
                        <a:pt x="99487" y="76214"/>
                        <a:pt x="44138" y="142769"/>
                        <a:pt x="17205" y="224039"/>
                      </a:cubicBezTo>
                      <a:cubicBezTo>
                        <a:pt x="-38617" y="392316"/>
                        <a:pt x="45893" y="572339"/>
                        <a:pt x="205665" y="625326"/>
                      </a:cubicBezTo>
                      <a:cubicBezTo>
                        <a:pt x="235905" y="635384"/>
                        <a:pt x="266685" y="640109"/>
                        <a:pt x="297128" y="640109"/>
                      </a:cubicBezTo>
                      <a:cubicBezTo>
                        <a:pt x="427470" y="640109"/>
                        <a:pt x="551332" y="552629"/>
                        <a:pt x="596557" y="416211"/>
                      </a:cubicBezTo>
                      <a:cubicBezTo>
                        <a:pt x="599663" y="406896"/>
                        <a:pt x="602160" y="397581"/>
                        <a:pt x="604455" y="388199"/>
                      </a:cubicBezTo>
                      <a:lnTo>
                        <a:pt x="643943" y="396366"/>
                      </a:lnTo>
                      <a:cubicBezTo>
                        <a:pt x="609180" y="554249"/>
                        <a:pt x="692610" y="714224"/>
                        <a:pt x="841650" y="763634"/>
                      </a:cubicBezTo>
                      <a:cubicBezTo>
                        <a:pt x="871755" y="773624"/>
                        <a:pt x="902737" y="778551"/>
                        <a:pt x="933720" y="778551"/>
                      </a:cubicBezTo>
                      <a:cubicBezTo>
                        <a:pt x="982590" y="778551"/>
                        <a:pt x="1031460" y="766199"/>
                        <a:pt x="1076685" y="741899"/>
                      </a:cubicBezTo>
                      <a:cubicBezTo>
                        <a:pt x="1150260" y="702344"/>
                        <a:pt x="1205610" y="635789"/>
                        <a:pt x="1232543" y="554519"/>
                      </a:cubicBezTo>
                      <a:cubicBezTo>
                        <a:pt x="1237605" y="539129"/>
                        <a:pt x="1241182" y="523671"/>
                        <a:pt x="1243950" y="508214"/>
                      </a:cubicBezTo>
                      <a:lnTo>
                        <a:pt x="1673520" y="627216"/>
                      </a:lnTo>
                      <a:cubicBezTo>
                        <a:pt x="1704503" y="615944"/>
                        <a:pt x="1739130" y="609194"/>
                        <a:pt x="1774297" y="610679"/>
                      </a:cubicBezTo>
                      <a:cubicBezTo>
                        <a:pt x="1775378" y="610746"/>
                        <a:pt x="1776390" y="610881"/>
                        <a:pt x="1777470" y="610949"/>
                      </a:cubicBezTo>
                      <a:lnTo>
                        <a:pt x="1795695" y="612096"/>
                      </a:lnTo>
                      <a:lnTo>
                        <a:pt x="1249080" y="464474"/>
                      </a:lnTo>
                      <a:close/>
                      <a:moveTo>
                        <a:pt x="554505" y="402239"/>
                      </a:moveTo>
                      <a:cubicBezTo>
                        <a:pt x="506310" y="547634"/>
                        <a:pt x="355717" y="629039"/>
                        <a:pt x="218895" y="583611"/>
                      </a:cubicBezTo>
                      <a:cubicBezTo>
                        <a:pt x="82073" y="538184"/>
                        <a:pt x="9983" y="383001"/>
                        <a:pt x="58245" y="237606"/>
                      </a:cubicBezTo>
                      <a:cubicBezTo>
                        <a:pt x="81668" y="166934"/>
                        <a:pt x="129660" y="109154"/>
                        <a:pt x="193312" y="74931"/>
                      </a:cubicBezTo>
                      <a:cubicBezTo>
                        <a:pt x="232125" y="54074"/>
                        <a:pt x="273908" y="43544"/>
                        <a:pt x="315690" y="43544"/>
                      </a:cubicBezTo>
                      <a:cubicBezTo>
                        <a:pt x="342015" y="43544"/>
                        <a:pt x="368340" y="47729"/>
                        <a:pt x="393923" y="56234"/>
                      </a:cubicBezTo>
                      <a:cubicBezTo>
                        <a:pt x="460005" y="78104"/>
                        <a:pt x="513128" y="126029"/>
                        <a:pt x="543503" y="191099"/>
                      </a:cubicBezTo>
                      <a:cubicBezTo>
                        <a:pt x="574013" y="256641"/>
                        <a:pt x="577995" y="331634"/>
                        <a:pt x="554505" y="402239"/>
                      </a:cubicBezTo>
                      <a:close/>
                      <a:moveTo>
                        <a:pt x="1190557" y="540479"/>
                      </a:moveTo>
                      <a:cubicBezTo>
                        <a:pt x="1167135" y="611151"/>
                        <a:pt x="1119143" y="668864"/>
                        <a:pt x="1055490" y="703154"/>
                      </a:cubicBezTo>
                      <a:cubicBezTo>
                        <a:pt x="992242" y="737174"/>
                        <a:pt x="921030" y="743789"/>
                        <a:pt x="854948" y="721919"/>
                      </a:cubicBezTo>
                      <a:cubicBezTo>
                        <a:pt x="718125" y="676491"/>
                        <a:pt x="646035" y="521309"/>
                        <a:pt x="694298" y="375914"/>
                      </a:cubicBezTo>
                      <a:cubicBezTo>
                        <a:pt x="717720" y="305241"/>
                        <a:pt x="765712" y="247529"/>
                        <a:pt x="829365" y="213239"/>
                      </a:cubicBezTo>
                      <a:cubicBezTo>
                        <a:pt x="868177" y="192381"/>
                        <a:pt x="909960" y="181851"/>
                        <a:pt x="951742" y="181851"/>
                      </a:cubicBezTo>
                      <a:cubicBezTo>
                        <a:pt x="978068" y="181851"/>
                        <a:pt x="1004393" y="186036"/>
                        <a:pt x="1029908" y="194541"/>
                      </a:cubicBezTo>
                      <a:cubicBezTo>
                        <a:pt x="1166663" y="239901"/>
                        <a:pt x="1238753" y="395084"/>
                        <a:pt x="1190557" y="540479"/>
                      </a:cubicBezTo>
                      <a:close/>
                    </a:path>
                  </a:pathLst>
                </a:custGeom>
                <a:solidFill>
                  <a:srgbClr val="FFFFFF"/>
                </a:solidFill>
                <a:ln w="674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F70C354-DACE-EE1F-C4A1-597CF8D16136}"/>
                    </a:ext>
                  </a:extLst>
                </p:cNvPr>
                <p:cNvSpPr/>
                <p:nvPr/>
              </p:nvSpPr>
              <p:spPr>
                <a:xfrm>
                  <a:off x="12197527" y="6260370"/>
                  <a:ext cx="146677" cy="70002"/>
                </a:xfrm>
                <a:custGeom>
                  <a:avLst/>
                  <a:gdLst>
                    <a:gd name="connsiteX0" fmla="*/ 146677 w 146677"/>
                    <a:gd name="connsiteY0" fmla="*/ 70003 h 70002"/>
                    <a:gd name="connsiteX1" fmla="*/ 0 w 146677"/>
                    <a:gd name="connsiteY1" fmla="*/ 28423 h 70002"/>
                    <a:gd name="connsiteX2" fmla="*/ 146677 w 146677"/>
                    <a:gd name="connsiteY2" fmla="*/ 70003 h 70002"/>
                    <a:gd name="connsiteX3" fmla="*/ 146677 w 146677"/>
                    <a:gd name="connsiteY3" fmla="*/ 70003 h 70002"/>
                  </a:gdLst>
                  <a:ahLst/>
                  <a:cxnLst>
                    <a:cxn ang="0">
                      <a:pos x="connsiteX0" y="connsiteY0"/>
                    </a:cxn>
                    <a:cxn ang="0">
                      <a:pos x="connsiteX1" y="connsiteY1"/>
                    </a:cxn>
                    <a:cxn ang="0">
                      <a:pos x="connsiteX2" y="connsiteY2"/>
                    </a:cxn>
                    <a:cxn ang="0">
                      <a:pos x="connsiteX3" y="connsiteY3"/>
                    </a:cxn>
                  </a:cxnLst>
                  <a:rect l="l" t="t" r="r" b="b"/>
                  <a:pathLst>
                    <a:path w="146677" h="70002">
                      <a:moveTo>
                        <a:pt x="146677" y="70003"/>
                      </a:moveTo>
                      <a:cubicBezTo>
                        <a:pt x="105165" y="31730"/>
                        <a:pt x="53393" y="19310"/>
                        <a:pt x="0" y="28423"/>
                      </a:cubicBezTo>
                      <a:cubicBezTo>
                        <a:pt x="39690" y="-24970"/>
                        <a:pt x="137497" y="1355"/>
                        <a:pt x="146677" y="70003"/>
                      </a:cubicBezTo>
                      <a:lnTo>
                        <a:pt x="146677" y="70003"/>
                      </a:lnTo>
                      <a:close/>
                    </a:path>
                  </a:pathLst>
                </a:custGeom>
                <a:solidFill>
                  <a:srgbClr val="114866"/>
                </a:solidFill>
                <a:ln w="6747" cap="flat">
                  <a:noFill/>
                  <a:prstDash val="solid"/>
                  <a:miter/>
                </a:ln>
              </p:spPr>
              <p:txBody>
                <a:bodyPr rtlCol="0" anchor="ctr"/>
                <a:lstStyle/>
                <a:p>
                  <a:endParaRPr lang="en-US"/>
                </a:p>
              </p:txBody>
            </p:sp>
          </p:grpSp>
          <p:sp>
            <p:nvSpPr>
              <p:cNvPr id="138" name="Freeform: Shape 137">
                <a:extLst>
                  <a:ext uri="{FF2B5EF4-FFF2-40B4-BE49-F238E27FC236}">
                    <a16:creationId xmlns:a16="http://schemas.microsoft.com/office/drawing/2014/main" id="{380CC532-9705-C14A-77AD-09B93B1BEEF1}"/>
                  </a:ext>
                </a:extLst>
              </p:cNvPr>
              <p:cNvSpPr/>
              <p:nvPr/>
            </p:nvSpPr>
            <p:spPr>
              <a:xfrm>
                <a:off x="9319400" y="6001434"/>
                <a:ext cx="254126" cy="139678"/>
              </a:xfrm>
              <a:custGeom>
                <a:avLst/>
                <a:gdLst>
                  <a:gd name="connsiteX0" fmla="*/ 253390 w 254126"/>
                  <a:gd name="connsiteY0" fmla="*/ 96265 h 139678"/>
                  <a:gd name="connsiteX1" fmla="*/ 113529 w 254126"/>
                  <a:gd name="connsiteY1" fmla="*/ 134470 h 139678"/>
                  <a:gd name="connsiteX2" fmla="*/ 737 w 254126"/>
                  <a:gd name="connsiteY2" fmla="*/ 43413 h 139678"/>
                  <a:gd name="connsiteX3" fmla="*/ 140597 w 254126"/>
                  <a:gd name="connsiteY3" fmla="*/ 5208 h 139678"/>
                  <a:gd name="connsiteX4" fmla="*/ 253390 w 254126"/>
                  <a:gd name="connsiteY4" fmla="*/ 96265 h 13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26" h="139678">
                    <a:moveTo>
                      <a:pt x="253390" y="96265"/>
                    </a:moveTo>
                    <a:cubicBezTo>
                      <a:pt x="245897" y="131973"/>
                      <a:pt x="183325" y="149050"/>
                      <a:pt x="113529" y="134470"/>
                    </a:cubicBezTo>
                    <a:cubicBezTo>
                      <a:pt x="43734" y="119890"/>
                      <a:pt x="-6755" y="79120"/>
                      <a:pt x="737" y="43413"/>
                    </a:cubicBezTo>
                    <a:cubicBezTo>
                      <a:pt x="8230" y="7705"/>
                      <a:pt x="70802" y="-9372"/>
                      <a:pt x="140597" y="5208"/>
                    </a:cubicBezTo>
                    <a:cubicBezTo>
                      <a:pt x="210392" y="19788"/>
                      <a:pt x="260882" y="60558"/>
                      <a:pt x="253390" y="96265"/>
                    </a:cubicBezTo>
                    <a:close/>
                  </a:path>
                </a:pathLst>
              </a:custGeom>
              <a:solidFill>
                <a:srgbClr val="D38F76"/>
              </a:solidFill>
              <a:ln w="6747"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88B8195-240B-F7FF-2475-0DB76C8DEE53}"/>
                  </a:ext>
                </a:extLst>
              </p:cNvPr>
              <p:cNvSpPr/>
              <p:nvPr/>
            </p:nvSpPr>
            <p:spPr>
              <a:xfrm>
                <a:off x="10261668" y="6257068"/>
                <a:ext cx="234616" cy="130069"/>
              </a:xfrm>
              <a:custGeom>
                <a:avLst/>
                <a:gdLst>
                  <a:gd name="connsiteX0" fmla="*/ 233847 w 234616"/>
                  <a:gd name="connsiteY0" fmla="*/ 90921 h 130069"/>
                  <a:gd name="connsiteX1" fmla="*/ 104044 w 234616"/>
                  <a:gd name="connsiteY1" fmla="*/ 124671 h 130069"/>
                  <a:gd name="connsiteX2" fmla="*/ 769 w 234616"/>
                  <a:gd name="connsiteY2" fmla="*/ 39149 h 130069"/>
                  <a:gd name="connsiteX3" fmla="*/ 130572 w 234616"/>
                  <a:gd name="connsiteY3" fmla="*/ 5399 h 130069"/>
                  <a:gd name="connsiteX4" fmla="*/ 233847 w 234616"/>
                  <a:gd name="connsiteY4" fmla="*/ 90921 h 13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16" h="130069">
                    <a:moveTo>
                      <a:pt x="233847" y="90921"/>
                    </a:moveTo>
                    <a:cubicBezTo>
                      <a:pt x="226557" y="123861"/>
                      <a:pt x="168440" y="138981"/>
                      <a:pt x="104044" y="124671"/>
                    </a:cubicBezTo>
                    <a:cubicBezTo>
                      <a:pt x="39649" y="110361"/>
                      <a:pt x="-6588" y="72089"/>
                      <a:pt x="769" y="39149"/>
                    </a:cubicBezTo>
                    <a:cubicBezTo>
                      <a:pt x="8060" y="6209"/>
                      <a:pt x="66177" y="-8911"/>
                      <a:pt x="130572" y="5399"/>
                    </a:cubicBezTo>
                    <a:cubicBezTo>
                      <a:pt x="194967" y="19641"/>
                      <a:pt x="241204" y="57981"/>
                      <a:pt x="233847" y="90921"/>
                    </a:cubicBezTo>
                    <a:close/>
                  </a:path>
                </a:pathLst>
              </a:custGeom>
              <a:solidFill>
                <a:srgbClr val="D38F76"/>
              </a:solidFill>
              <a:ln w="6747" cap="flat">
                <a:noFill/>
                <a:prstDash val="solid"/>
                <a:miter/>
              </a:ln>
            </p:spPr>
            <p:txBody>
              <a:bodyPr rtlCol="0" anchor="ctr"/>
              <a:lstStyle/>
              <a:p>
                <a:endParaRPr lang="en-US"/>
              </a:p>
            </p:txBody>
          </p:sp>
        </p:grpSp>
        <p:grpSp>
          <p:nvGrpSpPr>
            <p:cNvPr id="140" name="Graphic 6">
              <a:extLst>
                <a:ext uri="{FF2B5EF4-FFF2-40B4-BE49-F238E27FC236}">
                  <a16:creationId xmlns:a16="http://schemas.microsoft.com/office/drawing/2014/main" id="{0A97D1F0-6AF4-5B8B-8D81-77EDDE7150DD}"/>
                </a:ext>
              </a:extLst>
            </p:cNvPr>
            <p:cNvGrpSpPr/>
            <p:nvPr/>
          </p:nvGrpSpPr>
          <p:grpSpPr>
            <a:xfrm>
              <a:off x="13194637" y="7346584"/>
              <a:ext cx="2553794" cy="3889688"/>
              <a:chOff x="13194637" y="7346584"/>
              <a:chExt cx="2553794" cy="3889688"/>
            </a:xfrm>
          </p:grpSpPr>
          <p:grpSp>
            <p:nvGrpSpPr>
              <p:cNvPr id="141" name="Graphic 6">
                <a:extLst>
                  <a:ext uri="{FF2B5EF4-FFF2-40B4-BE49-F238E27FC236}">
                    <a16:creationId xmlns:a16="http://schemas.microsoft.com/office/drawing/2014/main" id="{D44A0F07-7532-726C-EA67-7E31A178C021}"/>
                  </a:ext>
                </a:extLst>
              </p:cNvPr>
              <p:cNvGrpSpPr/>
              <p:nvPr/>
            </p:nvGrpSpPr>
            <p:grpSpPr>
              <a:xfrm>
                <a:off x="13890129" y="7346584"/>
                <a:ext cx="1346720" cy="2961967"/>
                <a:chOff x="13890129" y="7346584"/>
                <a:chExt cx="1346720" cy="2961967"/>
              </a:xfrm>
            </p:grpSpPr>
            <p:sp>
              <p:nvSpPr>
                <p:cNvPr id="142" name="Freeform: Shape 141">
                  <a:extLst>
                    <a:ext uri="{FF2B5EF4-FFF2-40B4-BE49-F238E27FC236}">
                      <a16:creationId xmlns:a16="http://schemas.microsoft.com/office/drawing/2014/main" id="{D8B882C5-9D7B-F555-46EA-6E816BEF9B84}"/>
                    </a:ext>
                  </a:extLst>
                </p:cNvPr>
                <p:cNvSpPr/>
                <p:nvPr/>
              </p:nvSpPr>
              <p:spPr>
                <a:xfrm>
                  <a:off x="13890129" y="7346584"/>
                  <a:ext cx="1346720" cy="2961967"/>
                </a:xfrm>
                <a:custGeom>
                  <a:avLst/>
                  <a:gdLst>
                    <a:gd name="connsiteX0" fmla="*/ 130168 w 1346720"/>
                    <a:gd name="connsiteY0" fmla="*/ 0 h 2961967"/>
                    <a:gd name="connsiteX1" fmla="*/ 831358 w 1346720"/>
                    <a:gd name="connsiteY1" fmla="*/ 2961968 h 2961967"/>
                    <a:gd name="connsiteX2" fmla="*/ 1346720 w 1346720"/>
                    <a:gd name="connsiteY2" fmla="*/ 2834393 h 2961967"/>
                    <a:gd name="connsiteX3" fmla="*/ 130168 w 1346720"/>
                    <a:gd name="connsiteY3" fmla="*/ 0 h 2961967"/>
                    <a:gd name="connsiteX4" fmla="*/ 130168 w 1346720"/>
                    <a:gd name="connsiteY4" fmla="*/ 0 h 296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720" h="2961967">
                      <a:moveTo>
                        <a:pt x="130168" y="0"/>
                      </a:moveTo>
                      <a:cubicBezTo>
                        <a:pt x="-171017" y="792315"/>
                        <a:pt x="45523" y="1733535"/>
                        <a:pt x="831358" y="2961968"/>
                      </a:cubicBezTo>
                      <a:lnTo>
                        <a:pt x="1346720" y="2834393"/>
                      </a:lnTo>
                      <a:cubicBezTo>
                        <a:pt x="1146785" y="1353038"/>
                        <a:pt x="897035" y="502943"/>
                        <a:pt x="130168" y="0"/>
                      </a:cubicBezTo>
                      <a:lnTo>
                        <a:pt x="130168" y="0"/>
                      </a:lnTo>
                      <a:close/>
                    </a:path>
                  </a:pathLst>
                </a:custGeom>
                <a:solidFill>
                  <a:srgbClr val="4387D4"/>
                </a:solidFill>
                <a:ln w="6747"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B8394CF-A09D-B858-67EA-DEA53C5E33AF}"/>
                    </a:ext>
                  </a:extLst>
                </p:cNvPr>
                <p:cNvSpPr/>
                <p:nvPr/>
              </p:nvSpPr>
              <p:spPr>
                <a:xfrm>
                  <a:off x="14088135" y="7861745"/>
                  <a:ext cx="1148714" cy="2446807"/>
                </a:xfrm>
                <a:custGeom>
                  <a:avLst/>
                  <a:gdLst>
                    <a:gd name="connsiteX0" fmla="*/ 0 w 1148714"/>
                    <a:gd name="connsiteY0" fmla="*/ 1215068 h 2446807"/>
                    <a:gd name="connsiteX1" fmla="*/ 633352 w 1148714"/>
                    <a:gd name="connsiteY1" fmla="*/ 2446808 h 2446807"/>
                    <a:gd name="connsiteX2" fmla="*/ 1148715 w 1148714"/>
                    <a:gd name="connsiteY2" fmla="*/ 2319233 h 2446807"/>
                    <a:gd name="connsiteX3" fmla="*/ 468383 w 1148714"/>
                    <a:gd name="connsiteY3" fmla="*/ 0 h 2446807"/>
                    <a:gd name="connsiteX4" fmla="*/ 0 w 1148714"/>
                    <a:gd name="connsiteY4" fmla="*/ 1215068 h 2446807"/>
                    <a:gd name="connsiteX5" fmla="*/ 0 w 1148714"/>
                    <a:gd name="connsiteY5" fmla="*/ 1215068 h 24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714" h="2446807">
                      <a:moveTo>
                        <a:pt x="0" y="1215068"/>
                      </a:moveTo>
                      <a:cubicBezTo>
                        <a:pt x="137768" y="1592528"/>
                        <a:pt x="347895" y="2000498"/>
                        <a:pt x="633352" y="2446808"/>
                      </a:cubicBezTo>
                      <a:lnTo>
                        <a:pt x="1148715" y="2319233"/>
                      </a:lnTo>
                      <a:cubicBezTo>
                        <a:pt x="1004940" y="1255837"/>
                        <a:pt x="835987" y="518063"/>
                        <a:pt x="468383" y="0"/>
                      </a:cubicBezTo>
                      <a:cubicBezTo>
                        <a:pt x="1198260" y="1857802"/>
                        <a:pt x="806760" y="2226015"/>
                        <a:pt x="0" y="1215068"/>
                      </a:cubicBezTo>
                      <a:lnTo>
                        <a:pt x="0" y="1215068"/>
                      </a:lnTo>
                      <a:close/>
                    </a:path>
                  </a:pathLst>
                </a:custGeom>
                <a:solidFill>
                  <a:srgbClr val="375CAB"/>
                </a:solidFill>
                <a:ln w="6747"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73DF681-9B41-1515-D202-BE881844C54B}"/>
                    </a:ext>
                  </a:extLst>
                </p:cNvPr>
                <p:cNvSpPr/>
                <p:nvPr/>
              </p:nvSpPr>
              <p:spPr>
                <a:xfrm>
                  <a:off x="14028613" y="7390946"/>
                  <a:ext cx="1055554" cy="2840790"/>
                </a:xfrm>
                <a:custGeom>
                  <a:avLst/>
                  <a:gdLst>
                    <a:gd name="connsiteX0" fmla="*/ 1047519 w 1055554"/>
                    <a:gd name="connsiteY0" fmla="*/ 2840791 h 2840790"/>
                    <a:gd name="connsiteX1" fmla="*/ 1039959 w 1055554"/>
                    <a:gd name="connsiteY1" fmla="*/ 2834379 h 2840790"/>
                    <a:gd name="connsiteX2" fmla="*/ 1134 w 1055554"/>
                    <a:gd name="connsiteY2" fmla="*/ 11933 h 2840790"/>
                    <a:gd name="connsiteX3" fmla="*/ 3766 w 1055554"/>
                    <a:gd name="connsiteY3" fmla="*/ 1134 h 2840790"/>
                    <a:gd name="connsiteX4" fmla="*/ 14566 w 1055554"/>
                    <a:gd name="connsiteY4" fmla="*/ 3766 h 2840790"/>
                    <a:gd name="connsiteX5" fmla="*/ 1055417 w 1055554"/>
                    <a:gd name="connsiteY5" fmla="*/ 2831544 h 2840790"/>
                    <a:gd name="connsiteX6" fmla="*/ 1049071 w 1055554"/>
                    <a:gd name="connsiteY6" fmla="*/ 2840724 h 2840790"/>
                    <a:gd name="connsiteX7" fmla="*/ 1047519 w 1055554"/>
                    <a:gd name="connsiteY7" fmla="*/ 2840791 h 284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554" h="2840790">
                      <a:moveTo>
                        <a:pt x="1047519" y="2840791"/>
                      </a:moveTo>
                      <a:cubicBezTo>
                        <a:pt x="1043873" y="2840724"/>
                        <a:pt x="1040701" y="2838091"/>
                        <a:pt x="1039959" y="2834379"/>
                      </a:cubicBezTo>
                      <a:cubicBezTo>
                        <a:pt x="830844" y="1701256"/>
                        <a:pt x="529861" y="883494"/>
                        <a:pt x="1134" y="11933"/>
                      </a:cubicBezTo>
                      <a:cubicBezTo>
                        <a:pt x="-1094" y="8221"/>
                        <a:pt x="53" y="3361"/>
                        <a:pt x="3766" y="1134"/>
                      </a:cubicBezTo>
                      <a:cubicBezTo>
                        <a:pt x="7479" y="-1094"/>
                        <a:pt x="12339" y="54"/>
                        <a:pt x="14566" y="3766"/>
                      </a:cubicBezTo>
                      <a:cubicBezTo>
                        <a:pt x="544373" y="877149"/>
                        <a:pt x="845964" y="1696396"/>
                        <a:pt x="1055417" y="2831544"/>
                      </a:cubicBezTo>
                      <a:cubicBezTo>
                        <a:pt x="1056226" y="2835796"/>
                        <a:pt x="1053391" y="2839914"/>
                        <a:pt x="1049071" y="2840724"/>
                      </a:cubicBezTo>
                      <a:cubicBezTo>
                        <a:pt x="1048531" y="2840791"/>
                        <a:pt x="1047991" y="2840791"/>
                        <a:pt x="1047519" y="2840791"/>
                      </a:cubicBezTo>
                      <a:close/>
                    </a:path>
                  </a:pathLst>
                </a:custGeom>
                <a:solidFill>
                  <a:srgbClr val="375CAB"/>
                </a:solidFill>
                <a:ln w="6747" cap="flat">
                  <a:noFill/>
                  <a:prstDash val="solid"/>
                  <a:miter/>
                </a:ln>
              </p:spPr>
              <p:txBody>
                <a:bodyPr rtlCol="0" anchor="ctr"/>
                <a:lstStyle/>
                <a:p>
                  <a:endParaRPr lang="en-US"/>
                </a:p>
              </p:txBody>
            </p:sp>
          </p:grpSp>
          <p:grpSp>
            <p:nvGrpSpPr>
              <p:cNvPr id="145" name="Graphic 6">
                <a:extLst>
                  <a:ext uri="{FF2B5EF4-FFF2-40B4-BE49-F238E27FC236}">
                    <a16:creationId xmlns:a16="http://schemas.microsoft.com/office/drawing/2014/main" id="{B43A685F-4BD9-7D8B-0FAE-8F5878996FB9}"/>
                  </a:ext>
                </a:extLst>
              </p:cNvPr>
              <p:cNvGrpSpPr/>
              <p:nvPr/>
            </p:nvGrpSpPr>
            <p:grpSpPr>
              <a:xfrm>
                <a:off x="13194637" y="8414772"/>
                <a:ext cx="2553794" cy="2821500"/>
                <a:chOff x="13194637" y="8414772"/>
                <a:chExt cx="2553794" cy="2821500"/>
              </a:xfrm>
            </p:grpSpPr>
            <p:sp>
              <p:nvSpPr>
                <p:cNvPr id="146" name="Freeform: Shape 145">
                  <a:extLst>
                    <a:ext uri="{FF2B5EF4-FFF2-40B4-BE49-F238E27FC236}">
                      <a16:creationId xmlns:a16="http://schemas.microsoft.com/office/drawing/2014/main" id="{7C4AB264-CB81-6F17-6A72-D5F407CEC1F4}"/>
                    </a:ext>
                  </a:extLst>
                </p:cNvPr>
                <p:cNvSpPr/>
                <p:nvPr/>
              </p:nvSpPr>
              <p:spPr>
                <a:xfrm>
                  <a:off x="13194637" y="8414772"/>
                  <a:ext cx="2553794" cy="2821500"/>
                </a:xfrm>
                <a:custGeom>
                  <a:avLst/>
                  <a:gdLst>
                    <a:gd name="connsiteX0" fmla="*/ 0 w 2553794"/>
                    <a:gd name="connsiteY0" fmla="*/ 0 h 2821500"/>
                    <a:gd name="connsiteX1" fmla="*/ 2065297 w 2553794"/>
                    <a:gd name="connsiteY1" fmla="*/ 2821500 h 2821500"/>
                    <a:gd name="connsiteX2" fmla="*/ 2553795 w 2553794"/>
                    <a:gd name="connsiteY2" fmla="*/ 2455920 h 2821500"/>
                    <a:gd name="connsiteX3" fmla="*/ 0 w 2553794"/>
                    <a:gd name="connsiteY3" fmla="*/ 0 h 2821500"/>
                    <a:gd name="connsiteX4" fmla="*/ 0 w 2553794"/>
                    <a:gd name="connsiteY4" fmla="*/ 0 h 28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794" h="2821500">
                      <a:moveTo>
                        <a:pt x="0" y="0"/>
                      </a:moveTo>
                      <a:cubicBezTo>
                        <a:pt x="35100" y="973080"/>
                        <a:pt x="684990" y="1872248"/>
                        <a:pt x="2065297" y="2821500"/>
                      </a:cubicBezTo>
                      <a:lnTo>
                        <a:pt x="2553795" y="2455920"/>
                      </a:lnTo>
                      <a:cubicBezTo>
                        <a:pt x="1680143" y="977872"/>
                        <a:pt x="1036260" y="190013"/>
                        <a:pt x="0" y="0"/>
                      </a:cubicBezTo>
                      <a:lnTo>
                        <a:pt x="0" y="0"/>
                      </a:lnTo>
                      <a:close/>
                    </a:path>
                  </a:pathLst>
                </a:custGeom>
                <a:solidFill>
                  <a:srgbClr val="43BA93"/>
                </a:solidFill>
                <a:ln w="6747"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88F97F5-789C-F3B8-42B1-A96F3F5BA4D3}"/>
                    </a:ext>
                  </a:extLst>
                </p:cNvPr>
                <p:cNvSpPr/>
                <p:nvPr/>
              </p:nvSpPr>
              <p:spPr>
                <a:xfrm>
                  <a:off x="13992419" y="8720547"/>
                  <a:ext cx="1756012" cy="2515725"/>
                </a:xfrm>
                <a:custGeom>
                  <a:avLst/>
                  <a:gdLst>
                    <a:gd name="connsiteX0" fmla="*/ 47048 w 1756012"/>
                    <a:gd name="connsiteY0" fmla="*/ 1495125 h 2515725"/>
                    <a:gd name="connsiteX1" fmla="*/ 1267515 w 1756012"/>
                    <a:gd name="connsiteY1" fmla="*/ 2515725 h 2515725"/>
                    <a:gd name="connsiteX2" fmla="*/ 1756013 w 1756012"/>
                    <a:gd name="connsiteY2" fmla="*/ 2150145 h 2515725"/>
                    <a:gd name="connsiteX3" fmla="*/ 0 w 1756012"/>
                    <a:gd name="connsiteY3" fmla="*/ 0 h 2515725"/>
                    <a:gd name="connsiteX4" fmla="*/ 47048 w 1756012"/>
                    <a:gd name="connsiteY4" fmla="*/ 1495125 h 2515725"/>
                    <a:gd name="connsiteX5" fmla="*/ 47048 w 1756012"/>
                    <a:gd name="connsiteY5" fmla="*/ 1495125 h 25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012" h="2515725">
                      <a:moveTo>
                        <a:pt x="47048" y="1495125"/>
                      </a:moveTo>
                      <a:cubicBezTo>
                        <a:pt x="361260" y="1832625"/>
                        <a:pt x="765990" y="2171070"/>
                        <a:pt x="1267515" y="2515725"/>
                      </a:cubicBezTo>
                      <a:lnTo>
                        <a:pt x="1756013" y="2150145"/>
                      </a:lnTo>
                      <a:cubicBezTo>
                        <a:pt x="1129005" y="1089450"/>
                        <a:pt x="620325" y="383805"/>
                        <a:pt x="0" y="0"/>
                      </a:cubicBezTo>
                      <a:cubicBezTo>
                        <a:pt x="1602046" y="1639913"/>
                        <a:pt x="1352296" y="2204348"/>
                        <a:pt x="47048" y="1495125"/>
                      </a:cubicBezTo>
                      <a:lnTo>
                        <a:pt x="47048" y="1495125"/>
                      </a:lnTo>
                      <a:close/>
                    </a:path>
                  </a:pathLst>
                </a:custGeom>
                <a:solidFill>
                  <a:srgbClr val="02886D"/>
                </a:solidFill>
                <a:ln w="6747"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98360FD-520B-B2DD-A1C6-73414473EF31}"/>
                    </a:ext>
                  </a:extLst>
                </p:cNvPr>
                <p:cNvSpPr/>
                <p:nvPr/>
              </p:nvSpPr>
              <p:spPr>
                <a:xfrm>
                  <a:off x="13234483" y="8447598"/>
                  <a:ext cx="2376444" cy="2538138"/>
                </a:xfrm>
                <a:custGeom>
                  <a:avLst/>
                  <a:gdLst>
                    <a:gd name="connsiteX0" fmla="*/ 2370241 w 2376444"/>
                    <a:gd name="connsiteY0" fmla="*/ 2538114 h 2538138"/>
                    <a:gd name="connsiteX1" fmla="*/ 2364099 w 2376444"/>
                    <a:gd name="connsiteY1" fmla="*/ 2535077 h 2538138"/>
                    <a:gd name="connsiteX2" fmla="*/ 2814 w 2376444"/>
                    <a:gd name="connsiteY2" fmla="*/ 12264 h 2538138"/>
                    <a:gd name="connsiteX3" fmla="*/ 1262 w 2376444"/>
                    <a:gd name="connsiteY3" fmla="*/ 2814 h 2538138"/>
                    <a:gd name="connsiteX4" fmla="*/ 10712 w 2376444"/>
                    <a:gd name="connsiteY4" fmla="*/ 1262 h 2538138"/>
                    <a:gd name="connsiteX5" fmla="*/ 2375304 w 2376444"/>
                    <a:gd name="connsiteY5" fmla="*/ 2527584 h 2538138"/>
                    <a:gd name="connsiteX6" fmla="*/ 2373415 w 2376444"/>
                    <a:gd name="connsiteY6" fmla="*/ 2536967 h 2538138"/>
                    <a:gd name="connsiteX7" fmla="*/ 2370241 w 2376444"/>
                    <a:gd name="connsiteY7" fmla="*/ 2538114 h 25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6444" h="2538138">
                      <a:moveTo>
                        <a:pt x="2370241" y="2538114"/>
                      </a:moveTo>
                      <a:cubicBezTo>
                        <a:pt x="2367879" y="2538317"/>
                        <a:pt x="2365449" y="2537237"/>
                        <a:pt x="2364099" y="2535077"/>
                      </a:cubicBezTo>
                      <a:cubicBezTo>
                        <a:pt x="1635977" y="1429089"/>
                        <a:pt x="951931" y="698199"/>
                        <a:pt x="2814" y="12264"/>
                      </a:cubicBezTo>
                      <a:cubicBezTo>
                        <a:pt x="-223" y="10104"/>
                        <a:pt x="-898" y="5852"/>
                        <a:pt x="1262" y="2814"/>
                      </a:cubicBezTo>
                      <a:cubicBezTo>
                        <a:pt x="3422" y="-223"/>
                        <a:pt x="7674" y="-898"/>
                        <a:pt x="10712" y="1262"/>
                      </a:cubicBezTo>
                      <a:cubicBezTo>
                        <a:pt x="961246" y="688209"/>
                        <a:pt x="1646304" y="1420112"/>
                        <a:pt x="2375304" y="2527584"/>
                      </a:cubicBezTo>
                      <a:cubicBezTo>
                        <a:pt x="2377397" y="2530757"/>
                        <a:pt x="2376519" y="2534942"/>
                        <a:pt x="2373415" y="2536967"/>
                      </a:cubicBezTo>
                      <a:cubicBezTo>
                        <a:pt x="2372469" y="2537709"/>
                        <a:pt x="2371389" y="2538047"/>
                        <a:pt x="2370241" y="2538114"/>
                      </a:cubicBezTo>
                      <a:close/>
                    </a:path>
                  </a:pathLst>
                </a:custGeom>
                <a:solidFill>
                  <a:srgbClr val="02886D"/>
                </a:solidFill>
                <a:ln w="6747" cap="flat">
                  <a:noFill/>
                  <a:prstDash val="solid"/>
                  <a:miter/>
                </a:ln>
              </p:spPr>
              <p:txBody>
                <a:bodyPr rtlCol="0" anchor="ctr"/>
                <a:lstStyle/>
                <a:p>
                  <a:endParaRPr lang="en-US"/>
                </a:p>
              </p:txBody>
            </p:sp>
          </p:grpSp>
        </p:grpSp>
      </p:grpSp>
      <p:pic>
        <p:nvPicPr>
          <p:cNvPr id="149" name="Picture 148">
            <a:extLst>
              <a:ext uri="{FF2B5EF4-FFF2-40B4-BE49-F238E27FC236}">
                <a16:creationId xmlns:a16="http://schemas.microsoft.com/office/drawing/2014/main" id="{65491731-5C8A-DED7-4A87-F1625E94D2B3}"/>
              </a:ext>
            </a:extLst>
          </p:cNvPr>
          <p:cNvPicPr>
            <a:picLocks noChangeAspect="1"/>
          </p:cNvPicPr>
          <p:nvPr userDrawn="1"/>
        </p:nvPicPr>
        <p:blipFill>
          <a:blip r:embed="rId3"/>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3631986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7AA4-8CAA-D9A7-8106-8A9EB7EE59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AE0762-BC7B-A74D-2AEB-A613EC9A2A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F6F7E-7021-456F-1447-6587472CF8D1}"/>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FB413F60-5CE7-161B-C3C6-C6190E07A6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9243B1-9AA1-691D-7133-34637B112C14}"/>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Picture 6">
            <a:extLst>
              <a:ext uri="{FF2B5EF4-FFF2-40B4-BE49-F238E27FC236}">
                <a16:creationId xmlns:a16="http://schemas.microsoft.com/office/drawing/2014/main" id="{CFC2257F-B1F4-44B8-EDF1-4FF3238F633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779285B1-7C06-4D48-067D-DFB002DC1A66}"/>
              </a:ext>
            </a:extLst>
          </p:cNvPr>
          <p:cNvSpPr/>
          <p:nvPr userDrawn="1"/>
        </p:nvSpPr>
        <p:spPr>
          <a:xfrm>
            <a:off x="250825" y="257174"/>
            <a:ext cx="11664950" cy="6292851"/>
          </a:xfrm>
          <a:prstGeom prst="roundRect">
            <a:avLst>
              <a:gd name="adj" fmla="val 3288"/>
            </a:avLst>
          </a:prstGeom>
          <a:solidFill>
            <a:schemeClr val="bg1"/>
          </a:solidFill>
          <a:ln w="38100">
            <a:solidFill>
              <a:srgbClr val="00BA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303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0973-1BEF-B4AC-6980-EACFC24C01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C7B73A-45E5-7140-1220-0BA11E89D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B85EE5-B8D1-D2EA-3A69-E1A0821B20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2B3799-8D2A-3272-075A-7718C4E9C67D}"/>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460F904E-4076-9CBE-F4D6-3A9601CEFC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71183A-F4DD-42C2-E9A6-97E0960BA95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920928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2135-EDE5-9176-DB3E-F63827E81D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9DB87E-9760-5D0C-7EB7-A64D8A0C61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541220-3304-F7E7-2813-059DA4AD525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7D9E18-22F2-1794-B3BF-B93EABE335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CDE2FF-8697-C597-5E95-815FDBCF94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ED1A5-8066-49DA-CC67-73388FD64952}"/>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8" name="Footer Placeholder 7">
            <a:extLst>
              <a:ext uri="{FF2B5EF4-FFF2-40B4-BE49-F238E27FC236}">
                <a16:creationId xmlns:a16="http://schemas.microsoft.com/office/drawing/2014/main" id="{03C0ECDE-7D1A-A05A-AA3F-7092E7040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1E28F1-AD7B-F79C-A94F-F893E143E0F9}"/>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580943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475F-2C26-EE76-E1AA-DADFB00323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0ED772-6257-C1C0-DE6A-21A7B5D676E4}"/>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4" name="Footer Placeholder 3">
            <a:extLst>
              <a:ext uri="{FF2B5EF4-FFF2-40B4-BE49-F238E27FC236}">
                <a16:creationId xmlns:a16="http://schemas.microsoft.com/office/drawing/2014/main" id="{0468B873-E102-556D-7252-66CD217FF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6AECFE7-D6EE-ECA6-304B-051C50A1199F}"/>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222763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2098F-7657-E48C-78AE-9A20628F13B1}"/>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3" name="Footer Placeholder 2">
            <a:extLst>
              <a:ext uri="{FF2B5EF4-FFF2-40B4-BE49-F238E27FC236}">
                <a16:creationId xmlns:a16="http://schemas.microsoft.com/office/drawing/2014/main" id="{17A75DF7-D8A6-D199-1838-A27E517236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2D7826A-34F8-F4CA-E61D-2F8F50384EB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045756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7AA4-8CAA-D9A7-8106-8A9EB7EE59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AE0762-BC7B-A74D-2AEB-A613EC9A2A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F6F7E-7021-456F-1447-6587472CF8D1}"/>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FB413F60-5CE7-161B-C3C6-C6190E07A6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9243B1-9AA1-691D-7133-34637B112C14}"/>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Picture 6">
            <a:extLst>
              <a:ext uri="{FF2B5EF4-FFF2-40B4-BE49-F238E27FC236}">
                <a16:creationId xmlns:a16="http://schemas.microsoft.com/office/drawing/2014/main" id="{CFC2257F-B1F4-44B8-EDF1-4FF3238F633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779285B1-7C06-4D48-067D-DFB002DC1A66}"/>
              </a:ext>
            </a:extLst>
          </p:cNvPr>
          <p:cNvSpPr/>
          <p:nvPr userDrawn="1"/>
        </p:nvSpPr>
        <p:spPr>
          <a:xfrm>
            <a:off x="250825" y="257174"/>
            <a:ext cx="11664950" cy="6292851"/>
          </a:xfrm>
          <a:prstGeom prst="roundRect">
            <a:avLst>
              <a:gd name="adj" fmla="val 3288"/>
            </a:avLst>
          </a:prstGeom>
          <a:solidFill>
            <a:schemeClr val="bg1"/>
          </a:solidFill>
          <a:ln w="38100">
            <a:solidFill>
              <a:srgbClr val="00BA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2A2D480-D204-3D39-8EBE-9B0C4439A7C1}"/>
              </a:ext>
            </a:extLst>
          </p:cNvPr>
          <p:cNvPicPr>
            <a:picLocks noChangeAspect="1"/>
          </p:cNvPicPr>
          <p:nvPr userDrawn="1"/>
        </p:nvPicPr>
        <p:blipFill>
          <a:blip r:embed="rId3"/>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112192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D3D6-950B-6B84-86A0-8AE8E4A320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548874-DC1C-6C17-BA5B-0CFD5D6DEA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0B470-9DFD-984C-FAC7-F62E9DF31E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341B0-09B7-F67E-8DD9-B76CACDA3552}"/>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B7CF12D2-BCDF-6833-5D2E-08E6B9AE1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5846B0-366B-E4CF-4117-9635C32D8405}"/>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104677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0591-6F27-97FF-A210-81A6D4BFFE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0BB3F-1E14-7126-DCDF-E72475BBB2C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B10C3-1F7A-A5EB-EF06-7F04BEDEA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81290-5C64-6C7D-E0CB-AFF8227BD576}"/>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B6CCA3BA-12F1-FDF1-63D3-4ABCB17391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BA5D16-29F5-19F3-3A7C-496C2750A5A7}"/>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646609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FC23-BB70-B439-F343-72EFF09666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C1FAE9-B5BA-C83A-6229-8F7335E7B9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7303-5221-7643-90FA-4A9BD0AC16AB}"/>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986E9158-22C7-5A21-7C4F-A507853A17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1AE0B-37FE-E124-5C3D-E97C52907B8E}"/>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78672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9D8B1-2B57-65FC-A8AC-82B71532D92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CA17B-53AB-7CA6-5A5C-2AC06D83845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82264-7135-A113-A672-20D49CB2C9A3}"/>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1C318B87-1505-A254-ADB0-6018048FEC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93C87-3F67-34EA-AB79-9E4AC6BE52F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11601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57FA-98A0-2221-C0B6-F58A343B97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3D503F-C4FB-91F6-F099-D5AA5CC6870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BC2D43-9772-90B1-8491-DEBE6EC1FC80}"/>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7B8EB690-79F4-6F8C-9050-C1CA2144AA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CFC80E-51BB-334E-12F7-1AF2605C2B95}"/>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Picture 6">
            <a:extLst>
              <a:ext uri="{FF2B5EF4-FFF2-40B4-BE49-F238E27FC236}">
                <a16:creationId xmlns:a16="http://schemas.microsoft.com/office/drawing/2014/main" id="{33562C59-FA5F-7F5E-4462-3E1475EBFA30}"/>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EE69FCB-5DC5-5720-A94C-E5F70065A9D8}"/>
              </a:ext>
            </a:extLst>
          </p:cNvPr>
          <p:cNvPicPr>
            <a:picLocks noChangeAspect="1"/>
          </p:cNvPicPr>
          <p:nvPr userDrawn="1"/>
        </p:nvPicPr>
        <p:blipFill>
          <a:blip r:embed="rId3"/>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2185937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EC53-37DD-B6CE-64E6-71E3E9E72C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0662763-7D57-685F-4C25-1C304D659F8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D340D-BEE0-43E1-B5C1-000BAA78F407}"/>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5D2468E5-D936-03A7-28E5-3F34002FA5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276B08-9E37-8BE0-16EC-00EFCBE0FF9B}"/>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Graphic 6">
            <a:extLst>
              <a:ext uri="{FF2B5EF4-FFF2-40B4-BE49-F238E27FC236}">
                <a16:creationId xmlns:a16="http://schemas.microsoft.com/office/drawing/2014/main" id="{D21D159F-F864-F437-131A-FBB5894E62D5}"/>
              </a:ext>
            </a:extLst>
          </p:cNvPr>
          <p:cNvPicPr>
            <a:picLocks noChangeAspect="1"/>
          </p:cNvPicPr>
          <p:nvPr userDrawn="1"/>
        </p:nvPicPr>
        <p:blipFill>
          <a:blip>
            <a:extLst>
              <a:ext uri="{96DAC541-7B7A-43D3-8B79-37D633B846F1}">
                <asvg:svgBlip xmlns:asvg="http://schemas.microsoft.com/office/drawing/2016/SVG/main" r:embed="rId2"/>
              </a:ext>
            </a:extLst>
          </a:blip>
          <a:srcRect l="12288" r="8199" b="18852"/>
          <a:stretch/>
        </p:blipFill>
        <p:spPr>
          <a:xfrm>
            <a:off x="0" y="-1"/>
            <a:ext cx="12192000" cy="6858001"/>
          </a:xfrm>
          <a:prstGeom prst="rect">
            <a:avLst/>
          </a:prstGeom>
        </p:spPr>
      </p:pic>
      <p:grpSp>
        <p:nvGrpSpPr>
          <p:cNvPr id="8" name="Graphic 6">
            <a:extLst>
              <a:ext uri="{FF2B5EF4-FFF2-40B4-BE49-F238E27FC236}">
                <a16:creationId xmlns:a16="http://schemas.microsoft.com/office/drawing/2014/main" id="{097C4866-1058-66FD-9E36-952884F217AA}"/>
              </a:ext>
            </a:extLst>
          </p:cNvPr>
          <p:cNvGrpSpPr/>
          <p:nvPr userDrawn="1"/>
        </p:nvGrpSpPr>
        <p:grpSpPr>
          <a:xfrm>
            <a:off x="5070764" y="1136072"/>
            <a:ext cx="9033164" cy="8319889"/>
            <a:chOff x="8387645" y="4405726"/>
            <a:chExt cx="7360786" cy="6830546"/>
          </a:xfrm>
        </p:grpSpPr>
        <p:grpSp>
          <p:nvGrpSpPr>
            <p:cNvPr id="9" name="Graphic 6">
              <a:extLst>
                <a:ext uri="{FF2B5EF4-FFF2-40B4-BE49-F238E27FC236}">
                  <a16:creationId xmlns:a16="http://schemas.microsoft.com/office/drawing/2014/main" id="{5F9594D5-D2B4-2898-CAA4-3D353CD7AFDF}"/>
                </a:ext>
              </a:extLst>
            </p:cNvPr>
            <p:cNvGrpSpPr/>
            <p:nvPr/>
          </p:nvGrpSpPr>
          <p:grpSpPr>
            <a:xfrm>
              <a:off x="8387645" y="4405726"/>
              <a:ext cx="5963323" cy="4721575"/>
              <a:chOff x="8387645" y="4405726"/>
              <a:chExt cx="5963323" cy="4721575"/>
            </a:xfrm>
          </p:grpSpPr>
          <p:grpSp>
            <p:nvGrpSpPr>
              <p:cNvPr id="10" name="Graphic 6">
                <a:extLst>
                  <a:ext uri="{FF2B5EF4-FFF2-40B4-BE49-F238E27FC236}">
                    <a16:creationId xmlns:a16="http://schemas.microsoft.com/office/drawing/2014/main" id="{BE2F5331-16EB-6C32-C2A5-100CC591A60F}"/>
                  </a:ext>
                </a:extLst>
              </p:cNvPr>
              <p:cNvGrpSpPr/>
              <p:nvPr/>
            </p:nvGrpSpPr>
            <p:grpSpPr>
              <a:xfrm>
                <a:off x="9932970" y="7581687"/>
                <a:ext cx="1813859" cy="1545614"/>
                <a:chOff x="9932970" y="7581687"/>
                <a:chExt cx="1813859" cy="1545614"/>
              </a:xfrm>
            </p:grpSpPr>
            <p:grpSp>
              <p:nvGrpSpPr>
                <p:cNvPr id="11" name="Graphic 6">
                  <a:extLst>
                    <a:ext uri="{FF2B5EF4-FFF2-40B4-BE49-F238E27FC236}">
                      <a16:creationId xmlns:a16="http://schemas.microsoft.com/office/drawing/2014/main" id="{384B301A-981A-068C-3134-F9080BF4308D}"/>
                    </a:ext>
                  </a:extLst>
                </p:cNvPr>
                <p:cNvGrpSpPr/>
                <p:nvPr/>
              </p:nvGrpSpPr>
              <p:grpSpPr>
                <a:xfrm>
                  <a:off x="9973200" y="8564892"/>
                  <a:ext cx="1773629" cy="562410"/>
                  <a:chOff x="9973200" y="8564892"/>
                  <a:chExt cx="1773629" cy="562410"/>
                </a:xfrm>
              </p:grpSpPr>
              <p:sp>
                <p:nvSpPr>
                  <p:cNvPr id="12" name="Freeform: Shape 11">
                    <a:extLst>
                      <a:ext uri="{FF2B5EF4-FFF2-40B4-BE49-F238E27FC236}">
                        <a16:creationId xmlns:a16="http://schemas.microsoft.com/office/drawing/2014/main" id="{471DAF75-C530-52C6-1D4A-1E1F254024C0}"/>
                      </a:ext>
                    </a:extLst>
                  </p:cNvPr>
                  <p:cNvSpPr/>
                  <p:nvPr/>
                </p:nvSpPr>
                <p:spPr>
                  <a:xfrm>
                    <a:off x="10050352" y="8642044"/>
                    <a:ext cx="1624657" cy="408105"/>
                  </a:xfrm>
                  <a:custGeom>
                    <a:avLst/>
                    <a:gdLst>
                      <a:gd name="connsiteX0" fmla="*/ 1611022 w 1624657"/>
                      <a:gd name="connsiteY0" fmla="*/ 0 h 408105"/>
                      <a:gd name="connsiteX1" fmla="*/ 1563772 w 1624657"/>
                      <a:gd name="connsiteY1" fmla="*/ 192510 h 408105"/>
                      <a:gd name="connsiteX2" fmla="*/ 1624658 w 1624657"/>
                      <a:gd name="connsiteY2" fmla="*/ 408105 h 408105"/>
                      <a:gd name="connsiteX3" fmla="*/ 203783 w 1624657"/>
                      <a:gd name="connsiteY3" fmla="*/ 408105 h 408105"/>
                      <a:gd name="connsiteX4" fmla="*/ 59737 w 1624657"/>
                      <a:gd name="connsiteY4" fmla="*/ 348300 h 408105"/>
                      <a:gd name="connsiteX5" fmla="*/ 0 w 1624657"/>
                      <a:gd name="connsiteY5" fmla="*/ 204255 h 408105"/>
                      <a:gd name="connsiteX6" fmla="*/ 59737 w 1624657"/>
                      <a:gd name="connsiteY6" fmla="*/ 60143 h 408105"/>
                      <a:gd name="connsiteX7" fmla="*/ 203783 w 1624657"/>
                      <a:gd name="connsiteY7" fmla="*/ 0 h 408105"/>
                      <a:gd name="connsiteX8" fmla="*/ 1611022 w 1624657"/>
                      <a:gd name="connsiteY8" fmla="*/ 0 h 4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57" h="408105">
                        <a:moveTo>
                          <a:pt x="1611022" y="0"/>
                        </a:moveTo>
                        <a:cubicBezTo>
                          <a:pt x="1581120" y="56363"/>
                          <a:pt x="1563772" y="122108"/>
                          <a:pt x="1563772" y="192510"/>
                        </a:cubicBezTo>
                        <a:cubicBezTo>
                          <a:pt x="1563772" y="272700"/>
                          <a:pt x="1586452" y="346815"/>
                          <a:pt x="1624658" y="408105"/>
                        </a:cubicBezTo>
                        <a:lnTo>
                          <a:pt x="203783" y="408105"/>
                        </a:lnTo>
                        <a:cubicBezTo>
                          <a:pt x="147825" y="408105"/>
                          <a:pt x="96795" y="385020"/>
                          <a:pt x="59737" y="348300"/>
                        </a:cubicBezTo>
                        <a:cubicBezTo>
                          <a:pt x="22680" y="311243"/>
                          <a:pt x="0" y="260213"/>
                          <a:pt x="0" y="204255"/>
                        </a:cubicBezTo>
                        <a:cubicBezTo>
                          <a:pt x="0" y="147893"/>
                          <a:pt x="22680" y="96863"/>
                          <a:pt x="59737" y="60143"/>
                        </a:cubicBezTo>
                        <a:cubicBezTo>
                          <a:pt x="96795" y="23085"/>
                          <a:pt x="147825" y="0"/>
                          <a:pt x="203783" y="0"/>
                        </a:cubicBezTo>
                        <a:lnTo>
                          <a:pt x="1611022" y="0"/>
                        </a:lnTo>
                        <a:close/>
                      </a:path>
                    </a:pathLst>
                  </a:custGeom>
                  <a:solidFill>
                    <a:srgbClr val="FFFFFF"/>
                  </a:solidFill>
                  <a:ln w="674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F696677-9F4C-E0C4-16A8-DA705D44F103}"/>
                      </a:ext>
                    </a:extLst>
                  </p:cNvPr>
                  <p:cNvSpPr/>
                  <p:nvPr/>
                </p:nvSpPr>
                <p:spPr>
                  <a:xfrm>
                    <a:off x="9973200" y="8564892"/>
                    <a:ext cx="1773629" cy="562410"/>
                  </a:xfrm>
                  <a:custGeom>
                    <a:avLst/>
                    <a:gdLst>
                      <a:gd name="connsiteX0" fmla="*/ 280935 w 1773629"/>
                      <a:gd name="connsiteY0" fmla="*/ 0 h 562410"/>
                      <a:gd name="connsiteX1" fmla="*/ 1773630 w 1773629"/>
                      <a:gd name="connsiteY1" fmla="*/ 0 h 562410"/>
                      <a:gd name="connsiteX2" fmla="*/ 1773630 w 1773629"/>
                      <a:gd name="connsiteY2" fmla="*/ 77152 h 562410"/>
                      <a:gd name="connsiteX3" fmla="*/ 280935 w 1773629"/>
                      <a:gd name="connsiteY3" fmla="*/ 77152 h 562410"/>
                      <a:gd name="connsiteX4" fmla="*/ 136890 w 1773629"/>
                      <a:gd name="connsiteY4" fmla="*/ 137295 h 562410"/>
                      <a:gd name="connsiteX5" fmla="*/ 77152 w 1773629"/>
                      <a:gd name="connsiteY5" fmla="*/ 281408 h 562410"/>
                      <a:gd name="connsiteX6" fmla="*/ 136890 w 1773629"/>
                      <a:gd name="connsiteY6" fmla="*/ 425453 h 562410"/>
                      <a:gd name="connsiteX7" fmla="*/ 280935 w 1773629"/>
                      <a:gd name="connsiteY7" fmla="*/ 485258 h 562410"/>
                      <a:gd name="connsiteX8" fmla="*/ 1773630 w 1773629"/>
                      <a:gd name="connsiteY8" fmla="*/ 485258 h 562410"/>
                      <a:gd name="connsiteX9" fmla="*/ 1773630 w 1773629"/>
                      <a:gd name="connsiteY9" fmla="*/ 562410 h 562410"/>
                      <a:gd name="connsiteX10" fmla="*/ 280935 w 1773629"/>
                      <a:gd name="connsiteY10" fmla="*/ 562410 h 562410"/>
                      <a:gd name="connsiteX11" fmla="*/ 82417 w 1773629"/>
                      <a:gd name="connsiteY11" fmla="*/ 479587 h 562410"/>
                      <a:gd name="connsiteX12" fmla="*/ 0 w 1773629"/>
                      <a:gd name="connsiteY12" fmla="*/ 281475 h 562410"/>
                      <a:gd name="connsiteX13" fmla="*/ 82417 w 1773629"/>
                      <a:gd name="connsiteY13" fmla="*/ 82890 h 562410"/>
                      <a:gd name="connsiteX14" fmla="*/ 280935 w 1773629"/>
                      <a:gd name="connsiteY14" fmla="*/ 0 h 562410"/>
                      <a:gd name="connsiteX15" fmla="*/ 280935 w 1773629"/>
                      <a:gd name="connsiteY15" fmla="*/ 0 h 5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629" h="562410">
                        <a:moveTo>
                          <a:pt x="280935" y="0"/>
                        </a:moveTo>
                        <a:lnTo>
                          <a:pt x="1773630" y="0"/>
                        </a:lnTo>
                        <a:lnTo>
                          <a:pt x="1773630" y="77152"/>
                        </a:lnTo>
                        <a:lnTo>
                          <a:pt x="280935" y="77152"/>
                        </a:lnTo>
                        <a:cubicBezTo>
                          <a:pt x="224977" y="77152"/>
                          <a:pt x="173947" y="100238"/>
                          <a:pt x="136890" y="137295"/>
                        </a:cubicBezTo>
                        <a:cubicBezTo>
                          <a:pt x="99832" y="174015"/>
                          <a:pt x="77152" y="225045"/>
                          <a:pt x="77152" y="281408"/>
                        </a:cubicBezTo>
                        <a:cubicBezTo>
                          <a:pt x="77152" y="337365"/>
                          <a:pt x="99832" y="388395"/>
                          <a:pt x="136890" y="425453"/>
                        </a:cubicBezTo>
                        <a:cubicBezTo>
                          <a:pt x="173947" y="462105"/>
                          <a:pt x="224977" y="485258"/>
                          <a:pt x="280935" y="485258"/>
                        </a:cubicBezTo>
                        <a:lnTo>
                          <a:pt x="1773630" y="485258"/>
                        </a:lnTo>
                        <a:lnTo>
                          <a:pt x="1773630" y="562410"/>
                        </a:lnTo>
                        <a:lnTo>
                          <a:pt x="280935" y="562410"/>
                        </a:lnTo>
                        <a:cubicBezTo>
                          <a:pt x="203783" y="562410"/>
                          <a:pt x="133447" y="530685"/>
                          <a:pt x="82417" y="479587"/>
                        </a:cubicBezTo>
                        <a:cubicBezTo>
                          <a:pt x="31725" y="428895"/>
                          <a:pt x="0" y="358560"/>
                          <a:pt x="0" y="281475"/>
                        </a:cubicBezTo>
                        <a:cubicBezTo>
                          <a:pt x="0" y="203985"/>
                          <a:pt x="31792" y="133583"/>
                          <a:pt x="82417" y="82890"/>
                        </a:cubicBezTo>
                        <a:cubicBezTo>
                          <a:pt x="133447" y="31793"/>
                          <a:pt x="203783" y="0"/>
                          <a:pt x="280935" y="0"/>
                        </a:cubicBezTo>
                        <a:lnTo>
                          <a:pt x="280935" y="0"/>
                        </a:lnTo>
                        <a:close/>
                      </a:path>
                    </a:pathLst>
                  </a:custGeom>
                  <a:solidFill>
                    <a:srgbClr val="FFC473"/>
                  </a:solidFill>
                  <a:ln w="674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2D3D200-DEF9-5B6B-E450-CD4DDAC9A311}"/>
                      </a:ext>
                    </a:extLst>
                  </p:cNvPr>
                  <p:cNvSpPr/>
                  <p:nvPr/>
                </p:nvSpPr>
                <p:spPr>
                  <a:xfrm>
                    <a:off x="10262505" y="8938235"/>
                    <a:ext cx="1102342" cy="15457"/>
                  </a:xfrm>
                  <a:custGeom>
                    <a:avLst/>
                    <a:gdLst>
                      <a:gd name="connsiteX0" fmla="*/ 0 w 1102342"/>
                      <a:gd name="connsiteY0" fmla="*/ 0 h 15457"/>
                      <a:gd name="connsiteX1" fmla="*/ 1102343 w 1102342"/>
                      <a:gd name="connsiteY1" fmla="*/ 0 h 15457"/>
                      <a:gd name="connsiteX2" fmla="*/ 1102343 w 1102342"/>
                      <a:gd name="connsiteY2" fmla="*/ 15457 h 15457"/>
                      <a:gd name="connsiteX3" fmla="*/ 0 w 1102342"/>
                      <a:gd name="connsiteY3" fmla="*/ 15457 h 15457"/>
                    </a:gdLst>
                    <a:ahLst/>
                    <a:cxnLst>
                      <a:cxn ang="0">
                        <a:pos x="connsiteX0" y="connsiteY0"/>
                      </a:cxn>
                      <a:cxn ang="0">
                        <a:pos x="connsiteX1" y="connsiteY1"/>
                      </a:cxn>
                      <a:cxn ang="0">
                        <a:pos x="connsiteX2" y="connsiteY2"/>
                      </a:cxn>
                      <a:cxn ang="0">
                        <a:pos x="connsiteX3" y="connsiteY3"/>
                      </a:cxn>
                    </a:cxnLst>
                    <a:rect l="l" t="t" r="r" b="b"/>
                    <a:pathLst>
                      <a:path w="1102342" h="15457">
                        <a:moveTo>
                          <a:pt x="0" y="0"/>
                        </a:moveTo>
                        <a:lnTo>
                          <a:pt x="1102343" y="0"/>
                        </a:lnTo>
                        <a:lnTo>
                          <a:pt x="1102343" y="15457"/>
                        </a:lnTo>
                        <a:lnTo>
                          <a:pt x="0" y="15457"/>
                        </a:lnTo>
                        <a:close/>
                      </a:path>
                    </a:pathLst>
                  </a:custGeom>
                  <a:solidFill>
                    <a:srgbClr val="114866"/>
                  </a:solidFill>
                  <a:ln w="674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9996609-9D6E-6268-AAF4-A97FE0A38B0E}"/>
                      </a:ext>
                    </a:extLst>
                  </p:cNvPr>
                  <p:cNvSpPr/>
                  <p:nvPr/>
                </p:nvSpPr>
                <p:spPr>
                  <a:xfrm>
                    <a:off x="10409992" y="8843262"/>
                    <a:ext cx="1102342" cy="15524"/>
                  </a:xfrm>
                  <a:custGeom>
                    <a:avLst/>
                    <a:gdLst>
                      <a:gd name="connsiteX0" fmla="*/ 0 w 1102342"/>
                      <a:gd name="connsiteY0" fmla="*/ 0 h 15524"/>
                      <a:gd name="connsiteX1" fmla="*/ 1102342 w 1102342"/>
                      <a:gd name="connsiteY1" fmla="*/ 0 h 15524"/>
                      <a:gd name="connsiteX2" fmla="*/ 1102342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2" y="0"/>
                        </a:lnTo>
                        <a:lnTo>
                          <a:pt x="1102342" y="15525"/>
                        </a:lnTo>
                        <a:lnTo>
                          <a:pt x="0" y="15525"/>
                        </a:lnTo>
                        <a:close/>
                      </a:path>
                    </a:pathLst>
                  </a:custGeom>
                  <a:solidFill>
                    <a:srgbClr val="114866"/>
                  </a:solidFill>
                  <a:ln w="674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97578FB-236D-3CA7-1F51-CE9CD514860B}"/>
                      </a:ext>
                    </a:extLst>
                  </p:cNvPr>
                  <p:cNvSpPr/>
                  <p:nvPr/>
                </p:nvSpPr>
                <p:spPr>
                  <a:xfrm>
                    <a:off x="10327507" y="8745320"/>
                    <a:ext cx="1102410" cy="15524"/>
                  </a:xfrm>
                  <a:custGeom>
                    <a:avLst/>
                    <a:gdLst>
                      <a:gd name="connsiteX0" fmla="*/ 0 w 1102410"/>
                      <a:gd name="connsiteY0" fmla="*/ 0 h 15524"/>
                      <a:gd name="connsiteX1" fmla="*/ 1102410 w 1102410"/>
                      <a:gd name="connsiteY1" fmla="*/ 0 h 15524"/>
                      <a:gd name="connsiteX2" fmla="*/ 1102410 w 1102410"/>
                      <a:gd name="connsiteY2" fmla="*/ 15525 h 15524"/>
                      <a:gd name="connsiteX3" fmla="*/ 0 w 1102410"/>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410" h="15524">
                        <a:moveTo>
                          <a:pt x="0" y="0"/>
                        </a:moveTo>
                        <a:lnTo>
                          <a:pt x="1102410" y="0"/>
                        </a:lnTo>
                        <a:lnTo>
                          <a:pt x="1102410" y="15525"/>
                        </a:lnTo>
                        <a:lnTo>
                          <a:pt x="0" y="15525"/>
                        </a:lnTo>
                        <a:close/>
                      </a:path>
                    </a:pathLst>
                  </a:custGeom>
                  <a:solidFill>
                    <a:srgbClr val="114866"/>
                  </a:solidFill>
                  <a:ln w="6747" cap="flat">
                    <a:noFill/>
                    <a:prstDash val="solid"/>
                    <a:miter/>
                  </a:ln>
                </p:spPr>
                <p:txBody>
                  <a:bodyPr rtlCol="0" anchor="ctr"/>
                  <a:lstStyle/>
                  <a:p>
                    <a:endParaRPr lang="en-US"/>
                  </a:p>
                </p:txBody>
              </p:sp>
            </p:grpSp>
            <p:grpSp>
              <p:nvGrpSpPr>
                <p:cNvPr id="17" name="Graphic 6">
                  <a:extLst>
                    <a:ext uri="{FF2B5EF4-FFF2-40B4-BE49-F238E27FC236}">
                      <a16:creationId xmlns:a16="http://schemas.microsoft.com/office/drawing/2014/main" id="{645B2DD3-C76F-AEB2-6319-D1EF093F350C}"/>
                    </a:ext>
                  </a:extLst>
                </p:cNvPr>
                <p:cNvGrpSpPr/>
                <p:nvPr/>
              </p:nvGrpSpPr>
              <p:grpSpPr>
                <a:xfrm>
                  <a:off x="9932970" y="8004372"/>
                  <a:ext cx="1773630" cy="562410"/>
                  <a:chOff x="9932970" y="8004372"/>
                  <a:chExt cx="1773630" cy="562410"/>
                </a:xfrm>
              </p:grpSpPr>
              <p:sp>
                <p:nvSpPr>
                  <p:cNvPr id="18" name="Freeform: Shape 17">
                    <a:extLst>
                      <a:ext uri="{FF2B5EF4-FFF2-40B4-BE49-F238E27FC236}">
                        <a16:creationId xmlns:a16="http://schemas.microsoft.com/office/drawing/2014/main" id="{200E5FAC-61BE-ACB2-C8CB-7B02DFC1173B}"/>
                      </a:ext>
                    </a:extLst>
                  </p:cNvPr>
                  <p:cNvSpPr/>
                  <p:nvPr/>
                </p:nvSpPr>
                <p:spPr>
                  <a:xfrm>
                    <a:off x="10010122" y="8081592"/>
                    <a:ext cx="1624589" cy="408105"/>
                  </a:xfrm>
                  <a:custGeom>
                    <a:avLst/>
                    <a:gdLst>
                      <a:gd name="connsiteX0" fmla="*/ 1610955 w 1624589"/>
                      <a:gd name="connsiteY0" fmla="*/ 0 h 408105"/>
                      <a:gd name="connsiteX1" fmla="*/ 1563705 w 1624589"/>
                      <a:gd name="connsiteY1" fmla="*/ 192510 h 408105"/>
                      <a:gd name="connsiteX2" fmla="*/ 1624590 w 1624589"/>
                      <a:gd name="connsiteY2" fmla="*/ 408105 h 408105"/>
                      <a:gd name="connsiteX3" fmla="*/ 203783 w 1624589"/>
                      <a:gd name="connsiteY3" fmla="*/ 408105 h 408105"/>
                      <a:gd name="connsiteX4" fmla="*/ 59737 w 1624589"/>
                      <a:gd name="connsiteY4" fmla="*/ 348300 h 408105"/>
                      <a:gd name="connsiteX5" fmla="*/ 0 w 1624589"/>
                      <a:gd name="connsiteY5" fmla="*/ 204255 h 408105"/>
                      <a:gd name="connsiteX6" fmla="*/ 59737 w 1624589"/>
                      <a:gd name="connsiteY6" fmla="*/ 60142 h 408105"/>
                      <a:gd name="connsiteX7" fmla="*/ 203783 w 1624589"/>
                      <a:gd name="connsiteY7" fmla="*/ 0 h 408105"/>
                      <a:gd name="connsiteX8" fmla="*/ 1610955 w 1624589"/>
                      <a:gd name="connsiteY8" fmla="*/ 0 h 4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589" h="408105">
                        <a:moveTo>
                          <a:pt x="1610955" y="0"/>
                        </a:moveTo>
                        <a:cubicBezTo>
                          <a:pt x="1581052" y="56362"/>
                          <a:pt x="1563705" y="122107"/>
                          <a:pt x="1563705" y="192510"/>
                        </a:cubicBezTo>
                        <a:cubicBezTo>
                          <a:pt x="1563705" y="272700"/>
                          <a:pt x="1586385" y="346815"/>
                          <a:pt x="1624590" y="408105"/>
                        </a:cubicBezTo>
                        <a:lnTo>
                          <a:pt x="203783" y="408105"/>
                        </a:lnTo>
                        <a:cubicBezTo>
                          <a:pt x="147825" y="408105"/>
                          <a:pt x="96795" y="385020"/>
                          <a:pt x="59737" y="348300"/>
                        </a:cubicBezTo>
                        <a:cubicBezTo>
                          <a:pt x="22680" y="311242"/>
                          <a:pt x="0" y="260212"/>
                          <a:pt x="0" y="204255"/>
                        </a:cubicBezTo>
                        <a:cubicBezTo>
                          <a:pt x="0" y="147892"/>
                          <a:pt x="22680" y="96862"/>
                          <a:pt x="59737" y="60142"/>
                        </a:cubicBezTo>
                        <a:cubicBezTo>
                          <a:pt x="96795" y="23085"/>
                          <a:pt x="147825" y="0"/>
                          <a:pt x="203783" y="0"/>
                        </a:cubicBezTo>
                        <a:lnTo>
                          <a:pt x="1610955" y="0"/>
                        </a:lnTo>
                        <a:close/>
                      </a:path>
                    </a:pathLst>
                  </a:custGeom>
                  <a:solidFill>
                    <a:srgbClr val="FFFFFF"/>
                  </a:solidFill>
                  <a:ln w="674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1043AAC-C920-F315-101A-BE85BBB44460}"/>
                      </a:ext>
                    </a:extLst>
                  </p:cNvPr>
                  <p:cNvSpPr/>
                  <p:nvPr/>
                </p:nvSpPr>
                <p:spPr>
                  <a:xfrm>
                    <a:off x="9932970" y="8004372"/>
                    <a:ext cx="1773630" cy="562410"/>
                  </a:xfrm>
                  <a:custGeom>
                    <a:avLst/>
                    <a:gdLst>
                      <a:gd name="connsiteX0" fmla="*/ 280935 w 1773630"/>
                      <a:gd name="connsiteY0" fmla="*/ 0 h 562410"/>
                      <a:gd name="connsiteX1" fmla="*/ 1773630 w 1773630"/>
                      <a:gd name="connsiteY1" fmla="*/ 0 h 562410"/>
                      <a:gd name="connsiteX2" fmla="*/ 1773630 w 1773630"/>
                      <a:gd name="connsiteY2" fmla="*/ 77152 h 562410"/>
                      <a:gd name="connsiteX3" fmla="*/ 280935 w 1773630"/>
                      <a:gd name="connsiteY3" fmla="*/ 77152 h 562410"/>
                      <a:gd name="connsiteX4" fmla="*/ 136890 w 1773630"/>
                      <a:gd name="connsiteY4" fmla="*/ 137295 h 562410"/>
                      <a:gd name="connsiteX5" fmla="*/ 77152 w 1773630"/>
                      <a:gd name="connsiteY5" fmla="*/ 281408 h 562410"/>
                      <a:gd name="connsiteX6" fmla="*/ 136890 w 1773630"/>
                      <a:gd name="connsiteY6" fmla="*/ 425452 h 562410"/>
                      <a:gd name="connsiteX7" fmla="*/ 280935 w 1773630"/>
                      <a:gd name="connsiteY7" fmla="*/ 485258 h 562410"/>
                      <a:gd name="connsiteX8" fmla="*/ 1773630 w 1773630"/>
                      <a:gd name="connsiteY8" fmla="*/ 485258 h 562410"/>
                      <a:gd name="connsiteX9" fmla="*/ 1773630 w 1773630"/>
                      <a:gd name="connsiteY9" fmla="*/ 562410 h 562410"/>
                      <a:gd name="connsiteX10" fmla="*/ 280935 w 1773630"/>
                      <a:gd name="connsiteY10" fmla="*/ 562410 h 562410"/>
                      <a:gd name="connsiteX11" fmla="*/ 82418 w 1773630"/>
                      <a:gd name="connsiteY11" fmla="*/ 479587 h 562410"/>
                      <a:gd name="connsiteX12" fmla="*/ 0 w 1773630"/>
                      <a:gd name="connsiteY12" fmla="*/ 281475 h 562410"/>
                      <a:gd name="connsiteX13" fmla="*/ 82418 w 1773630"/>
                      <a:gd name="connsiteY13" fmla="*/ 82890 h 562410"/>
                      <a:gd name="connsiteX14" fmla="*/ 280935 w 1773630"/>
                      <a:gd name="connsiteY14" fmla="*/ 0 h 562410"/>
                      <a:gd name="connsiteX15" fmla="*/ 280935 w 1773630"/>
                      <a:gd name="connsiteY15" fmla="*/ 0 h 5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630" h="562410">
                        <a:moveTo>
                          <a:pt x="280935" y="0"/>
                        </a:moveTo>
                        <a:lnTo>
                          <a:pt x="1773630" y="0"/>
                        </a:lnTo>
                        <a:lnTo>
                          <a:pt x="1773630" y="77152"/>
                        </a:lnTo>
                        <a:lnTo>
                          <a:pt x="280935" y="77152"/>
                        </a:lnTo>
                        <a:cubicBezTo>
                          <a:pt x="224978" y="77152"/>
                          <a:pt x="173948" y="100237"/>
                          <a:pt x="136890" y="137295"/>
                        </a:cubicBezTo>
                        <a:cubicBezTo>
                          <a:pt x="99832" y="174015"/>
                          <a:pt x="77152" y="225045"/>
                          <a:pt x="77152" y="281408"/>
                        </a:cubicBezTo>
                        <a:cubicBezTo>
                          <a:pt x="77152" y="337365"/>
                          <a:pt x="99832" y="388395"/>
                          <a:pt x="136890" y="425452"/>
                        </a:cubicBezTo>
                        <a:cubicBezTo>
                          <a:pt x="173948" y="462105"/>
                          <a:pt x="224978" y="485258"/>
                          <a:pt x="280935" y="485258"/>
                        </a:cubicBezTo>
                        <a:lnTo>
                          <a:pt x="1773630" y="485258"/>
                        </a:lnTo>
                        <a:lnTo>
                          <a:pt x="1773630" y="562410"/>
                        </a:lnTo>
                        <a:lnTo>
                          <a:pt x="280935" y="562410"/>
                        </a:lnTo>
                        <a:cubicBezTo>
                          <a:pt x="203783" y="562410"/>
                          <a:pt x="133448" y="530685"/>
                          <a:pt x="82418" y="479587"/>
                        </a:cubicBezTo>
                        <a:cubicBezTo>
                          <a:pt x="31725" y="428895"/>
                          <a:pt x="0" y="358628"/>
                          <a:pt x="0" y="281475"/>
                        </a:cubicBezTo>
                        <a:cubicBezTo>
                          <a:pt x="0" y="203985"/>
                          <a:pt x="31793" y="133582"/>
                          <a:pt x="82418" y="82890"/>
                        </a:cubicBezTo>
                        <a:cubicBezTo>
                          <a:pt x="133448" y="31793"/>
                          <a:pt x="203783" y="0"/>
                          <a:pt x="280935" y="0"/>
                        </a:cubicBezTo>
                        <a:lnTo>
                          <a:pt x="280935" y="0"/>
                        </a:lnTo>
                        <a:close/>
                      </a:path>
                    </a:pathLst>
                  </a:custGeom>
                  <a:solidFill>
                    <a:srgbClr val="4387D4"/>
                  </a:solidFill>
                  <a:ln w="674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A34C554-5139-C954-C0DF-60E23C51B0FB}"/>
                      </a:ext>
                    </a:extLst>
                  </p:cNvPr>
                  <p:cNvSpPr/>
                  <p:nvPr/>
                </p:nvSpPr>
                <p:spPr>
                  <a:xfrm>
                    <a:off x="10222275" y="8377715"/>
                    <a:ext cx="1102342" cy="15457"/>
                  </a:xfrm>
                  <a:custGeom>
                    <a:avLst/>
                    <a:gdLst>
                      <a:gd name="connsiteX0" fmla="*/ 0 w 1102342"/>
                      <a:gd name="connsiteY0" fmla="*/ 0 h 15457"/>
                      <a:gd name="connsiteX1" fmla="*/ 1102342 w 1102342"/>
                      <a:gd name="connsiteY1" fmla="*/ 0 h 15457"/>
                      <a:gd name="connsiteX2" fmla="*/ 1102342 w 1102342"/>
                      <a:gd name="connsiteY2" fmla="*/ 15457 h 15457"/>
                      <a:gd name="connsiteX3" fmla="*/ 0 w 1102342"/>
                      <a:gd name="connsiteY3" fmla="*/ 15457 h 15457"/>
                    </a:gdLst>
                    <a:ahLst/>
                    <a:cxnLst>
                      <a:cxn ang="0">
                        <a:pos x="connsiteX0" y="connsiteY0"/>
                      </a:cxn>
                      <a:cxn ang="0">
                        <a:pos x="connsiteX1" y="connsiteY1"/>
                      </a:cxn>
                      <a:cxn ang="0">
                        <a:pos x="connsiteX2" y="connsiteY2"/>
                      </a:cxn>
                      <a:cxn ang="0">
                        <a:pos x="connsiteX3" y="connsiteY3"/>
                      </a:cxn>
                    </a:cxnLst>
                    <a:rect l="l" t="t" r="r" b="b"/>
                    <a:pathLst>
                      <a:path w="1102342" h="15457">
                        <a:moveTo>
                          <a:pt x="0" y="0"/>
                        </a:moveTo>
                        <a:lnTo>
                          <a:pt x="1102342" y="0"/>
                        </a:lnTo>
                        <a:lnTo>
                          <a:pt x="1102342" y="15457"/>
                        </a:lnTo>
                        <a:lnTo>
                          <a:pt x="0" y="15457"/>
                        </a:lnTo>
                        <a:close/>
                      </a:path>
                    </a:pathLst>
                  </a:custGeom>
                  <a:solidFill>
                    <a:srgbClr val="114866"/>
                  </a:solidFill>
                  <a:ln w="674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3BC253-1A6D-F07C-4E5B-F8242FC6AB63}"/>
                      </a:ext>
                    </a:extLst>
                  </p:cNvPr>
                  <p:cNvSpPr/>
                  <p:nvPr/>
                </p:nvSpPr>
                <p:spPr>
                  <a:xfrm>
                    <a:off x="10369762" y="8282742"/>
                    <a:ext cx="1102342" cy="15524"/>
                  </a:xfrm>
                  <a:custGeom>
                    <a:avLst/>
                    <a:gdLst>
                      <a:gd name="connsiteX0" fmla="*/ 0 w 1102342"/>
                      <a:gd name="connsiteY0" fmla="*/ 0 h 15524"/>
                      <a:gd name="connsiteX1" fmla="*/ 1102343 w 1102342"/>
                      <a:gd name="connsiteY1" fmla="*/ 0 h 15524"/>
                      <a:gd name="connsiteX2" fmla="*/ 1102343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3" y="0"/>
                        </a:lnTo>
                        <a:lnTo>
                          <a:pt x="1102343" y="15525"/>
                        </a:lnTo>
                        <a:lnTo>
                          <a:pt x="0" y="15525"/>
                        </a:lnTo>
                        <a:close/>
                      </a:path>
                    </a:pathLst>
                  </a:custGeom>
                  <a:solidFill>
                    <a:srgbClr val="114866"/>
                  </a:solidFill>
                  <a:ln w="674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6CCF5B8-DE74-8F61-B611-9C6EBC6F4653}"/>
                      </a:ext>
                    </a:extLst>
                  </p:cNvPr>
                  <p:cNvSpPr/>
                  <p:nvPr/>
                </p:nvSpPr>
                <p:spPr>
                  <a:xfrm>
                    <a:off x="10287277" y="8184800"/>
                    <a:ext cx="1102342" cy="15524"/>
                  </a:xfrm>
                  <a:custGeom>
                    <a:avLst/>
                    <a:gdLst>
                      <a:gd name="connsiteX0" fmla="*/ 0 w 1102342"/>
                      <a:gd name="connsiteY0" fmla="*/ 0 h 15524"/>
                      <a:gd name="connsiteX1" fmla="*/ 1102342 w 1102342"/>
                      <a:gd name="connsiteY1" fmla="*/ 0 h 15524"/>
                      <a:gd name="connsiteX2" fmla="*/ 1102342 w 1102342"/>
                      <a:gd name="connsiteY2" fmla="*/ 15525 h 15524"/>
                      <a:gd name="connsiteX3" fmla="*/ 0 w 1102342"/>
                      <a:gd name="connsiteY3" fmla="*/ 15525 h 15524"/>
                    </a:gdLst>
                    <a:ahLst/>
                    <a:cxnLst>
                      <a:cxn ang="0">
                        <a:pos x="connsiteX0" y="connsiteY0"/>
                      </a:cxn>
                      <a:cxn ang="0">
                        <a:pos x="connsiteX1" y="connsiteY1"/>
                      </a:cxn>
                      <a:cxn ang="0">
                        <a:pos x="connsiteX2" y="connsiteY2"/>
                      </a:cxn>
                      <a:cxn ang="0">
                        <a:pos x="connsiteX3" y="connsiteY3"/>
                      </a:cxn>
                    </a:cxnLst>
                    <a:rect l="l" t="t" r="r" b="b"/>
                    <a:pathLst>
                      <a:path w="1102342" h="15524">
                        <a:moveTo>
                          <a:pt x="0" y="0"/>
                        </a:moveTo>
                        <a:lnTo>
                          <a:pt x="1102342" y="0"/>
                        </a:lnTo>
                        <a:lnTo>
                          <a:pt x="1102342" y="15525"/>
                        </a:lnTo>
                        <a:lnTo>
                          <a:pt x="0" y="15525"/>
                        </a:lnTo>
                        <a:close/>
                      </a:path>
                    </a:pathLst>
                  </a:custGeom>
                  <a:solidFill>
                    <a:srgbClr val="114866"/>
                  </a:solidFill>
                  <a:ln w="6747" cap="flat">
                    <a:noFill/>
                    <a:prstDash val="solid"/>
                    <a:miter/>
                  </a:ln>
                </p:spPr>
                <p:txBody>
                  <a:bodyPr rtlCol="0" anchor="ctr"/>
                  <a:lstStyle/>
                  <a:p>
                    <a:endParaRPr lang="en-US"/>
                  </a:p>
                </p:txBody>
              </p:sp>
            </p:grpSp>
            <p:grpSp>
              <p:nvGrpSpPr>
                <p:cNvPr id="23" name="Graphic 6">
                  <a:extLst>
                    <a:ext uri="{FF2B5EF4-FFF2-40B4-BE49-F238E27FC236}">
                      <a16:creationId xmlns:a16="http://schemas.microsoft.com/office/drawing/2014/main" id="{B31026CF-8D8B-BEE6-EFD4-EFEE6D6F9585}"/>
                    </a:ext>
                  </a:extLst>
                </p:cNvPr>
                <p:cNvGrpSpPr/>
                <p:nvPr/>
              </p:nvGrpSpPr>
              <p:grpSpPr>
                <a:xfrm>
                  <a:off x="10338577" y="7581687"/>
                  <a:ext cx="1293434" cy="423518"/>
                  <a:chOff x="10338577" y="7581687"/>
                  <a:chExt cx="1293434" cy="423518"/>
                </a:xfrm>
              </p:grpSpPr>
              <p:sp>
                <p:nvSpPr>
                  <p:cNvPr id="24" name="Freeform: Shape 23">
                    <a:extLst>
                      <a:ext uri="{FF2B5EF4-FFF2-40B4-BE49-F238E27FC236}">
                        <a16:creationId xmlns:a16="http://schemas.microsoft.com/office/drawing/2014/main" id="{D592C300-BB57-FAE7-2195-21F13A01277E}"/>
                      </a:ext>
                    </a:extLst>
                  </p:cNvPr>
                  <p:cNvSpPr/>
                  <p:nvPr/>
                </p:nvSpPr>
                <p:spPr>
                  <a:xfrm>
                    <a:off x="10338577" y="7581687"/>
                    <a:ext cx="840104" cy="423518"/>
                  </a:xfrm>
                  <a:custGeom>
                    <a:avLst/>
                    <a:gdLst>
                      <a:gd name="connsiteX0" fmla="*/ 0 w 840104"/>
                      <a:gd name="connsiteY0" fmla="*/ 0 h 423518"/>
                      <a:gd name="connsiteX1" fmla="*/ 517185 w 840104"/>
                      <a:gd name="connsiteY1" fmla="*/ 124335 h 423518"/>
                      <a:gd name="connsiteX2" fmla="*/ 840105 w 840104"/>
                      <a:gd name="connsiteY2" fmla="*/ 416475 h 423518"/>
                      <a:gd name="connsiteX3" fmla="*/ 0 w 840104"/>
                      <a:gd name="connsiteY3" fmla="*/ 0 h 423518"/>
                      <a:gd name="connsiteX4" fmla="*/ 0 w 840104"/>
                      <a:gd name="connsiteY4" fmla="*/ 0 h 42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04" h="423518">
                        <a:moveTo>
                          <a:pt x="0" y="0"/>
                        </a:moveTo>
                        <a:cubicBezTo>
                          <a:pt x="166995" y="86265"/>
                          <a:pt x="361327" y="115897"/>
                          <a:pt x="517185" y="124335"/>
                        </a:cubicBezTo>
                        <a:cubicBezTo>
                          <a:pt x="542227" y="271417"/>
                          <a:pt x="700313" y="411142"/>
                          <a:pt x="840105" y="416475"/>
                        </a:cubicBezTo>
                        <a:cubicBezTo>
                          <a:pt x="636390" y="448133"/>
                          <a:pt x="120082" y="383872"/>
                          <a:pt x="0" y="0"/>
                        </a:cubicBezTo>
                        <a:lnTo>
                          <a:pt x="0" y="0"/>
                        </a:lnTo>
                        <a:close/>
                      </a:path>
                    </a:pathLst>
                  </a:custGeom>
                  <a:solidFill>
                    <a:srgbClr val="D4D4D4"/>
                  </a:solidFill>
                  <a:ln w="674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FADC70-9439-B2A2-98DE-91A09E6D9116}"/>
                      </a:ext>
                    </a:extLst>
                  </p:cNvPr>
                  <p:cNvSpPr/>
                  <p:nvPr/>
                </p:nvSpPr>
                <p:spPr>
                  <a:xfrm>
                    <a:off x="10880737" y="7619352"/>
                    <a:ext cx="751275" cy="385020"/>
                  </a:xfrm>
                  <a:custGeom>
                    <a:avLst/>
                    <a:gdLst>
                      <a:gd name="connsiteX0" fmla="*/ 165645 w 751275"/>
                      <a:gd name="connsiteY0" fmla="*/ 0 h 385020"/>
                      <a:gd name="connsiteX1" fmla="*/ 0 w 751275"/>
                      <a:gd name="connsiteY1" fmla="*/ 163553 h 385020"/>
                      <a:gd name="connsiteX2" fmla="*/ 234293 w 751275"/>
                      <a:gd name="connsiteY2" fmla="*/ 385020 h 385020"/>
                      <a:gd name="connsiteX3" fmla="*/ 751275 w 751275"/>
                      <a:gd name="connsiteY3" fmla="*/ 67365 h 385020"/>
                      <a:gd name="connsiteX4" fmla="*/ 165645 w 751275"/>
                      <a:gd name="connsiteY4" fmla="*/ 0 h 38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275" h="385020">
                        <a:moveTo>
                          <a:pt x="165645" y="0"/>
                        </a:moveTo>
                        <a:cubicBezTo>
                          <a:pt x="115628" y="82080"/>
                          <a:pt x="64125" y="137160"/>
                          <a:pt x="0" y="163553"/>
                        </a:cubicBezTo>
                        <a:cubicBezTo>
                          <a:pt x="73980" y="337905"/>
                          <a:pt x="256905" y="383873"/>
                          <a:pt x="234293" y="385020"/>
                        </a:cubicBezTo>
                        <a:cubicBezTo>
                          <a:pt x="526905" y="379553"/>
                          <a:pt x="667643" y="238072"/>
                          <a:pt x="751275" y="67365"/>
                        </a:cubicBezTo>
                        <a:cubicBezTo>
                          <a:pt x="532238" y="101048"/>
                          <a:pt x="330750" y="87413"/>
                          <a:pt x="165645" y="0"/>
                        </a:cubicBezTo>
                        <a:close/>
                      </a:path>
                    </a:pathLst>
                  </a:custGeom>
                  <a:solidFill>
                    <a:srgbClr val="FFFFFF"/>
                  </a:solidFill>
                  <a:ln w="6747" cap="flat">
                    <a:noFill/>
                    <a:prstDash val="solid"/>
                    <a:miter/>
                  </a:ln>
                </p:spPr>
                <p:txBody>
                  <a:bodyPr rtlCol="0" anchor="ctr"/>
                  <a:lstStyle/>
                  <a:p>
                    <a:endParaRPr lang="en-US"/>
                  </a:p>
                </p:txBody>
              </p:sp>
            </p:grpSp>
          </p:grpSp>
          <p:sp>
            <p:nvSpPr>
              <p:cNvPr id="26" name="Freeform: Shape 25">
                <a:extLst>
                  <a:ext uri="{FF2B5EF4-FFF2-40B4-BE49-F238E27FC236}">
                    <a16:creationId xmlns:a16="http://schemas.microsoft.com/office/drawing/2014/main" id="{65F46AAB-7DEB-B7A4-8F8F-3247117067F2}"/>
                  </a:ext>
                </a:extLst>
              </p:cNvPr>
              <p:cNvSpPr/>
              <p:nvPr/>
            </p:nvSpPr>
            <p:spPr>
              <a:xfrm>
                <a:off x="8582565" y="6680566"/>
                <a:ext cx="881482" cy="1276623"/>
              </a:xfrm>
              <a:custGeom>
                <a:avLst/>
                <a:gdLst>
                  <a:gd name="connsiteX0" fmla="*/ 877973 w 881482"/>
                  <a:gd name="connsiteY0" fmla="*/ 10931 h 1276623"/>
                  <a:gd name="connsiteX1" fmla="*/ 419107 w 881482"/>
                  <a:gd name="connsiteY1" fmla="*/ 16871 h 1276623"/>
                  <a:gd name="connsiteX2" fmla="*/ 0 w 881482"/>
                  <a:gd name="connsiteY2" fmla="*/ 1109898 h 1276623"/>
                  <a:gd name="connsiteX3" fmla="*/ 508275 w 881482"/>
                  <a:gd name="connsiteY3" fmla="*/ 1276623 h 1276623"/>
                  <a:gd name="connsiteX4" fmla="*/ 881483 w 881482"/>
                  <a:gd name="connsiteY4" fmla="*/ 33071 h 1276623"/>
                  <a:gd name="connsiteX5" fmla="*/ 877973 w 881482"/>
                  <a:gd name="connsiteY5" fmla="*/ 10931 h 12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82" h="1276623">
                    <a:moveTo>
                      <a:pt x="877973" y="10931"/>
                    </a:moveTo>
                    <a:cubicBezTo>
                      <a:pt x="755527" y="-2299"/>
                      <a:pt x="559170" y="-6957"/>
                      <a:pt x="419107" y="16871"/>
                    </a:cubicBezTo>
                    <a:cubicBezTo>
                      <a:pt x="214650" y="219168"/>
                      <a:pt x="24165" y="666356"/>
                      <a:pt x="0" y="1109898"/>
                    </a:cubicBezTo>
                    <a:cubicBezTo>
                      <a:pt x="79852" y="1196163"/>
                      <a:pt x="311647" y="1270751"/>
                      <a:pt x="508275" y="1276623"/>
                    </a:cubicBezTo>
                    <a:lnTo>
                      <a:pt x="881483" y="33071"/>
                    </a:lnTo>
                    <a:cubicBezTo>
                      <a:pt x="875272" y="26793"/>
                      <a:pt x="876622" y="13158"/>
                      <a:pt x="877973" y="10931"/>
                    </a:cubicBezTo>
                    <a:close/>
                  </a:path>
                </a:pathLst>
              </a:custGeom>
              <a:solidFill>
                <a:srgbClr val="FFC473"/>
              </a:solidFill>
              <a:ln w="674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F677A90-2553-3A9D-4287-4D0CFE6A0373}"/>
                  </a:ext>
                </a:extLst>
              </p:cNvPr>
              <p:cNvSpPr/>
              <p:nvPr/>
            </p:nvSpPr>
            <p:spPr>
              <a:xfrm>
                <a:off x="8918168" y="8362054"/>
                <a:ext cx="393733" cy="426464"/>
              </a:xfrm>
              <a:custGeom>
                <a:avLst/>
                <a:gdLst>
                  <a:gd name="connsiteX0" fmla="*/ 32406 w 393733"/>
                  <a:gd name="connsiteY0" fmla="*/ 140535 h 426464"/>
                  <a:gd name="connsiteX1" fmla="*/ 92549 w 393733"/>
                  <a:gd name="connsiteY1" fmla="*/ 331830 h 426464"/>
                  <a:gd name="connsiteX2" fmla="*/ 216074 w 393733"/>
                  <a:gd name="connsiteY2" fmla="*/ 332842 h 426464"/>
                  <a:gd name="connsiteX3" fmla="*/ 259341 w 393733"/>
                  <a:gd name="connsiteY3" fmla="*/ 426465 h 426464"/>
                  <a:gd name="connsiteX4" fmla="*/ 393734 w 393733"/>
                  <a:gd name="connsiteY4" fmla="*/ 367470 h 426464"/>
                  <a:gd name="connsiteX5" fmla="*/ 212159 w 393733"/>
                  <a:gd name="connsiteY5" fmla="*/ 0 h 426464"/>
                  <a:gd name="connsiteX6" fmla="*/ 32474 w 393733"/>
                  <a:gd name="connsiteY6" fmla="*/ 94635 h 426464"/>
                  <a:gd name="connsiteX7" fmla="*/ 32406 w 393733"/>
                  <a:gd name="connsiteY7" fmla="*/ 140535 h 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33" h="426464">
                    <a:moveTo>
                      <a:pt x="32406" y="140535"/>
                    </a:moveTo>
                    <a:cubicBezTo>
                      <a:pt x="-37389" y="203445"/>
                      <a:pt x="16206" y="308408"/>
                      <a:pt x="92549" y="331830"/>
                    </a:cubicBezTo>
                    <a:cubicBezTo>
                      <a:pt x="106251" y="280733"/>
                      <a:pt x="168554" y="260550"/>
                      <a:pt x="216074" y="332842"/>
                    </a:cubicBezTo>
                    <a:cubicBezTo>
                      <a:pt x="236459" y="363758"/>
                      <a:pt x="254616" y="397777"/>
                      <a:pt x="259341" y="426465"/>
                    </a:cubicBezTo>
                    <a:lnTo>
                      <a:pt x="393734" y="367470"/>
                    </a:lnTo>
                    <a:lnTo>
                      <a:pt x="212159" y="0"/>
                    </a:lnTo>
                    <a:lnTo>
                      <a:pt x="32474" y="94635"/>
                    </a:lnTo>
                    <a:cubicBezTo>
                      <a:pt x="42666" y="108000"/>
                      <a:pt x="44759" y="129397"/>
                      <a:pt x="32406" y="140535"/>
                    </a:cubicBezTo>
                    <a:close/>
                  </a:path>
                </a:pathLst>
              </a:custGeom>
              <a:solidFill>
                <a:srgbClr val="FFFFFF"/>
              </a:solidFill>
              <a:ln w="674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A59510D-EA27-97C1-AD3A-0AE473D232B9}"/>
                  </a:ext>
                </a:extLst>
              </p:cNvPr>
              <p:cNvSpPr/>
              <p:nvPr/>
            </p:nvSpPr>
            <p:spPr>
              <a:xfrm>
                <a:off x="9069914" y="8362054"/>
                <a:ext cx="242055" cy="468720"/>
              </a:xfrm>
              <a:custGeom>
                <a:avLst/>
                <a:gdLst>
                  <a:gd name="connsiteX0" fmla="*/ 11340 w 242055"/>
                  <a:gd name="connsiteY0" fmla="*/ 468720 h 468720"/>
                  <a:gd name="connsiteX1" fmla="*/ 242055 w 242055"/>
                  <a:gd name="connsiteY1" fmla="*/ 367538 h 468720"/>
                  <a:gd name="connsiteX2" fmla="*/ 60413 w 242055"/>
                  <a:gd name="connsiteY2" fmla="*/ 0 h 468720"/>
                  <a:gd name="connsiteX3" fmla="*/ 0 w 242055"/>
                  <a:gd name="connsiteY3" fmla="*/ 31793 h 468720"/>
                </a:gdLst>
                <a:ahLst/>
                <a:cxnLst>
                  <a:cxn ang="0">
                    <a:pos x="connsiteX0" y="connsiteY0"/>
                  </a:cxn>
                  <a:cxn ang="0">
                    <a:pos x="connsiteX1" y="connsiteY1"/>
                  </a:cxn>
                  <a:cxn ang="0">
                    <a:pos x="connsiteX2" y="connsiteY2"/>
                  </a:cxn>
                  <a:cxn ang="0">
                    <a:pos x="connsiteX3" y="connsiteY3"/>
                  </a:cxn>
                </a:cxnLst>
                <a:rect l="l" t="t" r="r" b="b"/>
                <a:pathLst>
                  <a:path w="242055" h="468720">
                    <a:moveTo>
                      <a:pt x="11340" y="468720"/>
                    </a:moveTo>
                    <a:lnTo>
                      <a:pt x="242055" y="367538"/>
                    </a:lnTo>
                    <a:lnTo>
                      <a:pt x="60413" y="0"/>
                    </a:lnTo>
                    <a:lnTo>
                      <a:pt x="0" y="31793"/>
                    </a:lnTo>
                    <a:close/>
                  </a:path>
                </a:pathLst>
              </a:custGeom>
              <a:solidFill>
                <a:srgbClr val="D4D4D4"/>
              </a:solidFill>
              <a:ln w="674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0FF2B5C-A176-F75D-0125-FA27ACD45477}"/>
                  </a:ext>
                </a:extLst>
              </p:cNvPr>
              <p:cNvSpPr/>
              <p:nvPr/>
            </p:nvSpPr>
            <p:spPr>
              <a:xfrm>
                <a:off x="9036907" y="8385544"/>
                <a:ext cx="228824" cy="386505"/>
              </a:xfrm>
              <a:custGeom>
                <a:avLst/>
                <a:gdLst>
                  <a:gd name="connsiteX0" fmla="*/ 48870 w 228824"/>
                  <a:gd name="connsiteY0" fmla="*/ 0 h 386505"/>
                  <a:gd name="connsiteX1" fmla="*/ 0 w 228824"/>
                  <a:gd name="connsiteY1" fmla="*/ 25717 h 386505"/>
                  <a:gd name="connsiteX2" fmla="*/ 178268 w 228824"/>
                  <a:gd name="connsiteY2" fmla="*/ 386505 h 386505"/>
                  <a:gd name="connsiteX3" fmla="*/ 228825 w 228824"/>
                  <a:gd name="connsiteY3" fmla="*/ 364298 h 386505"/>
                </a:gdLst>
                <a:ahLst/>
                <a:cxnLst>
                  <a:cxn ang="0">
                    <a:pos x="connsiteX0" y="connsiteY0"/>
                  </a:cxn>
                  <a:cxn ang="0">
                    <a:pos x="connsiteX1" y="connsiteY1"/>
                  </a:cxn>
                  <a:cxn ang="0">
                    <a:pos x="connsiteX2" y="connsiteY2"/>
                  </a:cxn>
                  <a:cxn ang="0">
                    <a:pos x="connsiteX3" y="connsiteY3"/>
                  </a:cxn>
                </a:cxnLst>
                <a:rect l="l" t="t" r="r" b="b"/>
                <a:pathLst>
                  <a:path w="228824" h="386505">
                    <a:moveTo>
                      <a:pt x="48870" y="0"/>
                    </a:moveTo>
                    <a:lnTo>
                      <a:pt x="0" y="25717"/>
                    </a:lnTo>
                    <a:lnTo>
                      <a:pt x="178268" y="386505"/>
                    </a:lnTo>
                    <a:lnTo>
                      <a:pt x="228825" y="364298"/>
                    </a:lnTo>
                    <a:close/>
                  </a:path>
                </a:pathLst>
              </a:custGeom>
              <a:solidFill>
                <a:srgbClr val="D26459"/>
              </a:solidFill>
              <a:ln w="674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8015279-94D2-14E5-0497-96B6D6923A63}"/>
                  </a:ext>
                </a:extLst>
              </p:cNvPr>
              <p:cNvSpPr/>
              <p:nvPr/>
            </p:nvSpPr>
            <p:spPr>
              <a:xfrm>
                <a:off x="9069914" y="8385544"/>
                <a:ext cx="195885" cy="386505"/>
              </a:xfrm>
              <a:custGeom>
                <a:avLst/>
                <a:gdLst>
                  <a:gd name="connsiteX0" fmla="*/ 2363 w 195885"/>
                  <a:gd name="connsiteY0" fmla="*/ 97200 h 386505"/>
                  <a:gd name="connsiteX1" fmla="*/ 145260 w 195885"/>
                  <a:gd name="connsiteY1" fmla="*/ 386505 h 386505"/>
                  <a:gd name="connsiteX2" fmla="*/ 195885 w 195885"/>
                  <a:gd name="connsiteY2" fmla="*/ 364298 h 386505"/>
                  <a:gd name="connsiteX3" fmla="*/ 15863 w 195885"/>
                  <a:gd name="connsiteY3" fmla="*/ 0 h 386505"/>
                  <a:gd name="connsiteX4" fmla="*/ 0 w 195885"/>
                  <a:gd name="connsiteY4" fmla="*/ 8303 h 38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85" h="386505">
                    <a:moveTo>
                      <a:pt x="2363" y="97200"/>
                    </a:moveTo>
                    <a:lnTo>
                      <a:pt x="145260" y="386505"/>
                    </a:lnTo>
                    <a:lnTo>
                      <a:pt x="195885" y="364298"/>
                    </a:lnTo>
                    <a:lnTo>
                      <a:pt x="15863" y="0"/>
                    </a:lnTo>
                    <a:lnTo>
                      <a:pt x="0" y="8303"/>
                    </a:lnTo>
                    <a:close/>
                  </a:path>
                </a:pathLst>
              </a:custGeom>
              <a:solidFill>
                <a:srgbClr val="AC4640"/>
              </a:solidFill>
              <a:ln w="674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09986E-0D95-7166-C4B4-A3289AF6BF1D}"/>
                  </a:ext>
                </a:extLst>
              </p:cNvPr>
              <p:cNvSpPr/>
              <p:nvPr/>
            </p:nvSpPr>
            <p:spPr>
              <a:xfrm>
                <a:off x="8665792" y="8445064"/>
                <a:ext cx="512791" cy="671505"/>
              </a:xfrm>
              <a:custGeom>
                <a:avLst/>
                <a:gdLst>
                  <a:gd name="connsiteX0" fmla="*/ 253395 w 512791"/>
                  <a:gd name="connsiteY0" fmla="*/ 671506 h 671505"/>
                  <a:gd name="connsiteX1" fmla="*/ 0 w 512791"/>
                  <a:gd name="connsiteY1" fmla="*/ 156009 h 671505"/>
                  <a:gd name="connsiteX2" fmla="*/ 244755 w 512791"/>
                  <a:gd name="connsiteY2" fmla="*/ 6631 h 671505"/>
                  <a:gd name="connsiteX3" fmla="*/ 284648 w 512791"/>
                  <a:gd name="connsiteY3" fmla="*/ 57526 h 671505"/>
                  <a:gd name="connsiteX4" fmla="*/ 344790 w 512791"/>
                  <a:gd name="connsiteY4" fmla="*/ 248821 h 671505"/>
                  <a:gd name="connsiteX5" fmla="*/ 468315 w 512791"/>
                  <a:gd name="connsiteY5" fmla="*/ 249833 h 671505"/>
                  <a:gd name="connsiteX6" fmla="*/ 413168 w 512791"/>
                  <a:gd name="connsiteY6" fmla="*/ 409808 h 671505"/>
                  <a:gd name="connsiteX7" fmla="*/ 253395 w 512791"/>
                  <a:gd name="connsiteY7" fmla="*/ 671506 h 6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791" h="671505">
                    <a:moveTo>
                      <a:pt x="253395" y="671506"/>
                    </a:moveTo>
                    <a:lnTo>
                      <a:pt x="0" y="156009"/>
                    </a:lnTo>
                    <a:lnTo>
                      <a:pt x="244755" y="6631"/>
                    </a:lnTo>
                    <a:cubicBezTo>
                      <a:pt x="281205" y="-19086"/>
                      <a:pt x="307598" y="36871"/>
                      <a:pt x="284648" y="57526"/>
                    </a:cubicBezTo>
                    <a:cubicBezTo>
                      <a:pt x="214853" y="120436"/>
                      <a:pt x="268448" y="225398"/>
                      <a:pt x="344790" y="248821"/>
                    </a:cubicBezTo>
                    <a:cubicBezTo>
                      <a:pt x="358493" y="197723"/>
                      <a:pt x="420795" y="177541"/>
                      <a:pt x="468315" y="249833"/>
                    </a:cubicBezTo>
                    <a:cubicBezTo>
                      <a:pt x="518063" y="325433"/>
                      <a:pt x="555120" y="419191"/>
                      <a:pt x="413168" y="409808"/>
                    </a:cubicBezTo>
                    <a:cubicBezTo>
                      <a:pt x="415800" y="483046"/>
                      <a:pt x="352890" y="607583"/>
                      <a:pt x="253395" y="671506"/>
                    </a:cubicBezTo>
                    <a:close/>
                  </a:path>
                </a:pathLst>
              </a:custGeom>
              <a:solidFill>
                <a:srgbClr val="4387D4"/>
              </a:solidFill>
              <a:ln w="674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F9D9E68-5FCC-E92D-B7DC-A7231DC08840}"/>
                  </a:ext>
                </a:extLst>
              </p:cNvPr>
              <p:cNvSpPr/>
              <p:nvPr/>
            </p:nvSpPr>
            <p:spPr>
              <a:xfrm>
                <a:off x="9076529" y="8649199"/>
                <a:ext cx="102140" cy="206346"/>
              </a:xfrm>
              <a:custGeom>
                <a:avLst/>
                <a:gdLst>
                  <a:gd name="connsiteX0" fmla="*/ 5333 w 102140"/>
                  <a:gd name="connsiteY0" fmla="*/ 205875 h 206346"/>
                  <a:gd name="connsiteX1" fmla="*/ 57712 w 102140"/>
                  <a:gd name="connsiteY1" fmla="*/ 45765 h 206346"/>
                  <a:gd name="connsiteX2" fmla="*/ 0 w 102140"/>
                  <a:gd name="connsiteY2" fmla="*/ 0 h 206346"/>
                  <a:gd name="connsiteX3" fmla="*/ 5333 w 102140"/>
                  <a:gd name="connsiteY3" fmla="*/ 205875 h 206346"/>
                </a:gdLst>
                <a:ahLst/>
                <a:cxnLst>
                  <a:cxn ang="0">
                    <a:pos x="connsiteX0" y="connsiteY0"/>
                  </a:cxn>
                  <a:cxn ang="0">
                    <a:pos x="connsiteX1" y="connsiteY1"/>
                  </a:cxn>
                  <a:cxn ang="0">
                    <a:pos x="connsiteX2" y="connsiteY2"/>
                  </a:cxn>
                  <a:cxn ang="0">
                    <a:pos x="connsiteX3" y="connsiteY3"/>
                  </a:cxn>
                </a:cxnLst>
                <a:rect l="l" t="t" r="r" b="b"/>
                <a:pathLst>
                  <a:path w="102140" h="206346">
                    <a:moveTo>
                      <a:pt x="5333" y="205875"/>
                    </a:moveTo>
                    <a:cubicBezTo>
                      <a:pt x="143910" y="213773"/>
                      <a:pt x="107122" y="120893"/>
                      <a:pt x="57712" y="45765"/>
                    </a:cubicBezTo>
                    <a:cubicBezTo>
                      <a:pt x="39420" y="18023"/>
                      <a:pt x="19035" y="3983"/>
                      <a:pt x="0" y="0"/>
                    </a:cubicBezTo>
                    <a:lnTo>
                      <a:pt x="5333" y="205875"/>
                    </a:lnTo>
                    <a:close/>
                  </a:path>
                </a:pathLst>
              </a:custGeom>
              <a:solidFill>
                <a:srgbClr val="375CAB"/>
              </a:solidFill>
              <a:ln w="674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782E703-7DE1-BA08-C31D-58615E149171}"/>
                  </a:ext>
                </a:extLst>
              </p:cNvPr>
              <p:cNvSpPr/>
              <p:nvPr/>
            </p:nvSpPr>
            <p:spPr>
              <a:xfrm>
                <a:off x="8665792" y="8569347"/>
                <a:ext cx="302535" cy="547222"/>
              </a:xfrm>
              <a:custGeom>
                <a:avLst/>
                <a:gdLst>
                  <a:gd name="connsiteX0" fmla="*/ 253395 w 302535"/>
                  <a:gd name="connsiteY0" fmla="*/ 547223 h 547222"/>
                  <a:gd name="connsiteX1" fmla="*/ 0 w 302535"/>
                  <a:gd name="connsiteY1" fmla="*/ 31725 h 547222"/>
                  <a:gd name="connsiteX2" fmla="*/ 53460 w 302535"/>
                  <a:gd name="connsiteY2" fmla="*/ 0 h 547222"/>
                  <a:gd name="connsiteX3" fmla="*/ 302535 w 302535"/>
                  <a:gd name="connsiteY3" fmla="*/ 508207 h 547222"/>
                  <a:gd name="connsiteX4" fmla="*/ 253395 w 302535"/>
                  <a:gd name="connsiteY4" fmla="*/ 547223 h 54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35" h="547222">
                    <a:moveTo>
                      <a:pt x="253395" y="547223"/>
                    </a:moveTo>
                    <a:lnTo>
                      <a:pt x="0" y="31725"/>
                    </a:lnTo>
                    <a:lnTo>
                      <a:pt x="53460" y="0"/>
                    </a:lnTo>
                    <a:lnTo>
                      <a:pt x="302535" y="508207"/>
                    </a:lnTo>
                    <a:cubicBezTo>
                      <a:pt x="287482" y="522652"/>
                      <a:pt x="271012" y="535882"/>
                      <a:pt x="253395" y="547223"/>
                    </a:cubicBezTo>
                    <a:close/>
                  </a:path>
                </a:pathLst>
              </a:custGeom>
              <a:solidFill>
                <a:srgbClr val="FFC473"/>
              </a:solidFill>
              <a:ln w="674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720C37D-19A7-FAD6-96E0-B524A732B1FE}"/>
                  </a:ext>
                </a:extLst>
              </p:cNvPr>
              <p:cNvSpPr/>
              <p:nvPr/>
            </p:nvSpPr>
            <p:spPr>
              <a:xfrm>
                <a:off x="9805799" y="7049720"/>
                <a:ext cx="429200" cy="594647"/>
              </a:xfrm>
              <a:custGeom>
                <a:avLst/>
                <a:gdLst>
                  <a:gd name="connsiteX0" fmla="*/ 116235 w 429200"/>
                  <a:gd name="connsiteY0" fmla="*/ 0 h 594647"/>
                  <a:gd name="connsiteX1" fmla="*/ 417420 w 429200"/>
                  <a:gd name="connsiteY1" fmla="*/ 438885 h 594647"/>
                  <a:gd name="connsiteX2" fmla="*/ 341213 w 429200"/>
                  <a:gd name="connsiteY2" fmla="*/ 480870 h 594647"/>
                  <a:gd name="connsiteX3" fmla="*/ 316305 w 429200"/>
                  <a:gd name="connsiteY3" fmla="*/ 589747 h 594647"/>
                  <a:gd name="connsiteX4" fmla="*/ 258053 w 429200"/>
                  <a:gd name="connsiteY4" fmla="*/ 519682 h 594647"/>
                  <a:gd name="connsiteX5" fmla="*/ 179753 w 429200"/>
                  <a:gd name="connsiteY5" fmla="*/ 564570 h 594647"/>
                  <a:gd name="connsiteX6" fmla="*/ 172598 w 429200"/>
                  <a:gd name="connsiteY6" fmla="*/ 507262 h 594647"/>
                  <a:gd name="connsiteX7" fmla="*/ 125888 w 429200"/>
                  <a:gd name="connsiteY7" fmla="*/ 578205 h 594647"/>
                  <a:gd name="connsiteX8" fmla="*/ 0 w 429200"/>
                  <a:gd name="connsiteY8" fmla="*/ 70132 h 594647"/>
                  <a:gd name="connsiteX9" fmla="*/ 116235 w 429200"/>
                  <a:gd name="connsiteY9" fmla="*/ 0 h 5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200" h="594647">
                    <a:moveTo>
                      <a:pt x="116235" y="0"/>
                    </a:moveTo>
                    <a:cubicBezTo>
                      <a:pt x="275940" y="294232"/>
                      <a:pt x="372803" y="365917"/>
                      <a:pt x="417420" y="438885"/>
                    </a:cubicBezTo>
                    <a:cubicBezTo>
                      <a:pt x="450293" y="492615"/>
                      <a:pt x="411008" y="546075"/>
                      <a:pt x="341213" y="480870"/>
                    </a:cubicBezTo>
                    <a:cubicBezTo>
                      <a:pt x="354443" y="523462"/>
                      <a:pt x="346478" y="586575"/>
                      <a:pt x="316305" y="589747"/>
                    </a:cubicBezTo>
                    <a:cubicBezTo>
                      <a:pt x="282758" y="593325"/>
                      <a:pt x="258592" y="519817"/>
                      <a:pt x="258053" y="519682"/>
                    </a:cubicBezTo>
                    <a:cubicBezTo>
                      <a:pt x="248130" y="586845"/>
                      <a:pt x="195953" y="624712"/>
                      <a:pt x="179753" y="564570"/>
                    </a:cubicBezTo>
                    <a:cubicBezTo>
                      <a:pt x="173003" y="539527"/>
                      <a:pt x="176310" y="510705"/>
                      <a:pt x="172598" y="507262"/>
                    </a:cubicBezTo>
                    <a:cubicBezTo>
                      <a:pt x="164160" y="499365"/>
                      <a:pt x="155790" y="548033"/>
                      <a:pt x="125888" y="578205"/>
                    </a:cubicBezTo>
                    <a:lnTo>
                      <a:pt x="0" y="70132"/>
                    </a:lnTo>
                    <a:cubicBezTo>
                      <a:pt x="43943" y="47992"/>
                      <a:pt x="86265" y="21533"/>
                      <a:pt x="116235" y="0"/>
                    </a:cubicBezTo>
                    <a:close/>
                  </a:path>
                </a:pathLst>
              </a:custGeom>
              <a:solidFill>
                <a:srgbClr val="E4B6A0"/>
              </a:solidFill>
              <a:ln w="674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6268201-B2DB-19B9-81FA-420B346D783F}"/>
                  </a:ext>
                </a:extLst>
              </p:cNvPr>
              <p:cNvSpPr/>
              <p:nvPr/>
            </p:nvSpPr>
            <p:spPr>
              <a:xfrm>
                <a:off x="9805934" y="7049720"/>
                <a:ext cx="159705" cy="578137"/>
              </a:xfrm>
              <a:custGeom>
                <a:avLst/>
                <a:gdLst>
                  <a:gd name="connsiteX0" fmla="*/ 159705 w 159705"/>
                  <a:gd name="connsiteY0" fmla="*/ 523125 h 578137"/>
                  <a:gd name="connsiteX1" fmla="*/ 125888 w 159705"/>
                  <a:gd name="connsiteY1" fmla="*/ 578137 h 578137"/>
                  <a:gd name="connsiteX2" fmla="*/ 0 w 159705"/>
                  <a:gd name="connsiteY2" fmla="*/ 70065 h 578137"/>
                  <a:gd name="connsiteX3" fmla="*/ 116168 w 159705"/>
                  <a:gd name="connsiteY3" fmla="*/ 0 h 578137"/>
                  <a:gd name="connsiteX4" fmla="*/ 127980 w 159705"/>
                  <a:gd name="connsiteY4" fmla="*/ 21533 h 578137"/>
                  <a:gd name="connsiteX5" fmla="*/ 33615 w 159705"/>
                  <a:gd name="connsiteY5" fmla="*/ 83970 h 578137"/>
                  <a:gd name="connsiteX6" fmla="*/ 159705 w 159705"/>
                  <a:gd name="connsiteY6" fmla="*/ 523125 h 57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05" h="578137">
                    <a:moveTo>
                      <a:pt x="159705" y="523125"/>
                    </a:moveTo>
                    <a:cubicBezTo>
                      <a:pt x="152685" y="538447"/>
                      <a:pt x="142628" y="561195"/>
                      <a:pt x="125888" y="578137"/>
                    </a:cubicBezTo>
                    <a:lnTo>
                      <a:pt x="0" y="70065"/>
                    </a:lnTo>
                    <a:cubicBezTo>
                      <a:pt x="40230" y="49815"/>
                      <a:pt x="79582" y="26257"/>
                      <a:pt x="116168" y="0"/>
                    </a:cubicBezTo>
                    <a:cubicBezTo>
                      <a:pt x="120150" y="7290"/>
                      <a:pt x="124065" y="14512"/>
                      <a:pt x="127980" y="21533"/>
                    </a:cubicBezTo>
                    <a:cubicBezTo>
                      <a:pt x="104085" y="39690"/>
                      <a:pt x="70807" y="62033"/>
                      <a:pt x="33615" y="83970"/>
                    </a:cubicBezTo>
                    <a:lnTo>
                      <a:pt x="159705" y="523125"/>
                    </a:lnTo>
                    <a:close/>
                  </a:path>
                </a:pathLst>
              </a:custGeom>
              <a:solidFill>
                <a:srgbClr val="D38F76"/>
              </a:solidFill>
              <a:ln w="674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E21F83-6F5D-9073-E3EE-94E50EF593BE}"/>
                  </a:ext>
                </a:extLst>
              </p:cNvPr>
              <p:cNvSpPr/>
              <p:nvPr/>
            </p:nvSpPr>
            <p:spPr>
              <a:xfrm>
                <a:off x="9713392" y="6746307"/>
                <a:ext cx="238747" cy="373477"/>
              </a:xfrm>
              <a:custGeom>
                <a:avLst/>
                <a:gdLst>
                  <a:gd name="connsiteX0" fmla="*/ 0 w 238747"/>
                  <a:gd name="connsiteY0" fmla="*/ 0 h 373477"/>
                  <a:gd name="connsiteX1" fmla="*/ 238748 w 238747"/>
                  <a:gd name="connsiteY1" fmla="*/ 279923 h 373477"/>
                  <a:gd name="connsiteX2" fmla="*/ 92475 w 238747"/>
                  <a:gd name="connsiteY2" fmla="*/ 373477 h 373477"/>
                  <a:gd name="connsiteX3" fmla="*/ 0 w 238747"/>
                  <a:gd name="connsiteY3" fmla="*/ 0 h 373477"/>
                </a:gdLst>
                <a:ahLst/>
                <a:cxnLst>
                  <a:cxn ang="0">
                    <a:pos x="connsiteX0" y="connsiteY0"/>
                  </a:cxn>
                  <a:cxn ang="0">
                    <a:pos x="connsiteX1" y="connsiteY1"/>
                  </a:cxn>
                  <a:cxn ang="0">
                    <a:pos x="connsiteX2" y="connsiteY2"/>
                  </a:cxn>
                  <a:cxn ang="0">
                    <a:pos x="connsiteX3" y="connsiteY3"/>
                  </a:cxn>
                </a:cxnLst>
                <a:rect l="l" t="t" r="r" b="b"/>
                <a:pathLst>
                  <a:path w="238747" h="373477">
                    <a:moveTo>
                      <a:pt x="0" y="0"/>
                    </a:moveTo>
                    <a:cubicBezTo>
                      <a:pt x="107865" y="62167"/>
                      <a:pt x="187043" y="181845"/>
                      <a:pt x="238748" y="279923"/>
                    </a:cubicBezTo>
                    <a:cubicBezTo>
                      <a:pt x="213165" y="302400"/>
                      <a:pt x="154440" y="342292"/>
                      <a:pt x="92475" y="373477"/>
                    </a:cubicBezTo>
                    <a:lnTo>
                      <a:pt x="0" y="0"/>
                    </a:lnTo>
                    <a:close/>
                  </a:path>
                </a:pathLst>
              </a:custGeom>
              <a:solidFill>
                <a:srgbClr val="D26459"/>
              </a:solidFill>
              <a:ln w="674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7F51BCD-EC25-7F7B-80F5-591A2308C8AE}"/>
                  </a:ext>
                </a:extLst>
              </p:cNvPr>
              <p:cNvSpPr/>
              <p:nvPr/>
            </p:nvSpPr>
            <p:spPr>
              <a:xfrm>
                <a:off x="9713325" y="6746239"/>
                <a:ext cx="121364" cy="373477"/>
              </a:xfrm>
              <a:custGeom>
                <a:avLst/>
                <a:gdLst>
                  <a:gd name="connsiteX0" fmla="*/ 22545 w 121364"/>
                  <a:gd name="connsiteY0" fmla="*/ 14107 h 373477"/>
                  <a:gd name="connsiteX1" fmla="*/ 121365 w 121364"/>
                  <a:gd name="connsiteY1" fmla="*/ 358290 h 373477"/>
                  <a:gd name="connsiteX2" fmla="*/ 92542 w 121364"/>
                  <a:gd name="connsiteY2" fmla="*/ 373478 h 373477"/>
                  <a:gd name="connsiteX3" fmla="*/ 0 w 121364"/>
                  <a:gd name="connsiteY3" fmla="*/ 0 h 373477"/>
                  <a:gd name="connsiteX4" fmla="*/ 22545 w 121364"/>
                  <a:gd name="connsiteY4" fmla="*/ 14107 h 37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64" h="373477">
                    <a:moveTo>
                      <a:pt x="22545" y="14107"/>
                    </a:moveTo>
                    <a:lnTo>
                      <a:pt x="121365" y="358290"/>
                    </a:lnTo>
                    <a:cubicBezTo>
                      <a:pt x="111915" y="363488"/>
                      <a:pt x="102262" y="368618"/>
                      <a:pt x="92542" y="373478"/>
                    </a:cubicBezTo>
                    <a:lnTo>
                      <a:pt x="0" y="0"/>
                    </a:lnTo>
                    <a:cubicBezTo>
                      <a:pt x="7695" y="4455"/>
                      <a:pt x="15188" y="9180"/>
                      <a:pt x="22545" y="14107"/>
                    </a:cubicBezTo>
                    <a:close/>
                  </a:path>
                </a:pathLst>
              </a:custGeom>
              <a:solidFill>
                <a:srgbClr val="AC4640"/>
              </a:solidFill>
              <a:ln w="674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3C360AA-2449-93CD-2E36-7D707E1B89A3}"/>
                  </a:ext>
                </a:extLst>
              </p:cNvPr>
              <p:cNvSpPr/>
              <p:nvPr/>
            </p:nvSpPr>
            <p:spPr>
              <a:xfrm>
                <a:off x="9602084" y="8082267"/>
                <a:ext cx="378599" cy="507600"/>
              </a:xfrm>
              <a:custGeom>
                <a:avLst/>
                <a:gdLst>
                  <a:gd name="connsiteX0" fmla="*/ 334665 w 378599"/>
                  <a:gd name="connsiteY0" fmla="*/ 0 h 507600"/>
                  <a:gd name="connsiteX1" fmla="*/ 374962 w 378599"/>
                  <a:gd name="connsiteY1" fmla="*/ 164430 h 507600"/>
                  <a:gd name="connsiteX2" fmla="*/ 320760 w 378599"/>
                  <a:gd name="connsiteY2" fmla="*/ 300578 h 507600"/>
                  <a:gd name="connsiteX3" fmla="*/ 0 w 378599"/>
                  <a:gd name="connsiteY3" fmla="*/ 507600 h 507600"/>
                  <a:gd name="connsiteX4" fmla="*/ 17888 w 378599"/>
                  <a:gd name="connsiteY4" fmla="*/ 114277 h 507600"/>
                  <a:gd name="connsiteX5" fmla="*/ 84105 w 378599"/>
                  <a:gd name="connsiteY5" fmla="*/ 102533 h 507600"/>
                  <a:gd name="connsiteX6" fmla="*/ 86265 w 378599"/>
                  <a:gd name="connsiteY6" fmla="*/ 74250 h 507600"/>
                  <a:gd name="connsiteX7" fmla="*/ 334665 w 378599"/>
                  <a:gd name="connsiteY7" fmla="*/ 0 h 5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599" h="507600">
                    <a:moveTo>
                      <a:pt x="334665" y="0"/>
                    </a:moveTo>
                    <a:lnTo>
                      <a:pt x="374962" y="164430"/>
                    </a:lnTo>
                    <a:cubicBezTo>
                      <a:pt x="387788" y="216743"/>
                      <a:pt x="365985" y="271418"/>
                      <a:pt x="320760" y="300578"/>
                    </a:cubicBezTo>
                    <a:lnTo>
                      <a:pt x="0" y="507600"/>
                    </a:lnTo>
                    <a:lnTo>
                      <a:pt x="17888" y="114277"/>
                    </a:lnTo>
                    <a:cubicBezTo>
                      <a:pt x="40298" y="111038"/>
                      <a:pt x="62438" y="107122"/>
                      <a:pt x="84105" y="102533"/>
                    </a:cubicBezTo>
                    <a:lnTo>
                      <a:pt x="86265" y="74250"/>
                    </a:lnTo>
                    <a:cubicBezTo>
                      <a:pt x="184140" y="56363"/>
                      <a:pt x="261967" y="30780"/>
                      <a:pt x="334665" y="0"/>
                    </a:cubicBezTo>
                    <a:close/>
                  </a:path>
                </a:pathLst>
              </a:custGeom>
              <a:solidFill>
                <a:srgbClr val="E4B6A0"/>
              </a:solidFill>
              <a:ln w="674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375BF39-F9AC-514B-2874-C02CADDF9EE0}"/>
                  </a:ext>
                </a:extLst>
              </p:cNvPr>
              <p:cNvSpPr/>
              <p:nvPr/>
            </p:nvSpPr>
            <p:spPr>
              <a:xfrm>
                <a:off x="9602017" y="8082267"/>
                <a:ext cx="344587" cy="507667"/>
              </a:xfrm>
              <a:custGeom>
                <a:avLst/>
                <a:gdLst>
                  <a:gd name="connsiteX0" fmla="*/ 334733 w 344587"/>
                  <a:gd name="connsiteY0" fmla="*/ 0 h 507667"/>
                  <a:gd name="connsiteX1" fmla="*/ 344588 w 344587"/>
                  <a:gd name="connsiteY1" fmla="*/ 40365 h 507667"/>
                  <a:gd name="connsiteX2" fmla="*/ 120285 w 344587"/>
                  <a:gd name="connsiteY2" fmla="*/ 105233 h 507667"/>
                  <a:gd name="connsiteX3" fmla="*/ 120825 w 344587"/>
                  <a:gd name="connsiteY3" fmla="*/ 141548 h 507667"/>
                  <a:gd name="connsiteX4" fmla="*/ 43470 w 344587"/>
                  <a:gd name="connsiteY4" fmla="*/ 154372 h 507667"/>
                  <a:gd name="connsiteX5" fmla="*/ 47790 w 344587"/>
                  <a:gd name="connsiteY5" fmla="*/ 476820 h 507667"/>
                  <a:gd name="connsiteX6" fmla="*/ 0 w 344587"/>
                  <a:gd name="connsiteY6" fmla="*/ 507668 h 507667"/>
                  <a:gd name="connsiteX7" fmla="*/ 17888 w 344587"/>
                  <a:gd name="connsiteY7" fmla="*/ 114345 h 507667"/>
                  <a:gd name="connsiteX8" fmla="*/ 84105 w 344587"/>
                  <a:gd name="connsiteY8" fmla="*/ 102600 h 507667"/>
                  <a:gd name="connsiteX9" fmla="*/ 85725 w 344587"/>
                  <a:gd name="connsiteY9" fmla="*/ 74925 h 507667"/>
                  <a:gd name="connsiteX10" fmla="*/ 334733 w 344587"/>
                  <a:gd name="connsiteY10" fmla="*/ 0 h 50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587" h="507667">
                    <a:moveTo>
                      <a:pt x="334733" y="0"/>
                    </a:moveTo>
                    <a:lnTo>
                      <a:pt x="344588" y="40365"/>
                    </a:lnTo>
                    <a:cubicBezTo>
                      <a:pt x="275467" y="65745"/>
                      <a:pt x="198180" y="88493"/>
                      <a:pt x="120285" y="105233"/>
                    </a:cubicBezTo>
                    <a:lnTo>
                      <a:pt x="120825" y="141548"/>
                    </a:lnTo>
                    <a:cubicBezTo>
                      <a:pt x="98213" y="147893"/>
                      <a:pt x="70875" y="150795"/>
                      <a:pt x="43470" y="154372"/>
                    </a:cubicBezTo>
                    <a:lnTo>
                      <a:pt x="47790" y="476820"/>
                    </a:lnTo>
                    <a:lnTo>
                      <a:pt x="0" y="507668"/>
                    </a:lnTo>
                    <a:lnTo>
                      <a:pt x="17888" y="114345"/>
                    </a:lnTo>
                    <a:cubicBezTo>
                      <a:pt x="40365" y="110902"/>
                      <a:pt x="61830" y="107325"/>
                      <a:pt x="84105" y="102600"/>
                    </a:cubicBezTo>
                    <a:lnTo>
                      <a:pt x="85725" y="74925"/>
                    </a:lnTo>
                    <a:cubicBezTo>
                      <a:pt x="183668" y="56902"/>
                      <a:pt x="262035" y="30780"/>
                      <a:pt x="334733" y="0"/>
                    </a:cubicBezTo>
                    <a:close/>
                  </a:path>
                </a:pathLst>
              </a:custGeom>
              <a:solidFill>
                <a:srgbClr val="D38F76"/>
              </a:solidFill>
              <a:ln w="674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F9E43CC-41A1-2503-EEE1-D61D0FCDB285}"/>
                  </a:ext>
                </a:extLst>
              </p:cNvPr>
              <p:cNvSpPr/>
              <p:nvPr/>
            </p:nvSpPr>
            <p:spPr>
              <a:xfrm>
                <a:off x="9127559" y="8173595"/>
                <a:ext cx="492480" cy="683724"/>
              </a:xfrm>
              <a:custGeom>
                <a:avLst/>
                <a:gdLst>
                  <a:gd name="connsiteX0" fmla="*/ 82755 w 492480"/>
                  <a:gd name="connsiteY0" fmla="*/ 599805 h 683724"/>
                  <a:gd name="connsiteX1" fmla="*/ 288765 w 492480"/>
                  <a:gd name="connsiteY1" fmla="*/ 623767 h 683724"/>
                  <a:gd name="connsiteX2" fmla="*/ 352553 w 492480"/>
                  <a:gd name="connsiteY2" fmla="*/ 497340 h 683724"/>
                  <a:gd name="connsiteX3" fmla="*/ 470677 w 492480"/>
                  <a:gd name="connsiteY3" fmla="*/ 501862 h 683724"/>
                  <a:gd name="connsiteX4" fmla="*/ 492480 w 492480"/>
                  <a:gd name="connsiteY4" fmla="*/ 22883 h 683724"/>
                  <a:gd name="connsiteX5" fmla="*/ 0 w 492480"/>
                  <a:gd name="connsiteY5" fmla="*/ 0 h 683724"/>
                  <a:gd name="connsiteX6" fmla="*/ 14917 w 492480"/>
                  <a:gd name="connsiteY6" fmla="*/ 575640 h 683724"/>
                  <a:gd name="connsiteX7" fmla="*/ 82755 w 492480"/>
                  <a:gd name="connsiteY7" fmla="*/ 599805 h 68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480" h="683724">
                    <a:moveTo>
                      <a:pt x="82755" y="599805"/>
                    </a:moveTo>
                    <a:cubicBezTo>
                      <a:pt x="100575" y="719212"/>
                      <a:pt x="289170" y="696195"/>
                      <a:pt x="288765" y="623767"/>
                    </a:cubicBezTo>
                    <a:cubicBezTo>
                      <a:pt x="243202" y="583740"/>
                      <a:pt x="257040" y="505777"/>
                      <a:pt x="352553" y="497340"/>
                    </a:cubicBezTo>
                    <a:cubicBezTo>
                      <a:pt x="394740" y="493628"/>
                      <a:pt x="438818" y="492413"/>
                      <a:pt x="470677" y="501862"/>
                    </a:cubicBezTo>
                    <a:lnTo>
                      <a:pt x="492480" y="22883"/>
                    </a:lnTo>
                    <a:cubicBezTo>
                      <a:pt x="335003" y="45697"/>
                      <a:pt x="161258" y="35707"/>
                      <a:pt x="0" y="0"/>
                    </a:cubicBezTo>
                    <a:lnTo>
                      <a:pt x="14917" y="575640"/>
                    </a:lnTo>
                    <a:cubicBezTo>
                      <a:pt x="35910" y="555255"/>
                      <a:pt x="77085" y="562072"/>
                      <a:pt x="82755" y="599805"/>
                    </a:cubicBezTo>
                    <a:close/>
                  </a:path>
                </a:pathLst>
              </a:custGeom>
              <a:solidFill>
                <a:srgbClr val="E4B6A0"/>
              </a:solidFill>
              <a:ln w="674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EB5BDB7-30DE-C690-EDCA-C236C76299C1}"/>
                  </a:ext>
                </a:extLst>
              </p:cNvPr>
              <p:cNvSpPr/>
              <p:nvPr/>
            </p:nvSpPr>
            <p:spPr>
              <a:xfrm>
                <a:off x="9127492" y="8173595"/>
                <a:ext cx="492480" cy="72202"/>
              </a:xfrm>
              <a:custGeom>
                <a:avLst/>
                <a:gdLst>
                  <a:gd name="connsiteX0" fmla="*/ 0 w 492480"/>
                  <a:gd name="connsiteY0" fmla="*/ 0 h 72202"/>
                  <a:gd name="connsiteX1" fmla="*/ 1148 w 492480"/>
                  <a:gd name="connsiteY1" fmla="*/ 43133 h 72202"/>
                  <a:gd name="connsiteX2" fmla="*/ 490995 w 492480"/>
                  <a:gd name="connsiteY2" fmla="*/ 55890 h 72202"/>
                  <a:gd name="connsiteX3" fmla="*/ 492480 w 492480"/>
                  <a:gd name="connsiteY3" fmla="*/ 22883 h 72202"/>
                  <a:gd name="connsiteX4" fmla="*/ 0 w 492480"/>
                  <a:gd name="connsiteY4" fmla="*/ 0 h 72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80" h="72202">
                    <a:moveTo>
                      <a:pt x="0" y="0"/>
                    </a:moveTo>
                    <a:lnTo>
                      <a:pt x="1148" y="43133"/>
                    </a:lnTo>
                    <a:cubicBezTo>
                      <a:pt x="163215" y="75667"/>
                      <a:pt x="335948" y="82283"/>
                      <a:pt x="490995" y="55890"/>
                    </a:cubicBezTo>
                    <a:lnTo>
                      <a:pt x="492480" y="22883"/>
                    </a:lnTo>
                    <a:cubicBezTo>
                      <a:pt x="335003" y="45697"/>
                      <a:pt x="161258" y="35707"/>
                      <a:pt x="0" y="0"/>
                    </a:cubicBezTo>
                    <a:close/>
                  </a:path>
                </a:pathLst>
              </a:custGeom>
              <a:solidFill>
                <a:srgbClr val="D38F76"/>
              </a:solidFill>
              <a:ln w="674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34AF776-32DE-5400-248C-2557ABF623B0}"/>
                  </a:ext>
                </a:extLst>
              </p:cNvPr>
              <p:cNvSpPr/>
              <p:nvPr/>
            </p:nvSpPr>
            <p:spPr>
              <a:xfrm>
                <a:off x="9136132" y="8505965"/>
                <a:ext cx="469799" cy="584887"/>
              </a:xfrm>
              <a:custGeom>
                <a:avLst/>
                <a:gdLst>
                  <a:gd name="connsiteX0" fmla="*/ 0 w 469799"/>
                  <a:gd name="connsiteY0" fmla="*/ 0 h 584887"/>
                  <a:gd name="connsiteX1" fmla="*/ 14985 w 469799"/>
                  <a:gd name="connsiteY1" fmla="*/ 581918 h 584887"/>
                  <a:gd name="connsiteX2" fmla="*/ 443205 w 469799"/>
                  <a:gd name="connsiteY2" fmla="*/ 584888 h 584887"/>
                  <a:gd name="connsiteX3" fmla="*/ 469800 w 469799"/>
                  <a:gd name="connsiteY3" fmla="*/ 0 h 584887"/>
                </a:gdLst>
                <a:ahLst/>
                <a:cxnLst>
                  <a:cxn ang="0">
                    <a:pos x="connsiteX0" y="connsiteY0"/>
                  </a:cxn>
                  <a:cxn ang="0">
                    <a:pos x="connsiteX1" y="connsiteY1"/>
                  </a:cxn>
                  <a:cxn ang="0">
                    <a:pos x="connsiteX2" y="connsiteY2"/>
                  </a:cxn>
                  <a:cxn ang="0">
                    <a:pos x="connsiteX3" y="connsiteY3"/>
                  </a:cxn>
                </a:cxnLst>
                <a:rect l="l" t="t" r="r" b="b"/>
                <a:pathLst>
                  <a:path w="469799" h="584887">
                    <a:moveTo>
                      <a:pt x="0" y="0"/>
                    </a:moveTo>
                    <a:lnTo>
                      <a:pt x="14985" y="581918"/>
                    </a:lnTo>
                    <a:lnTo>
                      <a:pt x="443205" y="584888"/>
                    </a:lnTo>
                    <a:lnTo>
                      <a:pt x="469800" y="0"/>
                    </a:lnTo>
                    <a:close/>
                  </a:path>
                </a:pathLst>
              </a:custGeom>
              <a:solidFill>
                <a:srgbClr val="FFFFFF"/>
              </a:solidFill>
              <a:ln w="674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4DC7DF1-FF23-8E69-6FB4-D7F263126C4C}"/>
                  </a:ext>
                </a:extLst>
              </p:cNvPr>
              <p:cNvSpPr/>
              <p:nvPr/>
            </p:nvSpPr>
            <p:spPr>
              <a:xfrm>
                <a:off x="9137617" y="8563745"/>
                <a:ext cx="465682" cy="63179"/>
              </a:xfrm>
              <a:custGeom>
                <a:avLst/>
                <a:gdLst>
                  <a:gd name="connsiteX0" fmla="*/ 0 w 465682"/>
                  <a:gd name="connsiteY0" fmla="*/ 0 h 63179"/>
                  <a:gd name="connsiteX1" fmla="*/ 1620 w 465682"/>
                  <a:gd name="connsiteY1" fmla="*/ 63180 h 63179"/>
                  <a:gd name="connsiteX2" fmla="*/ 462780 w 465682"/>
                  <a:gd name="connsiteY2" fmla="*/ 63180 h 63179"/>
                  <a:gd name="connsiteX3" fmla="*/ 465682 w 465682"/>
                  <a:gd name="connsiteY3" fmla="*/ 0 h 63179"/>
                </a:gdLst>
                <a:ahLst/>
                <a:cxnLst>
                  <a:cxn ang="0">
                    <a:pos x="connsiteX0" y="connsiteY0"/>
                  </a:cxn>
                  <a:cxn ang="0">
                    <a:pos x="connsiteX1" y="connsiteY1"/>
                  </a:cxn>
                  <a:cxn ang="0">
                    <a:pos x="connsiteX2" y="connsiteY2"/>
                  </a:cxn>
                  <a:cxn ang="0">
                    <a:pos x="connsiteX3" y="connsiteY3"/>
                  </a:cxn>
                </a:cxnLst>
                <a:rect l="l" t="t" r="r" b="b"/>
                <a:pathLst>
                  <a:path w="465682" h="63179">
                    <a:moveTo>
                      <a:pt x="0" y="0"/>
                    </a:moveTo>
                    <a:lnTo>
                      <a:pt x="1620" y="63180"/>
                    </a:lnTo>
                    <a:lnTo>
                      <a:pt x="462780" y="63180"/>
                    </a:lnTo>
                    <a:lnTo>
                      <a:pt x="465682" y="0"/>
                    </a:lnTo>
                    <a:close/>
                  </a:path>
                </a:pathLst>
              </a:custGeom>
              <a:solidFill>
                <a:srgbClr val="D26459"/>
              </a:solidFill>
              <a:ln w="674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4B6675C-E00F-5117-4C29-CBC7AF3CF57E}"/>
                  </a:ext>
                </a:extLst>
              </p:cNvPr>
              <p:cNvSpPr/>
              <p:nvPr/>
            </p:nvSpPr>
            <p:spPr>
              <a:xfrm>
                <a:off x="9030562" y="7709937"/>
                <a:ext cx="682559" cy="498820"/>
              </a:xfrm>
              <a:custGeom>
                <a:avLst/>
                <a:gdLst>
                  <a:gd name="connsiteX0" fmla="*/ 682560 w 682559"/>
                  <a:gd name="connsiteY0" fmla="*/ 64530 h 498820"/>
                  <a:gd name="connsiteX1" fmla="*/ 655628 w 682559"/>
                  <a:gd name="connsiteY1" fmla="*/ 474862 h 498820"/>
                  <a:gd name="connsiteX2" fmla="*/ 0 w 682559"/>
                  <a:gd name="connsiteY2" fmla="*/ 438682 h 498820"/>
                  <a:gd name="connsiteX3" fmla="*/ 46980 w 682559"/>
                  <a:gd name="connsiteY3" fmla="*/ 0 h 498820"/>
                  <a:gd name="connsiteX4" fmla="*/ 682560 w 682559"/>
                  <a:gd name="connsiteY4" fmla="*/ 64530 h 49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59" h="498820">
                    <a:moveTo>
                      <a:pt x="682560" y="64530"/>
                    </a:moveTo>
                    <a:lnTo>
                      <a:pt x="655628" y="474862"/>
                    </a:lnTo>
                    <a:cubicBezTo>
                      <a:pt x="450563" y="518332"/>
                      <a:pt x="208643" y="500512"/>
                      <a:pt x="0" y="438682"/>
                    </a:cubicBezTo>
                    <a:lnTo>
                      <a:pt x="46980" y="0"/>
                    </a:lnTo>
                    <a:cubicBezTo>
                      <a:pt x="208710" y="55620"/>
                      <a:pt x="472500" y="77625"/>
                      <a:pt x="682560" y="64530"/>
                    </a:cubicBezTo>
                    <a:close/>
                  </a:path>
                </a:pathLst>
              </a:custGeom>
              <a:solidFill>
                <a:srgbClr val="4387D4"/>
              </a:solidFill>
              <a:ln w="674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7EFDB10-764F-A095-0C5C-AF76A90CB865}"/>
                  </a:ext>
                </a:extLst>
              </p:cNvPr>
              <p:cNvSpPr/>
              <p:nvPr/>
            </p:nvSpPr>
            <p:spPr>
              <a:xfrm>
                <a:off x="9070657" y="7709937"/>
                <a:ext cx="642464" cy="107307"/>
              </a:xfrm>
              <a:custGeom>
                <a:avLst/>
                <a:gdLst>
                  <a:gd name="connsiteX0" fmla="*/ 642465 w 642464"/>
                  <a:gd name="connsiteY0" fmla="*/ 64530 h 107307"/>
                  <a:gd name="connsiteX1" fmla="*/ 640305 w 642464"/>
                  <a:gd name="connsiteY1" fmla="*/ 97065 h 107307"/>
                  <a:gd name="connsiteX2" fmla="*/ 0 w 642464"/>
                  <a:gd name="connsiteY2" fmla="*/ 64192 h 107307"/>
                  <a:gd name="connsiteX3" fmla="*/ 6885 w 642464"/>
                  <a:gd name="connsiteY3" fmla="*/ 0 h 107307"/>
                  <a:gd name="connsiteX4" fmla="*/ 642465 w 642464"/>
                  <a:gd name="connsiteY4" fmla="*/ 64530 h 107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64" h="107307">
                    <a:moveTo>
                      <a:pt x="642465" y="64530"/>
                    </a:moveTo>
                    <a:lnTo>
                      <a:pt x="640305" y="97065"/>
                    </a:lnTo>
                    <a:cubicBezTo>
                      <a:pt x="432540" y="117518"/>
                      <a:pt x="175500" y="107730"/>
                      <a:pt x="0" y="64192"/>
                    </a:cubicBezTo>
                    <a:lnTo>
                      <a:pt x="6885" y="0"/>
                    </a:lnTo>
                    <a:cubicBezTo>
                      <a:pt x="168615" y="55620"/>
                      <a:pt x="432405" y="77625"/>
                      <a:pt x="642465" y="64530"/>
                    </a:cubicBezTo>
                    <a:close/>
                  </a:path>
                </a:pathLst>
              </a:custGeom>
              <a:solidFill>
                <a:srgbClr val="375CAB"/>
              </a:solidFill>
              <a:ln w="674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EA9C5DE-D519-B504-E59B-9E04F396E186}"/>
                  </a:ext>
                </a:extLst>
              </p:cNvPr>
              <p:cNvSpPr/>
              <p:nvPr/>
            </p:nvSpPr>
            <p:spPr>
              <a:xfrm>
                <a:off x="8387645" y="4405726"/>
                <a:ext cx="2671419" cy="1829133"/>
              </a:xfrm>
              <a:custGeom>
                <a:avLst/>
                <a:gdLst>
                  <a:gd name="connsiteX0" fmla="*/ 159347 w 2671419"/>
                  <a:gd name="connsiteY0" fmla="*/ 1519578 h 1829133"/>
                  <a:gd name="connsiteX1" fmla="*/ 462085 w 2671419"/>
                  <a:gd name="connsiteY1" fmla="*/ 512411 h 1829133"/>
                  <a:gd name="connsiteX2" fmla="*/ 2438350 w 2671419"/>
                  <a:gd name="connsiteY2" fmla="*/ 1261391 h 1829133"/>
                  <a:gd name="connsiteX3" fmla="*/ 2244355 w 2671419"/>
                  <a:gd name="connsiteY3" fmla="*/ 1829133 h 1829133"/>
                  <a:gd name="connsiteX4" fmla="*/ 2212562 w 2671419"/>
                  <a:gd name="connsiteY4" fmla="*/ 1827783 h 1829133"/>
                  <a:gd name="connsiteX5" fmla="*/ 2260082 w 2671419"/>
                  <a:gd name="connsiteY5" fmla="*/ 1437768 h 1829133"/>
                  <a:gd name="connsiteX6" fmla="*/ 2031999 w 2671419"/>
                  <a:gd name="connsiteY6" fmla="*/ 1134491 h 1829133"/>
                  <a:gd name="connsiteX7" fmla="*/ 1964432 w 2671419"/>
                  <a:gd name="connsiteY7" fmla="*/ 1371011 h 1829133"/>
                  <a:gd name="connsiteX8" fmla="*/ 1611947 w 2671419"/>
                  <a:gd name="connsiteY8" fmla="*/ 1009616 h 1829133"/>
                  <a:gd name="connsiteX9" fmla="*/ 1633749 w 2671419"/>
                  <a:gd name="connsiteY9" fmla="*/ 1275836 h 1829133"/>
                  <a:gd name="connsiteX10" fmla="*/ 1120480 w 2671419"/>
                  <a:gd name="connsiteY10" fmla="*/ 1042353 h 1829133"/>
                  <a:gd name="connsiteX11" fmla="*/ 795872 w 2671419"/>
                  <a:gd name="connsiteY11" fmla="*/ 1347183 h 1829133"/>
                  <a:gd name="connsiteX12" fmla="*/ 715412 w 2671419"/>
                  <a:gd name="connsiteY12" fmla="*/ 1612728 h 1829133"/>
                  <a:gd name="connsiteX13" fmla="*/ 260260 w 2671419"/>
                  <a:gd name="connsiteY13" fmla="*/ 1370808 h 1829133"/>
                  <a:gd name="connsiteX14" fmla="*/ 159347 w 2671419"/>
                  <a:gd name="connsiteY14" fmla="*/ 1519578 h 182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419" h="1829133">
                    <a:moveTo>
                      <a:pt x="159347" y="1519578"/>
                    </a:moveTo>
                    <a:cubicBezTo>
                      <a:pt x="-225268" y="849236"/>
                      <a:pt x="170552" y="399753"/>
                      <a:pt x="462085" y="512411"/>
                    </a:cubicBezTo>
                    <a:cubicBezTo>
                      <a:pt x="986155" y="-391549"/>
                      <a:pt x="3426347" y="-73489"/>
                      <a:pt x="2438350" y="1261391"/>
                    </a:cubicBezTo>
                    <a:cubicBezTo>
                      <a:pt x="2736700" y="1301688"/>
                      <a:pt x="2729410" y="1696631"/>
                      <a:pt x="2244355" y="1829133"/>
                    </a:cubicBezTo>
                    <a:lnTo>
                      <a:pt x="2212562" y="1827783"/>
                    </a:lnTo>
                    <a:cubicBezTo>
                      <a:pt x="2246852" y="1720526"/>
                      <a:pt x="2264402" y="1591668"/>
                      <a:pt x="2260082" y="1437768"/>
                    </a:cubicBezTo>
                    <a:cubicBezTo>
                      <a:pt x="2215937" y="1287581"/>
                      <a:pt x="2093762" y="1175531"/>
                      <a:pt x="2031999" y="1134491"/>
                    </a:cubicBezTo>
                    <a:cubicBezTo>
                      <a:pt x="2038412" y="1235606"/>
                      <a:pt x="2022820" y="1305671"/>
                      <a:pt x="1964432" y="1371011"/>
                    </a:cubicBezTo>
                    <a:cubicBezTo>
                      <a:pt x="1898282" y="1153863"/>
                      <a:pt x="1677557" y="1040126"/>
                      <a:pt x="1611947" y="1009616"/>
                    </a:cubicBezTo>
                    <a:cubicBezTo>
                      <a:pt x="1650017" y="1094666"/>
                      <a:pt x="1662842" y="1179918"/>
                      <a:pt x="1633749" y="1275836"/>
                    </a:cubicBezTo>
                    <a:cubicBezTo>
                      <a:pt x="1531352" y="1158251"/>
                      <a:pt x="1327637" y="1060376"/>
                      <a:pt x="1120480" y="1042353"/>
                    </a:cubicBezTo>
                    <a:cubicBezTo>
                      <a:pt x="1214372" y="1297031"/>
                      <a:pt x="1056692" y="1444451"/>
                      <a:pt x="795872" y="1347183"/>
                    </a:cubicBezTo>
                    <a:cubicBezTo>
                      <a:pt x="801137" y="1496156"/>
                      <a:pt x="754157" y="1592951"/>
                      <a:pt x="715412" y="1612728"/>
                    </a:cubicBezTo>
                    <a:cubicBezTo>
                      <a:pt x="723175" y="1385996"/>
                      <a:pt x="460667" y="1223388"/>
                      <a:pt x="260260" y="1370808"/>
                    </a:cubicBezTo>
                    <a:cubicBezTo>
                      <a:pt x="213617" y="1405233"/>
                      <a:pt x="177370" y="1459098"/>
                      <a:pt x="159347" y="1519578"/>
                    </a:cubicBezTo>
                    <a:close/>
                  </a:path>
                </a:pathLst>
              </a:custGeom>
              <a:solidFill>
                <a:srgbClr val="114866"/>
              </a:solidFill>
              <a:ln w="674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52576EA-4D33-DEE4-B7BD-33AA4A62D793}"/>
                  </a:ext>
                </a:extLst>
              </p:cNvPr>
              <p:cNvSpPr/>
              <p:nvPr/>
            </p:nvSpPr>
            <p:spPr>
              <a:xfrm>
                <a:off x="10506787" y="5959257"/>
                <a:ext cx="228335" cy="466020"/>
              </a:xfrm>
              <a:custGeom>
                <a:avLst/>
                <a:gdLst>
                  <a:gd name="connsiteX0" fmla="*/ 139927 w 228335"/>
                  <a:gd name="connsiteY0" fmla="*/ 0 h 466020"/>
                  <a:gd name="connsiteX1" fmla="*/ 182655 w 228335"/>
                  <a:gd name="connsiteY1" fmla="*/ 51705 h 466020"/>
                  <a:gd name="connsiteX2" fmla="*/ 109957 w 228335"/>
                  <a:gd name="connsiteY2" fmla="*/ 426735 h 466020"/>
                  <a:gd name="connsiteX3" fmla="*/ 0 w 228335"/>
                  <a:gd name="connsiteY3" fmla="*/ 466020 h 466020"/>
                  <a:gd name="connsiteX4" fmla="*/ 139927 w 228335"/>
                  <a:gd name="connsiteY4" fmla="*/ 0 h 4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35" h="466020">
                    <a:moveTo>
                      <a:pt x="139927" y="0"/>
                    </a:moveTo>
                    <a:cubicBezTo>
                      <a:pt x="155790" y="15120"/>
                      <a:pt x="170167" y="32400"/>
                      <a:pt x="182655" y="51705"/>
                    </a:cubicBezTo>
                    <a:cubicBezTo>
                      <a:pt x="265275" y="179482"/>
                      <a:pt x="232740" y="347423"/>
                      <a:pt x="109957" y="426735"/>
                    </a:cubicBezTo>
                    <a:cubicBezTo>
                      <a:pt x="75802" y="448808"/>
                      <a:pt x="38205" y="461700"/>
                      <a:pt x="0" y="466020"/>
                    </a:cubicBezTo>
                    <a:cubicBezTo>
                      <a:pt x="79177" y="353970"/>
                      <a:pt x="130342" y="201488"/>
                      <a:pt x="139927" y="0"/>
                    </a:cubicBezTo>
                    <a:close/>
                  </a:path>
                </a:pathLst>
              </a:custGeom>
              <a:solidFill>
                <a:srgbClr val="E4B6A0"/>
              </a:solidFill>
              <a:ln w="674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A8C5437-596C-6F29-75F1-A46AFF409135}"/>
                  </a:ext>
                </a:extLst>
              </p:cNvPr>
              <p:cNvSpPr/>
              <p:nvPr/>
            </p:nvSpPr>
            <p:spPr>
              <a:xfrm>
                <a:off x="10506787" y="5959257"/>
                <a:ext cx="161797" cy="466020"/>
              </a:xfrm>
              <a:custGeom>
                <a:avLst/>
                <a:gdLst>
                  <a:gd name="connsiteX0" fmla="*/ 139927 w 161797"/>
                  <a:gd name="connsiteY0" fmla="*/ 0 h 466020"/>
                  <a:gd name="connsiteX1" fmla="*/ 161797 w 161797"/>
                  <a:gd name="connsiteY1" fmla="*/ 23423 h 466020"/>
                  <a:gd name="connsiteX2" fmla="*/ 68580 w 161797"/>
                  <a:gd name="connsiteY2" fmla="*/ 448402 h 466020"/>
                  <a:gd name="connsiteX3" fmla="*/ 0 w 161797"/>
                  <a:gd name="connsiteY3" fmla="*/ 466020 h 466020"/>
                  <a:gd name="connsiteX4" fmla="*/ 139927 w 161797"/>
                  <a:gd name="connsiteY4" fmla="*/ 0 h 4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97" h="466020">
                    <a:moveTo>
                      <a:pt x="139927" y="0"/>
                    </a:moveTo>
                    <a:cubicBezTo>
                      <a:pt x="147555" y="7290"/>
                      <a:pt x="154913" y="15120"/>
                      <a:pt x="161797" y="23423"/>
                    </a:cubicBezTo>
                    <a:cubicBezTo>
                      <a:pt x="158220" y="198585"/>
                      <a:pt x="124402" y="338512"/>
                      <a:pt x="68580" y="448402"/>
                    </a:cubicBezTo>
                    <a:cubicBezTo>
                      <a:pt x="46372" y="457583"/>
                      <a:pt x="23288" y="463387"/>
                      <a:pt x="0" y="466020"/>
                    </a:cubicBezTo>
                    <a:cubicBezTo>
                      <a:pt x="79177" y="353970"/>
                      <a:pt x="130342" y="201488"/>
                      <a:pt x="139927" y="0"/>
                    </a:cubicBezTo>
                    <a:close/>
                  </a:path>
                </a:pathLst>
              </a:custGeom>
              <a:solidFill>
                <a:srgbClr val="D38F76"/>
              </a:solidFill>
              <a:ln w="674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D085F86-CBDA-34D7-6CD2-7DD383EB0FC2}"/>
                  </a:ext>
                </a:extLst>
              </p:cNvPr>
              <p:cNvSpPr/>
              <p:nvPr/>
            </p:nvSpPr>
            <p:spPr>
              <a:xfrm>
                <a:off x="8759595" y="6728487"/>
                <a:ext cx="568844" cy="842363"/>
              </a:xfrm>
              <a:custGeom>
                <a:avLst/>
                <a:gdLst>
                  <a:gd name="connsiteX0" fmla="*/ 314977 w 568844"/>
                  <a:gd name="connsiteY0" fmla="*/ 821813 h 842363"/>
                  <a:gd name="connsiteX1" fmla="*/ 319567 w 568844"/>
                  <a:gd name="connsiteY1" fmla="*/ 809123 h 842363"/>
                  <a:gd name="connsiteX2" fmla="*/ 203332 w 568844"/>
                  <a:gd name="connsiteY2" fmla="*/ 453398 h 842363"/>
                  <a:gd name="connsiteX3" fmla="*/ 432022 w 568844"/>
                  <a:gd name="connsiteY3" fmla="*/ 381308 h 842363"/>
                  <a:gd name="connsiteX4" fmla="*/ 486292 w 568844"/>
                  <a:gd name="connsiteY4" fmla="*/ 231458 h 842363"/>
                  <a:gd name="connsiteX5" fmla="*/ 568845 w 568844"/>
                  <a:gd name="connsiteY5" fmla="*/ 3308 h 842363"/>
                  <a:gd name="connsiteX6" fmla="*/ 565875 w 568844"/>
                  <a:gd name="connsiteY6" fmla="*/ 0 h 842363"/>
                  <a:gd name="connsiteX7" fmla="*/ 187200 w 568844"/>
                  <a:gd name="connsiteY7" fmla="*/ 284310 h 842363"/>
                  <a:gd name="connsiteX8" fmla="*/ 207247 w 568844"/>
                  <a:gd name="connsiteY8" fmla="*/ 295515 h 842363"/>
                  <a:gd name="connsiteX9" fmla="*/ 101745 w 568844"/>
                  <a:gd name="connsiteY9" fmla="*/ 478710 h 842363"/>
                  <a:gd name="connsiteX10" fmla="*/ 314977 w 568844"/>
                  <a:gd name="connsiteY10" fmla="*/ 821813 h 842363"/>
                  <a:gd name="connsiteX11" fmla="*/ 314977 w 568844"/>
                  <a:gd name="connsiteY11" fmla="*/ 821813 h 842363"/>
                  <a:gd name="connsiteX12" fmla="*/ 481027 w 568844"/>
                  <a:gd name="connsiteY12" fmla="*/ 363015 h 842363"/>
                  <a:gd name="connsiteX13" fmla="*/ 479610 w 568844"/>
                  <a:gd name="connsiteY13" fmla="*/ 363623 h 842363"/>
                  <a:gd name="connsiteX14" fmla="*/ 481095 w 568844"/>
                  <a:gd name="connsiteY14" fmla="*/ 362880 h 842363"/>
                  <a:gd name="connsiteX15" fmla="*/ 481027 w 568844"/>
                  <a:gd name="connsiteY15" fmla="*/ 363015 h 84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8844" h="842363">
                    <a:moveTo>
                      <a:pt x="314977" y="821813"/>
                    </a:moveTo>
                    <a:lnTo>
                      <a:pt x="319567" y="809123"/>
                    </a:lnTo>
                    <a:cubicBezTo>
                      <a:pt x="7447" y="859410"/>
                      <a:pt x="-16920" y="533588"/>
                      <a:pt x="203332" y="453398"/>
                    </a:cubicBezTo>
                    <a:cubicBezTo>
                      <a:pt x="295740" y="419445"/>
                      <a:pt x="361552" y="405338"/>
                      <a:pt x="432022" y="381308"/>
                    </a:cubicBezTo>
                    <a:lnTo>
                      <a:pt x="486292" y="231458"/>
                    </a:lnTo>
                    <a:lnTo>
                      <a:pt x="568845" y="3308"/>
                    </a:lnTo>
                    <a:lnTo>
                      <a:pt x="565875" y="0"/>
                    </a:lnTo>
                    <a:cubicBezTo>
                      <a:pt x="376200" y="37598"/>
                      <a:pt x="288787" y="132975"/>
                      <a:pt x="187200" y="284310"/>
                    </a:cubicBezTo>
                    <a:cubicBezTo>
                      <a:pt x="193410" y="288293"/>
                      <a:pt x="200160" y="292005"/>
                      <a:pt x="207247" y="295515"/>
                    </a:cubicBezTo>
                    <a:cubicBezTo>
                      <a:pt x="168435" y="354308"/>
                      <a:pt x="139140" y="398318"/>
                      <a:pt x="101745" y="478710"/>
                    </a:cubicBezTo>
                    <a:cubicBezTo>
                      <a:pt x="-76793" y="621540"/>
                      <a:pt x="-29205" y="923603"/>
                      <a:pt x="314977" y="821813"/>
                    </a:cubicBezTo>
                    <a:lnTo>
                      <a:pt x="314977" y="821813"/>
                    </a:lnTo>
                    <a:close/>
                    <a:moveTo>
                      <a:pt x="481027" y="363015"/>
                    </a:moveTo>
                    <a:lnTo>
                      <a:pt x="479610" y="363623"/>
                    </a:lnTo>
                    <a:lnTo>
                      <a:pt x="481095" y="362880"/>
                    </a:lnTo>
                    <a:lnTo>
                      <a:pt x="481027" y="363015"/>
                    </a:lnTo>
                    <a:close/>
                  </a:path>
                </a:pathLst>
              </a:custGeom>
              <a:solidFill>
                <a:srgbClr val="F1A548"/>
              </a:solidFill>
              <a:ln w="674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2927BF2-032A-C958-A1F9-8BD12FB58369}"/>
                  </a:ext>
                </a:extLst>
              </p:cNvPr>
              <p:cNvSpPr/>
              <p:nvPr/>
            </p:nvSpPr>
            <p:spPr>
              <a:xfrm>
                <a:off x="8896979" y="6931257"/>
                <a:ext cx="401625" cy="287010"/>
              </a:xfrm>
              <a:custGeom>
                <a:avLst/>
                <a:gdLst>
                  <a:gd name="connsiteX0" fmla="*/ 0 w 401625"/>
                  <a:gd name="connsiteY0" fmla="*/ 287010 h 287010"/>
                  <a:gd name="connsiteX1" fmla="*/ 120353 w 401625"/>
                  <a:gd name="connsiteY1" fmla="*/ 70402 h 287010"/>
                  <a:gd name="connsiteX2" fmla="*/ 358223 w 401625"/>
                  <a:gd name="connsiteY2" fmla="*/ 119948 h 287010"/>
                  <a:gd name="connsiteX3" fmla="*/ 401625 w 401625"/>
                  <a:gd name="connsiteY3" fmla="*/ 0 h 287010"/>
                  <a:gd name="connsiteX4" fmla="*/ 343575 w 401625"/>
                  <a:gd name="connsiteY4" fmla="*/ 160313 h 287010"/>
                  <a:gd name="connsiteX5" fmla="*/ 65880 w 401625"/>
                  <a:gd name="connsiteY5" fmla="*/ 250695 h 287010"/>
                  <a:gd name="connsiteX6" fmla="*/ 0 w 401625"/>
                  <a:gd name="connsiteY6" fmla="*/ 287010 h 28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625" h="287010">
                    <a:moveTo>
                      <a:pt x="0" y="287010"/>
                    </a:moveTo>
                    <a:cubicBezTo>
                      <a:pt x="37395" y="206618"/>
                      <a:pt x="81607" y="129195"/>
                      <a:pt x="120353" y="70402"/>
                    </a:cubicBezTo>
                    <a:cubicBezTo>
                      <a:pt x="183533" y="101588"/>
                      <a:pt x="278100" y="115223"/>
                      <a:pt x="358223" y="119948"/>
                    </a:cubicBezTo>
                    <a:lnTo>
                      <a:pt x="401625" y="0"/>
                    </a:lnTo>
                    <a:lnTo>
                      <a:pt x="343575" y="160313"/>
                    </a:lnTo>
                    <a:cubicBezTo>
                      <a:pt x="252585" y="197235"/>
                      <a:pt x="179280" y="208980"/>
                      <a:pt x="65880" y="250695"/>
                    </a:cubicBezTo>
                    <a:cubicBezTo>
                      <a:pt x="40702" y="259808"/>
                      <a:pt x="18765" y="272295"/>
                      <a:pt x="0" y="287010"/>
                    </a:cubicBezTo>
                    <a:close/>
                  </a:path>
                </a:pathLst>
              </a:custGeom>
              <a:solidFill>
                <a:srgbClr val="E4B6A0"/>
              </a:solidFill>
              <a:ln w="674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E0B0C80-8E79-CD5A-17E8-DDC83C3C2B56}"/>
                  </a:ext>
                </a:extLst>
              </p:cNvPr>
              <p:cNvSpPr/>
              <p:nvPr/>
            </p:nvSpPr>
            <p:spPr>
              <a:xfrm>
                <a:off x="8896979" y="7082187"/>
                <a:ext cx="365715" cy="136080"/>
              </a:xfrm>
              <a:custGeom>
                <a:avLst/>
                <a:gdLst>
                  <a:gd name="connsiteX0" fmla="*/ 0 w 365715"/>
                  <a:gd name="connsiteY0" fmla="*/ 136080 h 136080"/>
                  <a:gd name="connsiteX1" fmla="*/ 21262 w 365715"/>
                  <a:gd name="connsiteY1" fmla="*/ 92070 h 136080"/>
                  <a:gd name="connsiteX2" fmla="*/ 365715 w 365715"/>
                  <a:gd name="connsiteY2" fmla="*/ 0 h 136080"/>
                  <a:gd name="connsiteX3" fmla="*/ 65948 w 365715"/>
                  <a:gd name="connsiteY3" fmla="*/ 99630 h 136080"/>
                  <a:gd name="connsiteX4" fmla="*/ 0 w 365715"/>
                  <a:gd name="connsiteY4" fmla="*/ 136080 h 13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15" h="136080">
                    <a:moveTo>
                      <a:pt x="0" y="136080"/>
                    </a:moveTo>
                    <a:cubicBezTo>
                      <a:pt x="6885" y="121298"/>
                      <a:pt x="14040" y="106582"/>
                      <a:pt x="21262" y="92070"/>
                    </a:cubicBezTo>
                    <a:cubicBezTo>
                      <a:pt x="105773" y="43200"/>
                      <a:pt x="263520" y="32400"/>
                      <a:pt x="365715" y="0"/>
                    </a:cubicBezTo>
                    <a:cubicBezTo>
                      <a:pt x="264060" y="44550"/>
                      <a:pt x="188325" y="54675"/>
                      <a:pt x="65948" y="99630"/>
                    </a:cubicBezTo>
                    <a:cubicBezTo>
                      <a:pt x="40702" y="108878"/>
                      <a:pt x="18765" y="121365"/>
                      <a:pt x="0" y="136080"/>
                    </a:cubicBezTo>
                    <a:close/>
                  </a:path>
                </a:pathLst>
              </a:custGeom>
              <a:solidFill>
                <a:srgbClr val="D38F76"/>
              </a:solidFill>
              <a:ln w="674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5B0CA16-7FA3-C51F-464D-73572B686ADD}"/>
                  </a:ext>
                </a:extLst>
              </p:cNvPr>
              <p:cNvSpPr/>
              <p:nvPr/>
            </p:nvSpPr>
            <p:spPr>
              <a:xfrm>
                <a:off x="8992762" y="7001659"/>
                <a:ext cx="262507" cy="90046"/>
              </a:xfrm>
              <a:custGeom>
                <a:avLst/>
                <a:gdLst>
                  <a:gd name="connsiteX0" fmla="*/ 0 w 262507"/>
                  <a:gd name="connsiteY0" fmla="*/ 38678 h 90046"/>
                  <a:gd name="connsiteX1" fmla="*/ 24637 w 262507"/>
                  <a:gd name="connsiteY1" fmla="*/ 0 h 90046"/>
                  <a:gd name="connsiteX2" fmla="*/ 262508 w 262507"/>
                  <a:gd name="connsiteY2" fmla="*/ 49545 h 90046"/>
                  <a:gd name="connsiteX3" fmla="*/ 247860 w 262507"/>
                  <a:gd name="connsiteY3" fmla="*/ 90045 h 90046"/>
                  <a:gd name="connsiteX4" fmla="*/ 0 w 262507"/>
                  <a:gd name="connsiteY4" fmla="*/ 38678 h 90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07" h="90046">
                    <a:moveTo>
                      <a:pt x="0" y="38678"/>
                    </a:moveTo>
                    <a:cubicBezTo>
                      <a:pt x="8370" y="25110"/>
                      <a:pt x="16605" y="12150"/>
                      <a:pt x="24637" y="0"/>
                    </a:cubicBezTo>
                    <a:cubicBezTo>
                      <a:pt x="93488" y="33615"/>
                      <a:pt x="186503" y="44888"/>
                      <a:pt x="262508" y="49545"/>
                    </a:cubicBezTo>
                    <a:lnTo>
                      <a:pt x="247860" y="90045"/>
                    </a:lnTo>
                    <a:cubicBezTo>
                      <a:pt x="171315" y="90248"/>
                      <a:pt x="67027" y="70200"/>
                      <a:pt x="0" y="38678"/>
                    </a:cubicBezTo>
                    <a:close/>
                  </a:path>
                </a:pathLst>
              </a:custGeom>
              <a:solidFill>
                <a:srgbClr val="D38F76"/>
              </a:solidFill>
              <a:ln w="674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25619E4-ADB3-B33B-7987-241D2FF5F3B7}"/>
                  </a:ext>
                </a:extLst>
              </p:cNvPr>
              <p:cNvSpPr/>
              <p:nvPr/>
            </p:nvSpPr>
            <p:spPr>
              <a:xfrm>
                <a:off x="8997352" y="6705875"/>
                <a:ext cx="381037" cy="345397"/>
              </a:xfrm>
              <a:custGeom>
                <a:avLst/>
                <a:gdLst>
                  <a:gd name="connsiteX0" fmla="*/ 381038 w 381037"/>
                  <a:gd name="connsiteY0" fmla="*/ 0 h 345397"/>
                  <a:gd name="connsiteX1" fmla="*/ 0 w 381037"/>
                  <a:gd name="connsiteY1" fmla="*/ 284647 h 345397"/>
                  <a:gd name="connsiteX2" fmla="*/ 257918 w 381037"/>
                  <a:gd name="connsiteY2" fmla="*/ 345397 h 345397"/>
                  <a:gd name="connsiteX3" fmla="*/ 381038 w 381037"/>
                  <a:gd name="connsiteY3" fmla="*/ 0 h 345397"/>
                </a:gdLst>
                <a:ahLst/>
                <a:cxnLst>
                  <a:cxn ang="0">
                    <a:pos x="connsiteX0" y="connsiteY0"/>
                  </a:cxn>
                  <a:cxn ang="0">
                    <a:pos x="connsiteX1" y="connsiteY1"/>
                  </a:cxn>
                  <a:cxn ang="0">
                    <a:pos x="connsiteX2" y="connsiteY2"/>
                  </a:cxn>
                  <a:cxn ang="0">
                    <a:pos x="connsiteX3" y="connsiteY3"/>
                  </a:cxn>
                </a:cxnLst>
                <a:rect l="l" t="t" r="r" b="b"/>
                <a:pathLst>
                  <a:path w="381037" h="345397">
                    <a:moveTo>
                      <a:pt x="381038" y="0"/>
                    </a:moveTo>
                    <a:cubicBezTo>
                      <a:pt x="191363" y="37597"/>
                      <a:pt x="101520" y="133313"/>
                      <a:pt x="0" y="284647"/>
                    </a:cubicBezTo>
                    <a:cubicBezTo>
                      <a:pt x="61830" y="323865"/>
                      <a:pt x="168818" y="340132"/>
                      <a:pt x="257918" y="345397"/>
                    </a:cubicBezTo>
                    <a:lnTo>
                      <a:pt x="381038" y="0"/>
                    </a:lnTo>
                    <a:close/>
                  </a:path>
                </a:pathLst>
              </a:custGeom>
              <a:solidFill>
                <a:srgbClr val="D26459"/>
              </a:solidFill>
              <a:ln w="674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178AC14-078C-3C84-ECBF-E6C41663F280}"/>
                  </a:ext>
                </a:extLst>
              </p:cNvPr>
              <p:cNvSpPr/>
              <p:nvPr/>
            </p:nvSpPr>
            <p:spPr>
              <a:xfrm>
                <a:off x="9225839" y="6706212"/>
                <a:ext cx="153022" cy="344992"/>
              </a:xfrm>
              <a:custGeom>
                <a:avLst/>
                <a:gdLst>
                  <a:gd name="connsiteX0" fmla="*/ 150120 w 153022"/>
                  <a:gd name="connsiteY0" fmla="*/ 0 h 344992"/>
                  <a:gd name="connsiteX1" fmla="*/ 148702 w 153022"/>
                  <a:gd name="connsiteY1" fmla="*/ 270 h 344992"/>
                  <a:gd name="connsiteX2" fmla="*/ 0 w 153022"/>
                  <a:gd name="connsiteY2" fmla="*/ 342900 h 344992"/>
                  <a:gd name="connsiteX3" fmla="*/ 29363 w 153022"/>
                  <a:gd name="connsiteY3" fmla="*/ 344993 h 344992"/>
                  <a:gd name="connsiteX4" fmla="*/ 153023 w 153022"/>
                  <a:gd name="connsiteY4" fmla="*/ 3307 h 344992"/>
                  <a:gd name="connsiteX5" fmla="*/ 150120 w 153022"/>
                  <a:gd name="connsiteY5" fmla="*/ 0 h 3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22" h="344992">
                    <a:moveTo>
                      <a:pt x="150120" y="0"/>
                    </a:moveTo>
                    <a:lnTo>
                      <a:pt x="148702" y="270"/>
                    </a:lnTo>
                    <a:lnTo>
                      <a:pt x="0" y="342900"/>
                    </a:lnTo>
                    <a:cubicBezTo>
                      <a:pt x="9923" y="343710"/>
                      <a:pt x="19777" y="344453"/>
                      <a:pt x="29363" y="344993"/>
                    </a:cubicBezTo>
                    <a:lnTo>
                      <a:pt x="153023" y="3307"/>
                    </a:lnTo>
                    <a:lnTo>
                      <a:pt x="150120" y="0"/>
                    </a:lnTo>
                    <a:close/>
                  </a:path>
                </a:pathLst>
              </a:custGeom>
              <a:solidFill>
                <a:srgbClr val="AC4640"/>
              </a:solidFill>
              <a:ln w="674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861A131-6B46-F3F3-94A1-3E5A3A7E426B}"/>
                  </a:ext>
                </a:extLst>
              </p:cNvPr>
              <p:cNvSpPr/>
              <p:nvPr/>
            </p:nvSpPr>
            <p:spPr>
              <a:xfrm>
                <a:off x="9024419" y="6705739"/>
                <a:ext cx="933254" cy="1072401"/>
              </a:xfrm>
              <a:custGeom>
                <a:avLst/>
                <a:gdLst>
                  <a:gd name="connsiteX0" fmla="*/ 687150 w 933254"/>
                  <a:gd name="connsiteY0" fmla="*/ 33278 h 1072401"/>
                  <a:gd name="connsiteX1" fmla="*/ 933255 w 933254"/>
                  <a:gd name="connsiteY1" fmla="*/ 1026743 h 1072401"/>
                  <a:gd name="connsiteX2" fmla="*/ 0 w 933254"/>
                  <a:gd name="connsiteY2" fmla="*/ 983003 h 1072401"/>
                  <a:gd name="connsiteX3" fmla="*/ 355792 w 933254"/>
                  <a:gd name="connsiteY3" fmla="*/ 0 h 1072401"/>
                  <a:gd name="connsiteX4" fmla="*/ 435915 w 933254"/>
                  <a:gd name="connsiteY4" fmla="*/ 1890 h 1072401"/>
                  <a:gd name="connsiteX5" fmla="*/ 666900 w 933254"/>
                  <a:gd name="connsiteY5" fmla="*/ 150120 h 1072401"/>
                  <a:gd name="connsiteX6" fmla="*/ 687150 w 933254"/>
                  <a:gd name="connsiteY6" fmla="*/ 33278 h 10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254" h="1072401">
                    <a:moveTo>
                      <a:pt x="687150" y="33278"/>
                    </a:moveTo>
                    <a:lnTo>
                      <a:pt x="933255" y="1026743"/>
                    </a:lnTo>
                    <a:cubicBezTo>
                      <a:pt x="734738" y="1100588"/>
                      <a:pt x="215122" y="1084050"/>
                      <a:pt x="0" y="983003"/>
                    </a:cubicBezTo>
                    <a:lnTo>
                      <a:pt x="355792" y="0"/>
                    </a:lnTo>
                    <a:lnTo>
                      <a:pt x="435915" y="1890"/>
                    </a:lnTo>
                    <a:lnTo>
                      <a:pt x="666900" y="150120"/>
                    </a:lnTo>
                    <a:lnTo>
                      <a:pt x="687150" y="33278"/>
                    </a:lnTo>
                    <a:close/>
                  </a:path>
                </a:pathLst>
              </a:custGeom>
              <a:solidFill>
                <a:srgbClr val="D26459"/>
              </a:solidFill>
              <a:ln w="6747" cap="flat">
                <a:noFill/>
                <a:prstDash val="solid"/>
                <a:miter/>
              </a:ln>
            </p:spPr>
            <p:txBody>
              <a:bodyPr rtlCol="0" anchor="ctr"/>
              <a:lstStyle/>
              <a:p>
                <a:endParaRPr lang="en-US"/>
              </a:p>
            </p:txBody>
          </p:sp>
          <p:grpSp>
            <p:nvGrpSpPr>
              <p:cNvPr id="56" name="Graphic 6">
                <a:extLst>
                  <a:ext uri="{FF2B5EF4-FFF2-40B4-BE49-F238E27FC236}">
                    <a16:creationId xmlns:a16="http://schemas.microsoft.com/office/drawing/2014/main" id="{4A9C4B8E-4CE7-FF8A-76E9-065D3D223223}"/>
                  </a:ext>
                </a:extLst>
              </p:cNvPr>
              <p:cNvGrpSpPr/>
              <p:nvPr/>
            </p:nvGrpSpPr>
            <p:grpSpPr>
              <a:xfrm>
                <a:off x="9954829" y="7392065"/>
                <a:ext cx="122533" cy="146151"/>
                <a:chOff x="9954829" y="7392065"/>
                <a:chExt cx="122533" cy="146151"/>
              </a:xfrm>
              <a:solidFill>
                <a:srgbClr val="D38F76"/>
              </a:solidFill>
            </p:grpSpPr>
            <p:sp>
              <p:nvSpPr>
                <p:cNvPr id="57" name="Freeform: Shape 56">
                  <a:extLst>
                    <a:ext uri="{FF2B5EF4-FFF2-40B4-BE49-F238E27FC236}">
                      <a16:creationId xmlns:a16="http://schemas.microsoft.com/office/drawing/2014/main" id="{BBD8D4EE-670B-9080-715B-E3240F40F330}"/>
                    </a:ext>
                  </a:extLst>
                </p:cNvPr>
                <p:cNvSpPr/>
                <p:nvPr/>
              </p:nvSpPr>
              <p:spPr>
                <a:xfrm>
                  <a:off x="9960307" y="7397547"/>
                  <a:ext cx="111469" cy="135250"/>
                </a:xfrm>
                <a:custGeom>
                  <a:avLst/>
                  <a:gdLst>
                    <a:gd name="connsiteX0" fmla="*/ 88223 w 111469"/>
                    <a:gd name="connsiteY0" fmla="*/ 0 h 135250"/>
                    <a:gd name="connsiteX1" fmla="*/ 101250 w 111469"/>
                    <a:gd name="connsiteY1" fmla="*/ 117450 h 135250"/>
                    <a:gd name="connsiteX2" fmla="*/ 40635 w 111469"/>
                    <a:gd name="connsiteY2" fmla="*/ 125347 h 135250"/>
                    <a:gd name="connsiteX3" fmla="*/ 0 w 111469"/>
                    <a:gd name="connsiteY3" fmla="*/ 81270 h 135250"/>
                    <a:gd name="connsiteX4" fmla="*/ 46372 w 111469"/>
                    <a:gd name="connsiteY4" fmla="*/ 115560 h 135250"/>
                    <a:gd name="connsiteX5" fmla="*/ 88223 w 111469"/>
                    <a:gd name="connsiteY5" fmla="*/ 0 h 135250"/>
                    <a:gd name="connsiteX6" fmla="*/ 88223 w 111469"/>
                    <a:gd name="connsiteY6" fmla="*/ 0 h 13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69" h="135250">
                      <a:moveTo>
                        <a:pt x="88223" y="0"/>
                      </a:moveTo>
                      <a:cubicBezTo>
                        <a:pt x="108878" y="34357"/>
                        <a:pt x="121432" y="78772"/>
                        <a:pt x="101250" y="117450"/>
                      </a:cubicBezTo>
                      <a:cubicBezTo>
                        <a:pt x="88897" y="140063"/>
                        <a:pt x="58927" y="139320"/>
                        <a:pt x="40635" y="125347"/>
                      </a:cubicBezTo>
                      <a:cubicBezTo>
                        <a:pt x="23152" y="113872"/>
                        <a:pt x="10733" y="97807"/>
                        <a:pt x="0" y="81270"/>
                      </a:cubicBezTo>
                      <a:cubicBezTo>
                        <a:pt x="14918" y="94162"/>
                        <a:pt x="29970" y="106987"/>
                        <a:pt x="46372" y="115560"/>
                      </a:cubicBezTo>
                      <a:cubicBezTo>
                        <a:pt x="114480" y="147893"/>
                        <a:pt x="100238" y="37192"/>
                        <a:pt x="88223" y="0"/>
                      </a:cubicBezTo>
                      <a:lnTo>
                        <a:pt x="88223" y="0"/>
                      </a:lnTo>
                      <a:close/>
                    </a:path>
                  </a:pathLst>
                </a:custGeom>
                <a:solidFill>
                  <a:srgbClr val="D38F76"/>
                </a:solidFill>
                <a:ln w="674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07EE50D-EFCF-5EB4-C051-4CAA7AD70F73}"/>
                    </a:ext>
                  </a:extLst>
                </p:cNvPr>
                <p:cNvSpPr/>
                <p:nvPr/>
              </p:nvSpPr>
              <p:spPr>
                <a:xfrm>
                  <a:off x="9954829" y="7392065"/>
                  <a:ext cx="122533" cy="146151"/>
                </a:xfrm>
                <a:custGeom>
                  <a:avLst/>
                  <a:gdLst>
                    <a:gd name="connsiteX0" fmla="*/ 75273 w 122533"/>
                    <a:gd name="connsiteY0" fmla="*/ 146152 h 146151"/>
                    <a:gd name="connsiteX1" fmla="*/ 42805 w 122533"/>
                    <a:gd name="connsiteY1" fmla="*/ 135149 h 146151"/>
                    <a:gd name="connsiteX2" fmla="*/ 888 w 122533"/>
                    <a:gd name="connsiteY2" fmla="*/ 89722 h 146151"/>
                    <a:gd name="connsiteX3" fmla="*/ 1900 w 122533"/>
                    <a:gd name="connsiteY3" fmla="*/ 82634 h 146151"/>
                    <a:gd name="connsiteX4" fmla="*/ 9055 w 122533"/>
                    <a:gd name="connsiteY4" fmla="*/ 82634 h 146151"/>
                    <a:gd name="connsiteX5" fmla="*/ 54415 w 122533"/>
                    <a:gd name="connsiteY5" fmla="*/ 116182 h 146151"/>
                    <a:gd name="connsiteX6" fmla="*/ 86140 w 122533"/>
                    <a:gd name="connsiteY6" fmla="*/ 116992 h 146151"/>
                    <a:gd name="connsiteX7" fmla="*/ 88502 w 122533"/>
                    <a:gd name="connsiteY7" fmla="*/ 7169 h 146151"/>
                    <a:gd name="connsiteX8" fmla="*/ 91473 w 122533"/>
                    <a:gd name="connsiteY8" fmla="*/ 487 h 146151"/>
                    <a:gd name="connsiteX9" fmla="*/ 98425 w 122533"/>
                    <a:gd name="connsiteY9" fmla="*/ 2647 h 146151"/>
                    <a:gd name="connsiteX10" fmla="*/ 111655 w 122533"/>
                    <a:gd name="connsiteY10" fmla="*/ 125429 h 146151"/>
                    <a:gd name="connsiteX11" fmla="*/ 84993 w 122533"/>
                    <a:gd name="connsiteY11" fmla="*/ 145207 h 146151"/>
                    <a:gd name="connsiteX12" fmla="*/ 75273 w 122533"/>
                    <a:gd name="connsiteY12" fmla="*/ 146152 h 146151"/>
                    <a:gd name="connsiteX13" fmla="*/ 45573 w 122533"/>
                    <a:gd name="connsiteY13" fmla="*/ 123809 h 146151"/>
                    <a:gd name="connsiteX14" fmla="*/ 49150 w 122533"/>
                    <a:gd name="connsiteY14" fmla="*/ 126239 h 146151"/>
                    <a:gd name="connsiteX15" fmla="*/ 82630 w 122533"/>
                    <a:gd name="connsiteY15" fmla="*/ 134474 h 146151"/>
                    <a:gd name="connsiteX16" fmla="*/ 101935 w 122533"/>
                    <a:gd name="connsiteY16" fmla="*/ 120299 h 146151"/>
                    <a:gd name="connsiteX17" fmla="*/ 108415 w 122533"/>
                    <a:gd name="connsiteY17" fmla="*/ 54622 h 146151"/>
                    <a:gd name="connsiteX18" fmla="*/ 93295 w 122533"/>
                    <a:gd name="connsiteY18" fmla="*/ 125227 h 146151"/>
                    <a:gd name="connsiteX19" fmla="*/ 49488 w 122533"/>
                    <a:gd name="connsiteY19" fmla="*/ 125969 h 146151"/>
                    <a:gd name="connsiteX20" fmla="*/ 45573 w 122533"/>
                    <a:gd name="connsiteY20" fmla="*/ 123809 h 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533" h="146151">
                      <a:moveTo>
                        <a:pt x="75273" y="146152"/>
                      </a:moveTo>
                      <a:cubicBezTo>
                        <a:pt x="63865" y="146152"/>
                        <a:pt x="52053" y="142237"/>
                        <a:pt x="42805" y="135149"/>
                      </a:cubicBezTo>
                      <a:cubicBezTo>
                        <a:pt x="23568" y="122527"/>
                        <a:pt x="10270" y="104234"/>
                        <a:pt x="888" y="89722"/>
                      </a:cubicBezTo>
                      <a:cubicBezTo>
                        <a:pt x="-597" y="87427"/>
                        <a:pt x="-192" y="84389"/>
                        <a:pt x="1900" y="82634"/>
                      </a:cubicBezTo>
                      <a:cubicBezTo>
                        <a:pt x="3993" y="80812"/>
                        <a:pt x="7030" y="80812"/>
                        <a:pt x="9055" y="82634"/>
                      </a:cubicBezTo>
                      <a:cubicBezTo>
                        <a:pt x="22690" y="94379"/>
                        <a:pt x="38148" y="107677"/>
                        <a:pt x="54415" y="116182"/>
                      </a:cubicBezTo>
                      <a:cubicBezTo>
                        <a:pt x="68388" y="122864"/>
                        <a:pt x="79187" y="123134"/>
                        <a:pt x="86140" y="116992"/>
                      </a:cubicBezTo>
                      <a:cubicBezTo>
                        <a:pt x="105850" y="99712"/>
                        <a:pt x="98290" y="37274"/>
                        <a:pt x="88502" y="7169"/>
                      </a:cubicBezTo>
                      <a:cubicBezTo>
                        <a:pt x="87625" y="4537"/>
                        <a:pt x="88907" y="1634"/>
                        <a:pt x="91473" y="487"/>
                      </a:cubicBezTo>
                      <a:cubicBezTo>
                        <a:pt x="94038" y="-661"/>
                        <a:pt x="97008" y="284"/>
                        <a:pt x="98425" y="2647"/>
                      </a:cubicBezTo>
                      <a:cubicBezTo>
                        <a:pt x="113883" y="28364"/>
                        <a:pt x="136090" y="78449"/>
                        <a:pt x="111655" y="125429"/>
                      </a:cubicBezTo>
                      <a:cubicBezTo>
                        <a:pt x="105918" y="135892"/>
                        <a:pt x="96738" y="142709"/>
                        <a:pt x="84993" y="145207"/>
                      </a:cubicBezTo>
                      <a:cubicBezTo>
                        <a:pt x="81752" y="145814"/>
                        <a:pt x="78580" y="146152"/>
                        <a:pt x="75273" y="146152"/>
                      </a:cubicBezTo>
                      <a:close/>
                      <a:moveTo>
                        <a:pt x="45573" y="123809"/>
                      </a:moveTo>
                      <a:cubicBezTo>
                        <a:pt x="46720" y="124619"/>
                        <a:pt x="47935" y="125429"/>
                        <a:pt x="49150" y="126239"/>
                      </a:cubicBezTo>
                      <a:cubicBezTo>
                        <a:pt x="58937" y="133732"/>
                        <a:pt x="71627" y="136837"/>
                        <a:pt x="82630" y="134474"/>
                      </a:cubicBezTo>
                      <a:cubicBezTo>
                        <a:pt x="88570" y="133192"/>
                        <a:pt x="96738" y="129750"/>
                        <a:pt x="101935" y="120299"/>
                      </a:cubicBezTo>
                      <a:cubicBezTo>
                        <a:pt x="113410" y="98227"/>
                        <a:pt x="113275" y="75074"/>
                        <a:pt x="108415" y="54622"/>
                      </a:cubicBezTo>
                      <a:cubicBezTo>
                        <a:pt x="110778" y="82162"/>
                        <a:pt x="108550" y="111862"/>
                        <a:pt x="93295" y="125227"/>
                      </a:cubicBezTo>
                      <a:cubicBezTo>
                        <a:pt x="82698" y="134542"/>
                        <a:pt x="67983" y="134744"/>
                        <a:pt x="49488" y="125969"/>
                      </a:cubicBezTo>
                      <a:cubicBezTo>
                        <a:pt x="48205" y="125227"/>
                        <a:pt x="46923" y="124484"/>
                        <a:pt x="45573" y="123809"/>
                      </a:cubicBezTo>
                      <a:close/>
                    </a:path>
                  </a:pathLst>
                </a:custGeom>
                <a:solidFill>
                  <a:srgbClr val="D38F76"/>
                </a:solidFill>
                <a:ln w="6747"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E4CA16B8-DB5D-7AFE-9A46-194B972EF61A}"/>
                  </a:ext>
                </a:extLst>
              </p:cNvPr>
              <p:cNvSpPr/>
              <p:nvPr/>
            </p:nvSpPr>
            <p:spPr>
              <a:xfrm>
                <a:off x="9456217" y="6600642"/>
                <a:ext cx="267299" cy="255284"/>
              </a:xfrm>
              <a:custGeom>
                <a:avLst/>
                <a:gdLst>
                  <a:gd name="connsiteX0" fmla="*/ 14850 w 267299"/>
                  <a:gd name="connsiteY0" fmla="*/ 0 h 255284"/>
                  <a:gd name="connsiteX1" fmla="*/ 0 w 267299"/>
                  <a:gd name="connsiteY1" fmla="*/ 104355 h 255284"/>
                  <a:gd name="connsiteX2" fmla="*/ 235170 w 267299"/>
                  <a:gd name="connsiteY2" fmla="*/ 255285 h 255284"/>
                  <a:gd name="connsiteX3" fmla="*/ 267300 w 267299"/>
                  <a:gd name="connsiteY3" fmla="*/ 69390 h 255284"/>
                  <a:gd name="connsiteX4" fmla="*/ 14850 w 267299"/>
                  <a:gd name="connsiteY4" fmla="*/ 0 h 25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99" h="255284">
                    <a:moveTo>
                      <a:pt x="14850" y="0"/>
                    </a:moveTo>
                    <a:lnTo>
                      <a:pt x="0" y="104355"/>
                    </a:lnTo>
                    <a:lnTo>
                      <a:pt x="235170" y="255285"/>
                    </a:lnTo>
                    <a:lnTo>
                      <a:pt x="267300" y="69390"/>
                    </a:lnTo>
                    <a:cubicBezTo>
                      <a:pt x="181170" y="54067"/>
                      <a:pt x="95918" y="30307"/>
                      <a:pt x="14850" y="0"/>
                    </a:cubicBezTo>
                    <a:close/>
                  </a:path>
                </a:pathLst>
              </a:custGeom>
              <a:solidFill>
                <a:srgbClr val="E4B6A0"/>
              </a:solidFill>
              <a:ln w="674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F92EDB9-71C6-7FA8-2EFA-F2F3E79FFCDA}"/>
                  </a:ext>
                </a:extLst>
              </p:cNvPr>
              <p:cNvSpPr/>
              <p:nvPr/>
            </p:nvSpPr>
            <p:spPr>
              <a:xfrm>
                <a:off x="9466747" y="6600642"/>
                <a:ext cx="256769" cy="106784"/>
              </a:xfrm>
              <a:custGeom>
                <a:avLst/>
                <a:gdLst>
                  <a:gd name="connsiteX0" fmla="*/ 4320 w 256769"/>
                  <a:gd name="connsiteY0" fmla="*/ 0 h 106784"/>
                  <a:gd name="connsiteX1" fmla="*/ 0 w 256769"/>
                  <a:gd name="connsiteY1" fmla="*/ 30240 h 106784"/>
                  <a:gd name="connsiteX2" fmla="*/ 250290 w 256769"/>
                  <a:gd name="connsiteY2" fmla="*/ 106785 h 106784"/>
                  <a:gd name="connsiteX3" fmla="*/ 256770 w 256769"/>
                  <a:gd name="connsiteY3" fmla="*/ 69322 h 106784"/>
                  <a:gd name="connsiteX4" fmla="*/ 4320 w 256769"/>
                  <a:gd name="connsiteY4" fmla="*/ 0 h 10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69" h="106784">
                    <a:moveTo>
                      <a:pt x="4320" y="0"/>
                    </a:moveTo>
                    <a:lnTo>
                      <a:pt x="0" y="30240"/>
                    </a:lnTo>
                    <a:cubicBezTo>
                      <a:pt x="79717" y="62640"/>
                      <a:pt x="164295" y="88830"/>
                      <a:pt x="250290" y="106785"/>
                    </a:cubicBezTo>
                    <a:lnTo>
                      <a:pt x="256770" y="69322"/>
                    </a:lnTo>
                    <a:cubicBezTo>
                      <a:pt x="170640" y="54067"/>
                      <a:pt x="85388" y="30307"/>
                      <a:pt x="4320" y="0"/>
                    </a:cubicBezTo>
                    <a:close/>
                  </a:path>
                </a:pathLst>
              </a:custGeom>
              <a:solidFill>
                <a:srgbClr val="D38F76"/>
              </a:solidFill>
              <a:ln w="674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A6E4704-F407-BD83-36C4-DC9BDE621C1B}"/>
                  </a:ext>
                </a:extLst>
              </p:cNvPr>
              <p:cNvSpPr/>
              <p:nvPr/>
            </p:nvSpPr>
            <p:spPr>
              <a:xfrm>
                <a:off x="8534436" y="5415410"/>
                <a:ext cx="2113941" cy="1273542"/>
              </a:xfrm>
              <a:custGeom>
                <a:avLst/>
                <a:gdLst>
                  <a:gd name="connsiteX0" fmla="*/ 2113291 w 2113941"/>
                  <a:gd name="connsiteY0" fmla="*/ 428085 h 1273542"/>
                  <a:gd name="connsiteX1" fmla="*/ 425386 w 2113941"/>
                  <a:gd name="connsiteY1" fmla="*/ 815130 h 1273542"/>
                  <a:gd name="connsiteX2" fmla="*/ 412628 w 2113941"/>
                  <a:gd name="connsiteY2" fmla="*/ 823972 h 1273542"/>
                  <a:gd name="connsiteX3" fmla="*/ 40838 w 2113941"/>
                  <a:gd name="connsiteY3" fmla="*/ 736222 h 1273542"/>
                  <a:gd name="connsiteX4" fmla="*/ 113536 w 2113941"/>
                  <a:gd name="connsiteY4" fmla="*/ 361192 h 1273542"/>
                  <a:gd name="connsiteX5" fmla="*/ 568688 w 2113941"/>
                  <a:gd name="connsiteY5" fmla="*/ 603112 h 1273542"/>
                  <a:gd name="connsiteX6" fmla="*/ 649148 w 2113941"/>
                  <a:gd name="connsiteY6" fmla="*/ 337567 h 1273542"/>
                  <a:gd name="connsiteX7" fmla="*/ 973756 w 2113941"/>
                  <a:gd name="connsiteY7" fmla="*/ 32737 h 1273542"/>
                  <a:gd name="connsiteX8" fmla="*/ 1487026 w 2113941"/>
                  <a:gd name="connsiteY8" fmla="*/ 266220 h 1273542"/>
                  <a:gd name="connsiteX9" fmla="*/ 1465223 w 2113941"/>
                  <a:gd name="connsiteY9" fmla="*/ 0 h 1273542"/>
                  <a:gd name="connsiteX10" fmla="*/ 1817708 w 2113941"/>
                  <a:gd name="connsiteY10" fmla="*/ 361395 h 1273542"/>
                  <a:gd name="connsiteX11" fmla="*/ 1885276 w 2113941"/>
                  <a:gd name="connsiteY11" fmla="*/ 124875 h 1273542"/>
                  <a:gd name="connsiteX12" fmla="*/ 2113291 w 2113941"/>
                  <a:gd name="connsiteY12" fmla="*/ 428085 h 127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3941" h="1273542">
                    <a:moveTo>
                      <a:pt x="2113291" y="428085"/>
                    </a:moveTo>
                    <a:cubicBezTo>
                      <a:pt x="2149268" y="1709573"/>
                      <a:pt x="683168" y="1271767"/>
                      <a:pt x="425386" y="815130"/>
                    </a:cubicBezTo>
                    <a:cubicBezTo>
                      <a:pt x="421268" y="818168"/>
                      <a:pt x="417016" y="821138"/>
                      <a:pt x="412628" y="823972"/>
                    </a:cubicBezTo>
                    <a:cubicBezTo>
                      <a:pt x="289913" y="903285"/>
                      <a:pt x="123458" y="864000"/>
                      <a:pt x="40838" y="736222"/>
                    </a:cubicBezTo>
                    <a:cubicBezTo>
                      <a:pt x="-41782" y="608445"/>
                      <a:pt x="10328" y="437130"/>
                      <a:pt x="113536" y="361192"/>
                    </a:cubicBezTo>
                    <a:cubicBezTo>
                      <a:pt x="313876" y="213772"/>
                      <a:pt x="576451" y="376380"/>
                      <a:pt x="568688" y="603112"/>
                    </a:cubicBezTo>
                    <a:cubicBezTo>
                      <a:pt x="607433" y="583335"/>
                      <a:pt x="654413" y="486540"/>
                      <a:pt x="649148" y="337567"/>
                    </a:cubicBezTo>
                    <a:cubicBezTo>
                      <a:pt x="909901" y="434835"/>
                      <a:pt x="1067581" y="287415"/>
                      <a:pt x="973756" y="32737"/>
                    </a:cubicBezTo>
                    <a:cubicBezTo>
                      <a:pt x="1180981" y="50760"/>
                      <a:pt x="1384628" y="148635"/>
                      <a:pt x="1487026" y="266220"/>
                    </a:cubicBezTo>
                    <a:cubicBezTo>
                      <a:pt x="1516051" y="170302"/>
                      <a:pt x="1503294" y="85050"/>
                      <a:pt x="1465223" y="0"/>
                    </a:cubicBezTo>
                    <a:cubicBezTo>
                      <a:pt x="1530833" y="30510"/>
                      <a:pt x="1751626" y="144180"/>
                      <a:pt x="1817708" y="361395"/>
                    </a:cubicBezTo>
                    <a:cubicBezTo>
                      <a:pt x="1876096" y="296055"/>
                      <a:pt x="1891688" y="225990"/>
                      <a:pt x="1885276" y="124875"/>
                    </a:cubicBezTo>
                    <a:cubicBezTo>
                      <a:pt x="1946971" y="165915"/>
                      <a:pt x="2069146" y="277898"/>
                      <a:pt x="2113291" y="428085"/>
                    </a:cubicBezTo>
                    <a:close/>
                  </a:path>
                </a:pathLst>
              </a:custGeom>
              <a:solidFill>
                <a:srgbClr val="E4B6A0"/>
              </a:solidFill>
              <a:ln w="674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C991A13-7F4A-A62A-0566-E51A3F7355B5}"/>
                  </a:ext>
                </a:extLst>
              </p:cNvPr>
              <p:cNvSpPr/>
              <p:nvPr/>
            </p:nvSpPr>
            <p:spPr>
              <a:xfrm>
                <a:off x="9695383" y="5846428"/>
                <a:ext cx="221668" cy="296195"/>
              </a:xfrm>
              <a:custGeom>
                <a:avLst/>
                <a:gdLst>
                  <a:gd name="connsiteX0" fmla="*/ 145111 w 221668"/>
                  <a:gd name="connsiteY0" fmla="*/ 2264 h 296195"/>
                  <a:gd name="connsiteX1" fmla="*/ 5454 w 221668"/>
                  <a:gd name="connsiteY1" fmla="*/ 122481 h 296195"/>
                  <a:gd name="connsiteX2" fmla="*/ 76532 w 221668"/>
                  <a:gd name="connsiteY2" fmla="*/ 293932 h 296195"/>
                  <a:gd name="connsiteX3" fmla="*/ 216189 w 221668"/>
                  <a:gd name="connsiteY3" fmla="*/ 173714 h 296195"/>
                  <a:gd name="connsiteX4" fmla="*/ 145111 w 221668"/>
                  <a:gd name="connsiteY4" fmla="*/ 2264 h 2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68" h="296195">
                    <a:moveTo>
                      <a:pt x="145111" y="2264"/>
                    </a:moveTo>
                    <a:cubicBezTo>
                      <a:pt x="86926" y="-11911"/>
                      <a:pt x="24354" y="41954"/>
                      <a:pt x="5454" y="122481"/>
                    </a:cubicBezTo>
                    <a:cubicBezTo>
                      <a:pt x="-13446" y="203009"/>
                      <a:pt x="18347" y="279824"/>
                      <a:pt x="76532" y="293932"/>
                    </a:cubicBezTo>
                    <a:cubicBezTo>
                      <a:pt x="134717" y="308106"/>
                      <a:pt x="197289" y="254242"/>
                      <a:pt x="216189" y="173714"/>
                    </a:cubicBezTo>
                    <a:cubicBezTo>
                      <a:pt x="235157" y="93187"/>
                      <a:pt x="203296" y="16439"/>
                      <a:pt x="145111" y="2264"/>
                    </a:cubicBezTo>
                    <a:close/>
                  </a:path>
                </a:pathLst>
              </a:custGeom>
              <a:solidFill>
                <a:srgbClr val="114866"/>
              </a:solidFill>
              <a:ln w="674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51A697D-FFB4-72EB-7752-D45C22C8BAE3}"/>
                  </a:ext>
                </a:extLst>
              </p:cNvPr>
              <p:cNvSpPr/>
              <p:nvPr/>
            </p:nvSpPr>
            <p:spPr>
              <a:xfrm>
                <a:off x="10124005" y="5887059"/>
                <a:ext cx="202613" cy="279531"/>
              </a:xfrm>
              <a:custGeom>
                <a:avLst/>
                <a:gdLst>
                  <a:gd name="connsiteX0" fmla="*/ 132627 w 202613"/>
                  <a:gd name="connsiteY0" fmla="*/ 2133 h 279531"/>
                  <a:gd name="connsiteX1" fmla="*/ 4984 w 202613"/>
                  <a:gd name="connsiteY1" fmla="*/ 115601 h 279531"/>
                  <a:gd name="connsiteX2" fmla="*/ 69987 w 202613"/>
                  <a:gd name="connsiteY2" fmla="*/ 277398 h 279531"/>
                  <a:gd name="connsiteX3" fmla="*/ 197629 w 202613"/>
                  <a:gd name="connsiteY3" fmla="*/ 163931 h 279531"/>
                  <a:gd name="connsiteX4" fmla="*/ 132627 w 202613"/>
                  <a:gd name="connsiteY4" fmla="*/ 2133 h 27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13" h="279531">
                    <a:moveTo>
                      <a:pt x="132627" y="2133"/>
                    </a:moveTo>
                    <a:cubicBezTo>
                      <a:pt x="79437" y="-11232"/>
                      <a:pt x="22264" y="39596"/>
                      <a:pt x="4984" y="115601"/>
                    </a:cubicBezTo>
                    <a:cubicBezTo>
                      <a:pt x="-12296" y="191606"/>
                      <a:pt x="16797" y="264033"/>
                      <a:pt x="69987" y="277398"/>
                    </a:cubicBezTo>
                    <a:cubicBezTo>
                      <a:pt x="123177" y="290763"/>
                      <a:pt x="180349" y="239936"/>
                      <a:pt x="197629" y="163931"/>
                    </a:cubicBezTo>
                    <a:cubicBezTo>
                      <a:pt x="214909" y="87926"/>
                      <a:pt x="185817" y="15498"/>
                      <a:pt x="132627" y="2133"/>
                    </a:cubicBezTo>
                    <a:close/>
                  </a:path>
                </a:pathLst>
              </a:custGeom>
              <a:solidFill>
                <a:srgbClr val="114866"/>
              </a:solidFill>
              <a:ln w="674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D160AFD-8408-D201-D5EB-F1CBA684ED01}"/>
                  </a:ext>
                </a:extLst>
              </p:cNvPr>
              <p:cNvSpPr/>
              <p:nvPr/>
            </p:nvSpPr>
            <p:spPr>
              <a:xfrm>
                <a:off x="9968542" y="6090555"/>
                <a:ext cx="176377" cy="71539"/>
              </a:xfrm>
              <a:custGeom>
                <a:avLst/>
                <a:gdLst>
                  <a:gd name="connsiteX0" fmla="*/ 0 w 176377"/>
                  <a:gd name="connsiteY0" fmla="*/ 39612 h 71539"/>
                  <a:gd name="connsiteX1" fmla="*/ 176378 w 176377"/>
                  <a:gd name="connsiteY1" fmla="*/ 71539 h 71539"/>
                  <a:gd name="connsiteX2" fmla="*/ 0 w 176377"/>
                  <a:gd name="connsiteY2" fmla="*/ 39612 h 71539"/>
                  <a:gd name="connsiteX3" fmla="*/ 0 w 176377"/>
                  <a:gd name="connsiteY3" fmla="*/ 39612 h 71539"/>
                </a:gdLst>
                <a:ahLst/>
                <a:cxnLst>
                  <a:cxn ang="0">
                    <a:pos x="connsiteX0" y="connsiteY0"/>
                  </a:cxn>
                  <a:cxn ang="0">
                    <a:pos x="connsiteX1" y="connsiteY1"/>
                  </a:cxn>
                  <a:cxn ang="0">
                    <a:pos x="connsiteX2" y="connsiteY2"/>
                  </a:cxn>
                  <a:cxn ang="0">
                    <a:pos x="connsiteX3" y="connsiteY3"/>
                  </a:cxn>
                </a:cxnLst>
                <a:rect l="l" t="t" r="r" b="b"/>
                <a:pathLst>
                  <a:path w="176377" h="71539">
                    <a:moveTo>
                      <a:pt x="0" y="39612"/>
                    </a:moveTo>
                    <a:cubicBezTo>
                      <a:pt x="40702" y="-23838"/>
                      <a:pt x="172867" y="-9528"/>
                      <a:pt x="176378" y="71539"/>
                    </a:cubicBezTo>
                    <a:cubicBezTo>
                      <a:pt x="123052" y="32322"/>
                      <a:pt x="64260" y="34887"/>
                      <a:pt x="0" y="39612"/>
                    </a:cubicBezTo>
                    <a:lnTo>
                      <a:pt x="0" y="39612"/>
                    </a:lnTo>
                    <a:close/>
                  </a:path>
                </a:pathLst>
              </a:custGeom>
              <a:solidFill>
                <a:srgbClr val="114866"/>
              </a:solidFill>
              <a:ln w="674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3B0AA2-DDAB-70A2-E094-A61A0E59931C}"/>
                  </a:ext>
                </a:extLst>
              </p:cNvPr>
              <p:cNvSpPr/>
              <p:nvPr/>
            </p:nvSpPr>
            <p:spPr>
              <a:xfrm>
                <a:off x="9578725" y="6196250"/>
                <a:ext cx="296059" cy="182290"/>
              </a:xfrm>
              <a:custGeom>
                <a:avLst/>
                <a:gdLst>
                  <a:gd name="connsiteX0" fmla="*/ 296059 w 296059"/>
                  <a:gd name="connsiteY0" fmla="*/ 143167 h 182290"/>
                  <a:gd name="connsiteX1" fmla="*/ 2232 w 296059"/>
                  <a:gd name="connsiteY1" fmla="*/ 0 h 182290"/>
                  <a:gd name="connsiteX2" fmla="*/ 296059 w 296059"/>
                  <a:gd name="connsiteY2" fmla="*/ 143167 h 182290"/>
                  <a:gd name="connsiteX3" fmla="*/ 296059 w 296059"/>
                  <a:gd name="connsiteY3" fmla="*/ 143167 h 182290"/>
                </a:gdLst>
                <a:ahLst/>
                <a:cxnLst>
                  <a:cxn ang="0">
                    <a:pos x="connsiteX0" y="connsiteY0"/>
                  </a:cxn>
                  <a:cxn ang="0">
                    <a:pos x="connsiteX1" y="connsiteY1"/>
                  </a:cxn>
                  <a:cxn ang="0">
                    <a:pos x="connsiteX2" y="connsiteY2"/>
                  </a:cxn>
                  <a:cxn ang="0">
                    <a:pos x="connsiteX3" y="connsiteY3"/>
                  </a:cxn>
                </a:cxnLst>
                <a:rect l="l" t="t" r="r" b="b"/>
                <a:pathLst>
                  <a:path w="296059" h="182290">
                    <a:moveTo>
                      <a:pt x="296059" y="143167"/>
                    </a:moveTo>
                    <a:cubicBezTo>
                      <a:pt x="195754" y="239490"/>
                      <a:pt x="-24498" y="145057"/>
                      <a:pt x="2232" y="0"/>
                    </a:cubicBezTo>
                    <a:cubicBezTo>
                      <a:pt x="70947" y="97200"/>
                      <a:pt x="181107" y="134460"/>
                      <a:pt x="296059" y="143167"/>
                    </a:cubicBezTo>
                    <a:lnTo>
                      <a:pt x="296059" y="143167"/>
                    </a:lnTo>
                    <a:close/>
                  </a:path>
                </a:pathLst>
              </a:custGeom>
              <a:solidFill>
                <a:srgbClr val="114866"/>
              </a:solidFill>
              <a:ln w="674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814D058-5037-B63F-8217-2818EADB08BE}"/>
                  </a:ext>
                </a:extLst>
              </p:cNvPr>
              <p:cNvSpPr/>
              <p:nvPr/>
            </p:nvSpPr>
            <p:spPr>
              <a:xfrm>
                <a:off x="9713325" y="5652680"/>
                <a:ext cx="201082" cy="82881"/>
              </a:xfrm>
              <a:custGeom>
                <a:avLst/>
                <a:gdLst>
                  <a:gd name="connsiteX0" fmla="*/ 0 w 201082"/>
                  <a:gd name="connsiteY0" fmla="*/ 74444 h 82881"/>
                  <a:gd name="connsiteX1" fmla="*/ 104490 w 201082"/>
                  <a:gd name="connsiteY1" fmla="*/ 59 h 82881"/>
                  <a:gd name="connsiteX2" fmla="*/ 201082 w 201082"/>
                  <a:gd name="connsiteY2" fmla="*/ 82882 h 82881"/>
                  <a:gd name="connsiteX3" fmla="*/ 152145 w 201082"/>
                  <a:gd name="connsiteY3" fmla="*/ 52979 h 82881"/>
                  <a:gd name="connsiteX4" fmla="*/ 0 w 201082"/>
                  <a:gd name="connsiteY4" fmla="*/ 74444 h 82881"/>
                  <a:gd name="connsiteX5" fmla="*/ 0 w 201082"/>
                  <a:gd name="connsiteY5" fmla="*/ 74444 h 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082" h="82881">
                    <a:moveTo>
                      <a:pt x="0" y="74444"/>
                    </a:moveTo>
                    <a:cubicBezTo>
                      <a:pt x="17617" y="32932"/>
                      <a:pt x="57240" y="1544"/>
                      <a:pt x="104490" y="59"/>
                    </a:cubicBezTo>
                    <a:cubicBezTo>
                      <a:pt x="151605" y="-1696"/>
                      <a:pt x="198922" y="35699"/>
                      <a:pt x="201082" y="82882"/>
                    </a:cubicBezTo>
                    <a:cubicBezTo>
                      <a:pt x="183938" y="69314"/>
                      <a:pt x="168277" y="59459"/>
                      <a:pt x="152145" y="52979"/>
                    </a:cubicBezTo>
                    <a:cubicBezTo>
                      <a:pt x="99158" y="29692"/>
                      <a:pt x="51705" y="55814"/>
                      <a:pt x="0" y="74444"/>
                    </a:cubicBezTo>
                    <a:lnTo>
                      <a:pt x="0" y="74444"/>
                    </a:lnTo>
                    <a:close/>
                  </a:path>
                </a:pathLst>
              </a:custGeom>
              <a:solidFill>
                <a:srgbClr val="114866"/>
              </a:solidFill>
              <a:ln w="674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260C8AA-575E-2CE6-290B-69F4337301BA}"/>
                  </a:ext>
                </a:extLst>
              </p:cNvPr>
              <p:cNvSpPr/>
              <p:nvPr/>
            </p:nvSpPr>
            <p:spPr>
              <a:xfrm>
                <a:off x="10186432" y="5742226"/>
                <a:ext cx="174878" cy="114093"/>
              </a:xfrm>
              <a:custGeom>
                <a:avLst/>
                <a:gdLst>
                  <a:gd name="connsiteX0" fmla="*/ 0 w 174878"/>
                  <a:gd name="connsiteY0" fmla="*/ 45716 h 114093"/>
                  <a:gd name="connsiteX1" fmla="*/ 165240 w 174878"/>
                  <a:gd name="connsiteY1" fmla="*/ 51251 h 114093"/>
                  <a:gd name="connsiteX2" fmla="*/ 169223 w 174878"/>
                  <a:gd name="connsiteY2" fmla="*/ 114094 h 114093"/>
                  <a:gd name="connsiteX3" fmla="*/ 137160 w 174878"/>
                  <a:gd name="connsiteY3" fmla="*/ 71164 h 114093"/>
                  <a:gd name="connsiteX4" fmla="*/ 0 w 174878"/>
                  <a:gd name="connsiteY4" fmla="*/ 45716 h 114093"/>
                  <a:gd name="connsiteX5" fmla="*/ 0 w 174878"/>
                  <a:gd name="connsiteY5" fmla="*/ 45716 h 1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78" h="114093">
                    <a:moveTo>
                      <a:pt x="0" y="45716"/>
                    </a:moveTo>
                    <a:cubicBezTo>
                      <a:pt x="37328" y="-16856"/>
                      <a:pt x="132503" y="-15371"/>
                      <a:pt x="165240" y="51251"/>
                    </a:cubicBezTo>
                    <a:cubicBezTo>
                      <a:pt x="175163" y="70489"/>
                      <a:pt x="178943" y="94856"/>
                      <a:pt x="169223" y="114094"/>
                    </a:cubicBezTo>
                    <a:cubicBezTo>
                      <a:pt x="160313" y="95261"/>
                      <a:pt x="149242" y="82504"/>
                      <a:pt x="137160" y="71164"/>
                    </a:cubicBezTo>
                    <a:cubicBezTo>
                      <a:pt x="98617" y="32486"/>
                      <a:pt x="51503" y="36874"/>
                      <a:pt x="0" y="45716"/>
                    </a:cubicBezTo>
                    <a:lnTo>
                      <a:pt x="0" y="45716"/>
                    </a:lnTo>
                    <a:close/>
                  </a:path>
                </a:pathLst>
              </a:custGeom>
              <a:solidFill>
                <a:srgbClr val="114866"/>
              </a:solidFill>
              <a:ln w="674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FCC7301-B418-E687-DBEC-9113B8086760}"/>
                  </a:ext>
                </a:extLst>
              </p:cNvPr>
              <p:cNvSpPr/>
              <p:nvPr/>
            </p:nvSpPr>
            <p:spPr>
              <a:xfrm>
                <a:off x="8687932" y="5922353"/>
                <a:ext cx="177386" cy="157526"/>
              </a:xfrm>
              <a:custGeom>
                <a:avLst/>
                <a:gdLst>
                  <a:gd name="connsiteX0" fmla="*/ 0 w 177386"/>
                  <a:gd name="connsiteY0" fmla="*/ 31369 h 157526"/>
                  <a:gd name="connsiteX1" fmla="*/ 168683 w 177386"/>
                  <a:gd name="connsiteY1" fmla="*/ 157526 h 157526"/>
                  <a:gd name="connsiteX2" fmla="*/ 142020 w 177386"/>
                  <a:gd name="connsiteY2" fmla="*/ 99004 h 157526"/>
                  <a:gd name="connsiteX3" fmla="*/ 0 w 177386"/>
                  <a:gd name="connsiteY3" fmla="*/ 31369 h 157526"/>
                  <a:gd name="connsiteX4" fmla="*/ 0 w 177386"/>
                  <a:gd name="connsiteY4" fmla="*/ 31369 h 15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86" h="157526">
                    <a:moveTo>
                      <a:pt x="0" y="31369"/>
                    </a:moveTo>
                    <a:cubicBezTo>
                      <a:pt x="92813" y="-53074"/>
                      <a:pt x="210533" y="47906"/>
                      <a:pt x="168683" y="157526"/>
                    </a:cubicBezTo>
                    <a:cubicBezTo>
                      <a:pt x="158963" y="136061"/>
                      <a:pt x="151403" y="116351"/>
                      <a:pt x="142020" y="99004"/>
                    </a:cubicBezTo>
                    <a:cubicBezTo>
                      <a:pt x="113738" y="38996"/>
                      <a:pt x="62640" y="29546"/>
                      <a:pt x="0" y="31369"/>
                    </a:cubicBezTo>
                    <a:lnTo>
                      <a:pt x="0" y="31369"/>
                    </a:lnTo>
                    <a:close/>
                  </a:path>
                </a:pathLst>
              </a:custGeom>
              <a:solidFill>
                <a:srgbClr val="D38F76"/>
              </a:solidFill>
              <a:ln w="674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2C2D77D-C15F-4BD4-9E71-FB67C7FE1383}"/>
                  </a:ext>
                </a:extLst>
              </p:cNvPr>
              <p:cNvSpPr/>
              <p:nvPr/>
            </p:nvSpPr>
            <p:spPr>
              <a:xfrm>
                <a:off x="9381089" y="6705807"/>
                <a:ext cx="199260" cy="296190"/>
              </a:xfrm>
              <a:custGeom>
                <a:avLst/>
                <a:gdLst>
                  <a:gd name="connsiteX0" fmla="*/ 0 w 199260"/>
                  <a:gd name="connsiteY0" fmla="*/ 0 h 296190"/>
                  <a:gd name="connsiteX1" fmla="*/ 40973 w 199260"/>
                  <a:gd name="connsiteY1" fmla="*/ 209182 h 296190"/>
                  <a:gd name="connsiteX2" fmla="*/ 52583 w 199260"/>
                  <a:gd name="connsiteY2" fmla="*/ 296190 h 296190"/>
                  <a:gd name="connsiteX3" fmla="*/ 199260 w 199260"/>
                  <a:gd name="connsiteY3" fmla="*/ 245835 h 296190"/>
                  <a:gd name="connsiteX4" fmla="*/ 69120 w 199260"/>
                  <a:gd name="connsiteY4" fmla="*/ 1890 h 296190"/>
                  <a:gd name="connsiteX5" fmla="*/ 0 w 199260"/>
                  <a:gd name="connsiteY5" fmla="*/ 0 h 2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60" h="296190">
                    <a:moveTo>
                      <a:pt x="0" y="0"/>
                    </a:moveTo>
                    <a:cubicBezTo>
                      <a:pt x="23085" y="60480"/>
                      <a:pt x="36450" y="140670"/>
                      <a:pt x="40973" y="209182"/>
                    </a:cubicBezTo>
                    <a:cubicBezTo>
                      <a:pt x="46103" y="228825"/>
                      <a:pt x="47250" y="275535"/>
                      <a:pt x="52583" y="296190"/>
                    </a:cubicBezTo>
                    <a:cubicBezTo>
                      <a:pt x="105030" y="290182"/>
                      <a:pt x="167063" y="248130"/>
                      <a:pt x="199260" y="245835"/>
                    </a:cubicBezTo>
                    <a:cubicBezTo>
                      <a:pt x="167400" y="142695"/>
                      <a:pt x="118058" y="42660"/>
                      <a:pt x="69120" y="1890"/>
                    </a:cubicBezTo>
                    <a:lnTo>
                      <a:pt x="0" y="0"/>
                    </a:lnTo>
                    <a:close/>
                  </a:path>
                </a:pathLst>
              </a:custGeom>
              <a:solidFill>
                <a:srgbClr val="FFC473"/>
              </a:solidFill>
              <a:ln w="674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8DB022C-94E4-EACC-35E4-64E8681E8DC9}"/>
                  </a:ext>
                </a:extLst>
              </p:cNvPr>
              <p:cNvSpPr/>
              <p:nvPr/>
            </p:nvSpPr>
            <p:spPr>
              <a:xfrm>
                <a:off x="9429554" y="6918500"/>
                <a:ext cx="150727" cy="83429"/>
              </a:xfrm>
              <a:custGeom>
                <a:avLst/>
                <a:gdLst>
                  <a:gd name="connsiteX0" fmla="*/ 150728 w 150727"/>
                  <a:gd name="connsiteY0" fmla="*/ 33143 h 83429"/>
                  <a:gd name="connsiteX1" fmla="*/ 139658 w 150727"/>
                  <a:gd name="connsiteY1" fmla="*/ 0 h 83429"/>
                  <a:gd name="connsiteX2" fmla="*/ 0 w 150727"/>
                  <a:gd name="connsiteY2" fmla="*/ 57442 h 83429"/>
                  <a:gd name="connsiteX3" fmla="*/ 4118 w 150727"/>
                  <a:gd name="connsiteY3" fmla="*/ 83430 h 83429"/>
                  <a:gd name="connsiteX4" fmla="*/ 150728 w 150727"/>
                  <a:gd name="connsiteY4" fmla="*/ 33143 h 8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7" h="83429">
                    <a:moveTo>
                      <a:pt x="150728" y="33143"/>
                    </a:moveTo>
                    <a:cubicBezTo>
                      <a:pt x="147285" y="22072"/>
                      <a:pt x="143573" y="11003"/>
                      <a:pt x="139658" y="0"/>
                    </a:cubicBezTo>
                    <a:cubicBezTo>
                      <a:pt x="112050" y="1688"/>
                      <a:pt x="63450" y="28755"/>
                      <a:pt x="0" y="57442"/>
                    </a:cubicBezTo>
                    <a:cubicBezTo>
                      <a:pt x="1148" y="67635"/>
                      <a:pt x="2430" y="76815"/>
                      <a:pt x="4118" y="83430"/>
                    </a:cubicBezTo>
                    <a:cubicBezTo>
                      <a:pt x="56498" y="77490"/>
                      <a:pt x="118530" y="35505"/>
                      <a:pt x="150728" y="33143"/>
                    </a:cubicBezTo>
                    <a:close/>
                  </a:path>
                </a:pathLst>
              </a:custGeom>
              <a:solidFill>
                <a:srgbClr val="F1A548"/>
              </a:solidFill>
              <a:ln w="674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EEF4CA7-9929-2C5F-6F47-3614B477BD71}"/>
                  </a:ext>
                </a:extLst>
              </p:cNvPr>
              <p:cNvSpPr/>
              <p:nvPr/>
            </p:nvSpPr>
            <p:spPr>
              <a:xfrm>
                <a:off x="9130035" y="8668244"/>
                <a:ext cx="674144" cy="437795"/>
              </a:xfrm>
              <a:custGeom>
                <a:avLst/>
                <a:gdLst>
                  <a:gd name="connsiteX0" fmla="*/ 674145 w 674144"/>
                  <a:gd name="connsiteY0" fmla="*/ 437796 h 437795"/>
                  <a:gd name="connsiteX1" fmla="*/ 15817 w 674144"/>
                  <a:gd name="connsiteY1" fmla="*/ 436378 h 437795"/>
                  <a:gd name="connsiteX2" fmla="*/ 697 w 674144"/>
                  <a:gd name="connsiteY2" fmla="*/ 121491 h 437795"/>
                  <a:gd name="connsiteX3" fmla="*/ 80280 w 674144"/>
                  <a:gd name="connsiteY3" fmla="*/ 105223 h 437795"/>
                  <a:gd name="connsiteX4" fmla="*/ 286290 w 674144"/>
                  <a:gd name="connsiteY4" fmla="*/ 129186 h 437795"/>
                  <a:gd name="connsiteX5" fmla="*/ 350077 w 674144"/>
                  <a:gd name="connsiteY5" fmla="*/ 2758 h 437795"/>
                  <a:gd name="connsiteX6" fmla="*/ 486495 w 674144"/>
                  <a:gd name="connsiteY6" fmla="*/ 140661 h 437795"/>
                  <a:gd name="connsiteX7" fmla="*/ 674145 w 674144"/>
                  <a:gd name="connsiteY7" fmla="*/ 437796 h 43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144" h="437795">
                    <a:moveTo>
                      <a:pt x="674145" y="437796"/>
                    </a:moveTo>
                    <a:lnTo>
                      <a:pt x="15817" y="436378"/>
                    </a:lnTo>
                    <a:lnTo>
                      <a:pt x="697" y="121491"/>
                    </a:lnTo>
                    <a:cubicBezTo>
                      <a:pt x="-8280" y="60268"/>
                      <a:pt x="72247" y="51425"/>
                      <a:pt x="80280" y="105223"/>
                    </a:cubicBezTo>
                    <a:cubicBezTo>
                      <a:pt x="98100" y="224631"/>
                      <a:pt x="286695" y="201613"/>
                      <a:pt x="286290" y="129186"/>
                    </a:cubicBezTo>
                    <a:cubicBezTo>
                      <a:pt x="240727" y="89158"/>
                      <a:pt x="254565" y="11196"/>
                      <a:pt x="350077" y="2758"/>
                    </a:cubicBezTo>
                    <a:cubicBezTo>
                      <a:pt x="453420" y="-6355"/>
                      <a:pt x="568170" y="-414"/>
                      <a:pt x="486495" y="140661"/>
                    </a:cubicBezTo>
                    <a:cubicBezTo>
                      <a:pt x="562905" y="175221"/>
                      <a:pt x="658890" y="303133"/>
                      <a:pt x="674145" y="437796"/>
                    </a:cubicBezTo>
                    <a:close/>
                  </a:path>
                </a:pathLst>
              </a:custGeom>
              <a:solidFill>
                <a:srgbClr val="4387D4"/>
              </a:solidFill>
              <a:ln w="674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F3C1D00-4070-CC68-5E72-8715DF7818A2}"/>
                  </a:ext>
                </a:extLst>
              </p:cNvPr>
              <p:cNvSpPr/>
              <p:nvPr/>
            </p:nvSpPr>
            <p:spPr>
              <a:xfrm>
                <a:off x="9142410" y="9035435"/>
                <a:ext cx="661769" cy="70605"/>
              </a:xfrm>
              <a:custGeom>
                <a:avLst/>
                <a:gdLst>
                  <a:gd name="connsiteX0" fmla="*/ 661770 w 661769"/>
                  <a:gd name="connsiteY0" fmla="*/ 70605 h 70605"/>
                  <a:gd name="connsiteX1" fmla="*/ 3442 w 661769"/>
                  <a:gd name="connsiteY1" fmla="*/ 69188 h 70605"/>
                  <a:gd name="connsiteX2" fmla="*/ 0 w 661769"/>
                  <a:gd name="connsiteY2" fmla="*/ 0 h 70605"/>
                  <a:gd name="connsiteX3" fmla="*/ 646650 w 661769"/>
                  <a:gd name="connsiteY3" fmla="*/ 202 h 70605"/>
                  <a:gd name="connsiteX4" fmla="*/ 661770 w 661769"/>
                  <a:gd name="connsiteY4" fmla="*/ 70605 h 7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769" h="70605">
                    <a:moveTo>
                      <a:pt x="661770" y="70605"/>
                    </a:moveTo>
                    <a:lnTo>
                      <a:pt x="3442" y="69188"/>
                    </a:lnTo>
                    <a:lnTo>
                      <a:pt x="0" y="0"/>
                    </a:lnTo>
                    <a:lnTo>
                      <a:pt x="646650" y="202"/>
                    </a:lnTo>
                    <a:cubicBezTo>
                      <a:pt x="653805" y="23152"/>
                      <a:pt x="659070" y="46710"/>
                      <a:pt x="661770" y="70605"/>
                    </a:cubicBezTo>
                    <a:close/>
                  </a:path>
                </a:pathLst>
              </a:custGeom>
              <a:solidFill>
                <a:srgbClr val="FFC473"/>
              </a:solidFill>
              <a:ln w="674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D451797-DF20-2D88-4BA6-6FE281BF4BA4}"/>
                  </a:ext>
                </a:extLst>
              </p:cNvPr>
              <p:cNvSpPr/>
              <p:nvPr/>
            </p:nvSpPr>
            <p:spPr>
              <a:xfrm>
                <a:off x="9052634" y="7252355"/>
                <a:ext cx="545400" cy="359885"/>
              </a:xfrm>
              <a:custGeom>
                <a:avLst/>
                <a:gdLst>
                  <a:gd name="connsiteX0" fmla="*/ 545400 w 545400"/>
                  <a:gd name="connsiteY0" fmla="*/ 0 h 359885"/>
                  <a:gd name="connsiteX1" fmla="*/ 0 w 545400"/>
                  <a:gd name="connsiteY1" fmla="*/ 356872 h 359885"/>
                  <a:gd name="connsiteX2" fmla="*/ 24975 w 545400"/>
                  <a:gd name="connsiteY2" fmla="*/ 285525 h 359885"/>
                  <a:gd name="connsiteX3" fmla="*/ 505778 w 545400"/>
                  <a:gd name="connsiteY3" fmla="*/ 33885 h 359885"/>
                  <a:gd name="connsiteX4" fmla="*/ 545400 w 545400"/>
                  <a:gd name="connsiteY4" fmla="*/ 0 h 359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400" h="359885">
                    <a:moveTo>
                      <a:pt x="545400" y="0"/>
                    </a:moveTo>
                    <a:cubicBezTo>
                      <a:pt x="499568" y="246712"/>
                      <a:pt x="164835" y="382185"/>
                      <a:pt x="0" y="356872"/>
                    </a:cubicBezTo>
                    <a:lnTo>
                      <a:pt x="24975" y="285525"/>
                    </a:lnTo>
                    <a:cubicBezTo>
                      <a:pt x="143033" y="266895"/>
                      <a:pt x="302467" y="194467"/>
                      <a:pt x="505778" y="33885"/>
                    </a:cubicBezTo>
                    <a:cubicBezTo>
                      <a:pt x="520425" y="22545"/>
                      <a:pt x="533655" y="11205"/>
                      <a:pt x="545400" y="0"/>
                    </a:cubicBezTo>
                    <a:close/>
                  </a:path>
                </a:pathLst>
              </a:custGeom>
              <a:solidFill>
                <a:srgbClr val="FFC473"/>
              </a:solidFill>
              <a:ln w="674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8558280-BCE8-2F9D-4363-F4BA9068DCF9}"/>
                  </a:ext>
                </a:extLst>
              </p:cNvPr>
              <p:cNvSpPr/>
              <p:nvPr/>
            </p:nvSpPr>
            <p:spPr>
              <a:xfrm>
                <a:off x="9062085" y="7252355"/>
                <a:ext cx="535949" cy="329804"/>
              </a:xfrm>
              <a:custGeom>
                <a:avLst/>
                <a:gdLst>
                  <a:gd name="connsiteX0" fmla="*/ 535950 w 535949"/>
                  <a:gd name="connsiteY0" fmla="*/ 0 h 329804"/>
                  <a:gd name="connsiteX1" fmla="*/ 525420 w 535949"/>
                  <a:gd name="connsiteY1" fmla="*/ 40905 h 329804"/>
                  <a:gd name="connsiteX2" fmla="*/ 482557 w 535949"/>
                  <a:gd name="connsiteY2" fmla="*/ 77895 h 329804"/>
                  <a:gd name="connsiteX3" fmla="*/ 0 w 535949"/>
                  <a:gd name="connsiteY3" fmla="*/ 329805 h 329804"/>
                  <a:gd name="connsiteX4" fmla="*/ 15525 w 535949"/>
                  <a:gd name="connsiteY4" fmla="*/ 285525 h 329804"/>
                  <a:gd name="connsiteX5" fmla="*/ 496328 w 535949"/>
                  <a:gd name="connsiteY5" fmla="*/ 33885 h 329804"/>
                  <a:gd name="connsiteX6" fmla="*/ 535950 w 535949"/>
                  <a:gd name="connsiteY6" fmla="*/ 0 h 32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49" h="329804">
                    <a:moveTo>
                      <a:pt x="535950" y="0"/>
                    </a:moveTo>
                    <a:cubicBezTo>
                      <a:pt x="533317" y="13973"/>
                      <a:pt x="529807" y="27607"/>
                      <a:pt x="525420" y="40905"/>
                    </a:cubicBezTo>
                    <a:cubicBezTo>
                      <a:pt x="512865" y="53055"/>
                      <a:pt x="498555" y="65475"/>
                      <a:pt x="482557" y="77895"/>
                    </a:cubicBezTo>
                    <a:cubicBezTo>
                      <a:pt x="278235" y="239288"/>
                      <a:pt x="118260" y="311715"/>
                      <a:pt x="0" y="329805"/>
                    </a:cubicBezTo>
                    <a:lnTo>
                      <a:pt x="15525" y="285525"/>
                    </a:lnTo>
                    <a:cubicBezTo>
                      <a:pt x="133582" y="266895"/>
                      <a:pt x="293017" y="194467"/>
                      <a:pt x="496328" y="33885"/>
                    </a:cubicBezTo>
                    <a:cubicBezTo>
                      <a:pt x="511042" y="22477"/>
                      <a:pt x="524205" y="11137"/>
                      <a:pt x="535950" y="0"/>
                    </a:cubicBezTo>
                    <a:close/>
                  </a:path>
                </a:pathLst>
              </a:custGeom>
              <a:solidFill>
                <a:srgbClr val="F1A548"/>
              </a:solidFill>
              <a:ln w="674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2F57081-B08E-9886-470F-E368AC98D72D}"/>
                  </a:ext>
                </a:extLst>
              </p:cNvPr>
              <p:cNvSpPr/>
              <p:nvPr/>
            </p:nvSpPr>
            <p:spPr>
              <a:xfrm>
                <a:off x="8817893" y="6906026"/>
                <a:ext cx="860152" cy="636957"/>
              </a:xfrm>
              <a:custGeom>
                <a:avLst/>
                <a:gdLst>
                  <a:gd name="connsiteX0" fmla="*/ 145034 w 860152"/>
                  <a:gd name="connsiteY0" fmla="*/ 275859 h 636957"/>
                  <a:gd name="connsiteX1" fmla="*/ 538897 w 860152"/>
                  <a:gd name="connsiteY1" fmla="*/ 128574 h 636957"/>
                  <a:gd name="connsiteX2" fmla="*/ 597419 w 860152"/>
                  <a:gd name="connsiteY2" fmla="*/ 324 h 636957"/>
                  <a:gd name="connsiteX3" fmla="*/ 615779 w 860152"/>
                  <a:gd name="connsiteY3" fmla="*/ 95971 h 636957"/>
                  <a:gd name="connsiteX4" fmla="*/ 782504 w 860152"/>
                  <a:gd name="connsiteY4" fmla="*/ 87061 h 636957"/>
                  <a:gd name="connsiteX5" fmla="*/ 815242 w 860152"/>
                  <a:gd name="connsiteY5" fmla="*/ 147406 h 636957"/>
                  <a:gd name="connsiteX6" fmla="*/ 847777 w 860152"/>
                  <a:gd name="connsiteY6" fmla="*/ 202486 h 636957"/>
                  <a:gd name="connsiteX7" fmla="*/ 740587 w 860152"/>
                  <a:gd name="connsiteY7" fmla="*/ 380146 h 636957"/>
                  <a:gd name="connsiteX8" fmla="*/ 145034 w 860152"/>
                  <a:gd name="connsiteY8" fmla="*/ 275859 h 6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152" h="636957">
                    <a:moveTo>
                      <a:pt x="145034" y="275859"/>
                    </a:moveTo>
                    <a:cubicBezTo>
                      <a:pt x="302039" y="218214"/>
                      <a:pt x="382162" y="217876"/>
                      <a:pt x="538897" y="128574"/>
                    </a:cubicBezTo>
                    <a:cubicBezTo>
                      <a:pt x="543149" y="76194"/>
                      <a:pt x="563467" y="8964"/>
                      <a:pt x="597419" y="324"/>
                    </a:cubicBezTo>
                    <a:cubicBezTo>
                      <a:pt x="608894" y="-5481"/>
                      <a:pt x="608692" y="68364"/>
                      <a:pt x="615779" y="95971"/>
                    </a:cubicBezTo>
                    <a:cubicBezTo>
                      <a:pt x="696172" y="86724"/>
                      <a:pt x="799177" y="-7034"/>
                      <a:pt x="782504" y="87061"/>
                    </a:cubicBezTo>
                    <a:cubicBezTo>
                      <a:pt x="817604" y="53784"/>
                      <a:pt x="846495" y="84766"/>
                      <a:pt x="815242" y="147406"/>
                    </a:cubicBezTo>
                    <a:cubicBezTo>
                      <a:pt x="853987" y="104341"/>
                      <a:pt x="875047" y="160096"/>
                      <a:pt x="847777" y="202486"/>
                    </a:cubicBezTo>
                    <a:cubicBezTo>
                      <a:pt x="879097" y="205861"/>
                      <a:pt x="853650" y="292396"/>
                      <a:pt x="740587" y="380146"/>
                    </a:cubicBezTo>
                    <a:cubicBezTo>
                      <a:pt x="2272" y="963279"/>
                      <a:pt x="-158378" y="386424"/>
                      <a:pt x="145034" y="275859"/>
                    </a:cubicBezTo>
                    <a:close/>
                  </a:path>
                </a:pathLst>
              </a:custGeom>
              <a:solidFill>
                <a:srgbClr val="E4B6A0"/>
              </a:solidFill>
              <a:ln w="674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D8C5575-699F-B0FD-5853-270F4B4F3847}"/>
                  </a:ext>
                </a:extLst>
              </p:cNvPr>
              <p:cNvSpPr/>
              <p:nvPr/>
            </p:nvSpPr>
            <p:spPr>
              <a:xfrm>
                <a:off x="9514942" y="6992480"/>
                <a:ext cx="85320" cy="63585"/>
              </a:xfrm>
              <a:custGeom>
                <a:avLst/>
                <a:gdLst>
                  <a:gd name="connsiteX0" fmla="*/ 0 w 85320"/>
                  <a:gd name="connsiteY0" fmla="*/ 63585 h 63585"/>
                  <a:gd name="connsiteX1" fmla="*/ 85320 w 85320"/>
                  <a:gd name="connsiteY1" fmla="*/ 0 h 63585"/>
                  <a:gd name="connsiteX2" fmla="*/ 0 w 85320"/>
                  <a:gd name="connsiteY2" fmla="*/ 63585 h 63585"/>
                  <a:gd name="connsiteX3" fmla="*/ 0 w 85320"/>
                  <a:gd name="connsiteY3" fmla="*/ 63585 h 63585"/>
                </a:gdLst>
                <a:ahLst/>
                <a:cxnLst>
                  <a:cxn ang="0">
                    <a:pos x="connsiteX0" y="connsiteY0"/>
                  </a:cxn>
                  <a:cxn ang="0">
                    <a:pos x="connsiteX1" y="connsiteY1"/>
                  </a:cxn>
                  <a:cxn ang="0">
                    <a:pos x="connsiteX2" y="connsiteY2"/>
                  </a:cxn>
                  <a:cxn ang="0">
                    <a:pos x="connsiteX3" y="connsiteY3"/>
                  </a:cxn>
                </a:cxnLst>
                <a:rect l="l" t="t" r="r" b="b"/>
                <a:pathLst>
                  <a:path w="85320" h="63585">
                    <a:moveTo>
                      <a:pt x="0" y="63585"/>
                    </a:moveTo>
                    <a:cubicBezTo>
                      <a:pt x="31253" y="42660"/>
                      <a:pt x="55957" y="23423"/>
                      <a:pt x="85320" y="0"/>
                    </a:cubicBezTo>
                    <a:cubicBezTo>
                      <a:pt x="73305" y="35370"/>
                      <a:pt x="37530" y="62640"/>
                      <a:pt x="0" y="63585"/>
                    </a:cubicBezTo>
                    <a:lnTo>
                      <a:pt x="0" y="63585"/>
                    </a:lnTo>
                    <a:close/>
                  </a:path>
                </a:pathLst>
              </a:custGeom>
              <a:solidFill>
                <a:srgbClr val="D38F76"/>
              </a:solidFill>
              <a:ln w="674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EE21230-269E-21B0-455F-27E32781D882}"/>
                  </a:ext>
                </a:extLst>
              </p:cNvPr>
              <p:cNvSpPr/>
              <p:nvPr/>
            </p:nvSpPr>
            <p:spPr>
              <a:xfrm>
                <a:off x="9550987" y="7049652"/>
                <a:ext cx="84914" cy="68782"/>
              </a:xfrm>
              <a:custGeom>
                <a:avLst/>
                <a:gdLst>
                  <a:gd name="connsiteX0" fmla="*/ 0 w 84914"/>
                  <a:gd name="connsiteY0" fmla="*/ 68783 h 68782"/>
                  <a:gd name="connsiteX1" fmla="*/ 84915 w 84914"/>
                  <a:gd name="connsiteY1" fmla="*/ 0 h 68782"/>
                  <a:gd name="connsiteX2" fmla="*/ 0 w 84914"/>
                  <a:gd name="connsiteY2" fmla="*/ 68783 h 68782"/>
                  <a:gd name="connsiteX3" fmla="*/ 0 w 84914"/>
                  <a:gd name="connsiteY3" fmla="*/ 68783 h 68782"/>
                </a:gdLst>
                <a:ahLst/>
                <a:cxnLst>
                  <a:cxn ang="0">
                    <a:pos x="connsiteX0" y="connsiteY0"/>
                  </a:cxn>
                  <a:cxn ang="0">
                    <a:pos x="connsiteX1" y="connsiteY1"/>
                  </a:cxn>
                  <a:cxn ang="0">
                    <a:pos x="connsiteX2" y="connsiteY2"/>
                  </a:cxn>
                  <a:cxn ang="0">
                    <a:pos x="connsiteX3" y="connsiteY3"/>
                  </a:cxn>
                </a:cxnLst>
                <a:rect l="l" t="t" r="r" b="b"/>
                <a:pathLst>
                  <a:path w="84914" h="68782">
                    <a:moveTo>
                      <a:pt x="0" y="68783"/>
                    </a:moveTo>
                    <a:cubicBezTo>
                      <a:pt x="30173" y="44887"/>
                      <a:pt x="55485" y="24975"/>
                      <a:pt x="84915" y="0"/>
                    </a:cubicBezTo>
                    <a:cubicBezTo>
                      <a:pt x="72967" y="36518"/>
                      <a:pt x="37868" y="64193"/>
                      <a:pt x="0" y="68783"/>
                    </a:cubicBezTo>
                    <a:lnTo>
                      <a:pt x="0" y="68783"/>
                    </a:lnTo>
                    <a:close/>
                  </a:path>
                </a:pathLst>
              </a:custGeom>
              <a:solidFill>
                <a:srgbClr val="D38F76"/>
              </a:solidFill>
              <a:ln w="674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05B261C-136C-B356-EBC2-D16E17C979AE}"/>
                  </a:ext>
                </a:extLst>
              </p:cNvPr>
              <p:cNvSpPr/>
              <p:nvPr/>
            </p:nvSpPr>
            <p:spPr>
              <a:xfrm>
                <a:off x="9582915" y="7109187"/>
                <a:ext cx="81539" cy="76949"/>
              </a:xfrm>
              <a:custGeom>
                <a:avLst/>
                <a:gdLst>
                  <a:gd name="connsiteX0" fmla="*/ 0 w 81539"/>
                  <a:gd name="connsiteY0" fmla="*/ 76950 h 76949"/>
                  <a:gd name="connsiteX1" fmla="*/ 81540 w 81539"/>
                  <a:gd name="connsiteY1" fmla="*/ 0 h 76949"/>
                  <a:gd name="connsiteX2" fmla="*/ 0 w 81539"/>
                  <a:gd name="connsiteY2" fmla="*/ 76950 h 76949"/>
                  <a:gd name="connsiteX3" fmla="*/ 0 w 81539"/>
                  <a:gd name="connsiteY3" fmla="*/ 76950 h 76949"/>
                </a:gdLst>
                <a:ahLst/>
                <a:cxnLst>
                  <a:cxn ang="0">
                    <a:pos x="connsiteX0" y="connsiteY0"/>
                  </a:cxn>
                  <a:cxn ang="0">
                    <a:pos x="connsiteX1" y="connsiteY1"/>
                  </a:cxn>
                  <a:cxn ang="0">
                    <a:pos x="connsiteX2" y="connsiteY2"/>
                  </a:cxn>
                  <a:cxn ang="0">
                    <a:pos x="connsiteX3" y="connsiteY3"/>
                  </a:cxn>
                </a:cxnLst>
                <a:rect l="l" t="t" r="r" b="b"/>
                <a:pathLst>
                  <a:path w="81539" h="76949">
                    <a:moveTo>
                      <a:pt x="0" y="76950"/>
                    </a:moveTo>
                    <a:cubicBezTo>
                      <a:pt x="29632" y="51097"/>
                      <a:pt x="52515" y="26527"/>
                      <a:pt x="81540" y="0"/>
                    </a:cubicBezTo>
                    <a:cubicBezTo>
                      <a:pt x="70402" y="37192"/>
                      <a:pt x="38677" y="69727"/>
                      <a:pt x="0" y="76950"/>
                    </a:cubicBezTo>
                    <a:lnTo>
                      <a:pt x="0" y="76950"/>
                    </a:lnTo>
                    <a:close/>
                  </a:path>
                </a:pathLst>
              </a:custGeom>
              <a:solidFill>
                <a:srgbClr val="D38F76"/>
              </a:solidFill>
              <a:ln w="674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6D8D4A8-9E58-7443-CA01-0D5B6FCFEE07}"/>
                  </a:ext>
                </a:extLst>
              </p:cNvPr>
              <p:cNvSpPr/>
              <p:nvPr/>
            </p:nvSpPr>
            <p:spPr>
              <a:xfrm>
                <a:off x="9688350" y="7742742"/>
                <a:ext cx="337297" cy="413774"/>
              </a:xfrm>
              <a:custGeom>
                <a:avLst/>
                <a:gdLst>
                  <a:gd name="connsiteX0" fmla="*/ 0 w 337297"/>
                  <a:gd name="connsiteY0" fmla="*/ 413775 h 413774"/>
                  <a:gd name="connsiteX1" fmla="*/ 24772 w 337297"/>
                  <a:gd name="connsiteY1" fmla="*/ 31725 h 413774"/>
                  <a:gd name="connsiteX2" fmla="*/ 237667 w 337297"/>
                  <a:gd name="connsiteY2" fmla="*/ 0 h 413774"/>
                  <a:gd name="connsiteX3" fmla="*/ 337297 w 337297"/>
                  <a:gd name="connsiteY3" fmla="*/ 298823 h 413774"/>
                  <a:gd name="connsiteX4" fmla="*/ 0 w 337297"/>
                  <a:gd name="connsiteY4" fmla="*/ 413775 h 41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97" h="413774">
                    <a:moveTo>
                      <a:pt x="0" y="413775"/>
                    </a:moveTo>
                    <a:lnTo>
                      <a:pt x="24772" y="31725"/>
                    </a:lnTo>
                    <a:cubicBezTo>
                      <a:pt x="107122" y="26595"/>
                      <a:pt x="181237" y="16065"/>
                      <a:pt x="237667" y="0"/>
                    </a:cubicBezTo>
                    <a:lnTo>
                      <a:pt x="337297" y="298823"/>
                    </a:lnTo>
                    <a:cubicBezTo>
                      <a:pt x="236655" y="347760"/>
                      <a:pt x="138443" y="388462"/>
                      <a:pt x="0" y="413775"/>
                    </a:cubicBezTo>
                    <a:close/>
                  </a:path>
                </a:pathLst>
              </a:custGeom>
              <a:solidFill>
                <a:srgbClr val="4387D4"/>
              </a:solidFill>
              <a:ln w="674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DAC527F-E726-37A0-9EB5-686F62DA7B6C}"/>
                  </a:ext>
                </a:extLst>
              </p:cNvPr>
              <p:cNvSpPr/>
              <p:nvPr/>
            </p:nvSpPr>
            <p:spPr>
              <a:xfrm>
                <a:off x="9688552" y="7742742"/>
                <a:ext cx="245295" cy="414787"/>
              </a:xfrm>
              <a:custGeom>
                <a:avLst/>
                <a:gdLst>
                  <a:gd name="connsiteX0" fmla="*/ 237398 w 245295"/>
                  <a:gd name="connsiteY0" fmla="*/ 0 h 414787"/>
                  <a:gd name="connsiteX1" fmla="*/ 245295 w 245295"/>
                  <a:gd name="connsiteY1" fmla="*/ 23760 h 414787"/>
                  <a:gd name="connsiteX2" fmla="*/ 47858 w 245295"/>
                  <a:gd name="connsiteY2" fmla="*/ 62167 h 414787"/>
                  <a:gd name="connsiteX3" fmla="*/ 42120 w 245295"/>
                  <a:gd name="connsiteY3" fmla="*/ 405675 h 414787"/>
                  <a:gd name="connsiteX4" fmla="*/ 0 w 245295"/>
                  <a:gd name="connsiteY4" fmla="*/ 414788 h 414787"/>
                  <a:gd name="connsiteX5" fmla="*/ 22342 w 245295"/>
                  <a:gd name="connsiteY5" fmla="*/ 64193 h 414787"/>
                  <a:gd name="connsiteX6" fmla="*/ 24503 w 245295"/>
                  <a:gd name="connsiteY6" fmla="*/ 31658 h 414787"/>
                  <a:gd name="connsiteX7" fmla="*/ 237398 w 245295"/>
                  <a:gd name="connsiteY7" fmla="*/ 0 h 41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95" h="414787">
                    <a:moveTo>
                      <a:pt x="237398" y="0"/>
                    </a:moveTo>
                    <a:lnTo>
                      <a:pt x="245295" y="23760"/>
                    </a:lnTo>
                    <a:cubicBezTo>
                      <a:pt x="191092" y="41580"/>
                      <a:pt x="127372" y="53663"/>
                      <a:pt x="47858" y="62167"/>
                    </a:cubicBezTo>
                    <a:lnTo>
                      <a:pt x="42120" y="405675"/>
                    </a:lnTo>
                    <a:cubicBezTo>
                      <a:pt x="28283" y="408915"/>
                      <a:pt x="15255" y="411885"/>
                      <a:pt x="0" y="414788"/>
                    </a:cubicBezTo>
                    <a:lnTo>
                      <a:pt x="22342" y="64193"/>
                    </a:lnTo>
                    <a:lnTo>
                      <a:pt x="24503" y="31658"/>
                    </a:lnTo>
                    <a:cubicBezTo>
                      <a:pt x="37125" y="31725"/>
                      <a:pt x="168818" y="18833"/>
                      <a:pt x="237398" y="0"/>
                    </a:cubicBezTo>
                    <a:close/>
                  </a:path>
                </a:pathLst>
              </a:custGeom>
              <a:solidFill>
                <a:srgbClr val="375CAB"/>
              </a:solidFill>
              <a:ln w="6747" cap="flat">
                <a:noFill/>
                <a:prstDash val="solid"/>
                <a:miter/>
              </a:ln>
            </p:spPr>
            <p:txBody>
              <a:bodyPr rtlCol="0" anchor="ctr"/>
              <a:lstStyle/>
              <a:p>
                <a:endParaRPr lang="en-US"/>
              </a:p>
            </p:txBody>
          </p:sp>
          <p:grpSp>
            <p:nvGrpSpPr>
              <p:cNvPr id="81" name="Graphic 6">
                <a:extLst>
                  <a:ext uri="{FF2B5EF4-FFF2-40B4-BE49-F238E27FC236}">
                    <a16:creationId xmlns:a16="http://schemas.microsoft.com/office/drawing/2014/main" id="{90AD9CC5-27D9-3DBA-7F97-17FE82249840}"/>
                  </a:ext>
                </a:extLst>
              </p:cNvPr>
              <p:cNvGrpSpPr/>
              <p:nvPr/>
            </p:nvGrpSpPr>
            <p:grpSpPr>
              <a:xfrm>
                <a:off x="11152933" y="4720362"/>
                <a:ext cx="3198035" cy="4406065"/>
                <a:chOff x="11152933" y="4720362"/>
                <a:chExt cx="3198035" cy="4406065"/>
              </a:xfrm>
            </p:grpSpPr>
            <p:sp>
              <p:nvSpPr>
                <p:cNvPr id="82" name="Freeform: Shape 81">
                  <a:extLst>
                    <a:ext uri="{FF2B5EF4-FFF2-40B4-BE49-F238E27FC236}">
                      <a16:creationId xmlns:a16="http://schemas.microsoft.com/office/drawing/2014/main" id="{EFB2C97D-0535-64BE-A402-CC44E2CD5B6B}"/>
                    </a:ext>
                  </a:extLst>
                </p:cNvPr>
                <p:cNvSpPr/>
                <p:nvPr/>
              </p:nvSpPr>
              <p:spPr>
                <a:xfrm>
                  <a:off x="11152933" y="6353964"/>
                  <a:ext cx="984660" cy="950565"/>
                </a:xfrm>
                <a:custGeom>
                  <a:avLst/>
                  <a:gdLst>
                    <a:gd name="connsiteX0" fmla="*/ 984654 w 984660"/>
                    <a:gd name="connsiteY0" fmla="*/ 508915 h 950565"/>
                    <a:gd name="connsiteX1" fmla="*/ 212792 w 984660"/>
                    <a:gd name="connsiteY1" fmla="*/ 18798 h 950565"/>
                    <a:gd name="connsiteX2" fmla="*/ 155552 w 984660"/>
                    <a:gd name="connsiteY2" fmla="*/ 123693 h 950565"/>
                    <a:gd name="connsiteX3" fmla="*/ 6175 w 984660"/>
                    <a:gd name="connsiteY3" fmla="*/ 158456 h 950565"/>
                    <a:gd name="connsiteX4" fmla="*/ 102699 w 984660"/>
                    <a:gd name="connsiteY4" fmla="*/ 238038 h 950565"/>
                    <a:gd name="connsiteX5" fmla="*/ 41409 w 984660"/>
                    <a:gd name="connsiteY5" fmla="*/ 345835 h 950565"/>
                    <a:gd name="connsiteX6" fmla="*/ 120182 w 984660"/>
                    <a:gd name="connsiteY6" fmla="*/ 355353 h 950565"/>
                    <a:gd name="connsiteX7" fmla="*/ 29192 w 984660"/>
                    <a:gd name="connsiteY7" fmla="*/ 445128 h 950565"/>
                    <a:gd name="connsiteX8" fmla="*/ 179582 w 984660"/>
                    <a:gd name="connsiteY8" fmla="*/ 455590 h 950565"/>
                    <a:gd name="connsiteX9" fmla="*/ 300744 w 984660"/>
                    <a:gd name="connsiteY9" fmla="*/ 509995 h 950565"/>
                    <a:gd name="connsiteX10" fmla="*/ 968319 w 984660"/>
                    <a:gd name="connsiteY10" fmla="*/ 950433 h 950565"/>
                    <a:gd name="connsiteX11" fmla="*/ 928899 w 984660"/>
                    <a:gd name="connsiteY11" fmla="*/ 625691 h 950565"/>
                    <a:gd name="connsiteX12" fmla="*/ 984654 w 984660"/>
                    <a:gd name="connsiteY12" fmla="*/ 508915 h 95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660" h="950565">
                      <a:moveTo>
                        <a:pt x="984654" y="508915"/>
                      </a:moveTo>
                      <a:cubicBezTo>
                        <a:pt x="452349" y="244721"/>
                        <a:pt x="321399" y="91563"/>
                        <a:pt x="212792" y="18798"/>
                      </a:cubicBezTo>
                      <a:cubicBezTo>
                        <a:pt x="135842" y="-32772"/>
                        <a:pt x="65642" y="28180"/>
                        <a:pt x="155552" y="123693"/>
                      </a:cubicBezTo>
                      <a:cubicBezTo>
                        <a:pt x="96962" y="105738"/>
                        <a:pt x="10360" y="117010"/>
                        <a:pt x="6175" y="158456"/>
                      </a:cubicBezTo>
                      <a:cubicBezTo>
                        <a:pt x="1449" y="204558"/>
                        <a:pt x="102497" y="237363"/>
                        <a:pt x="102699" y="238038"/>
                      </a:cubicBezTo>
                      <a:cubicBezTo>
                        <a:pt x="10494" y="252010"/>
                        <a:pt x="-41211" y="323831"/>
                        <a:pt x="41409" y="345835"/>
                      </a:cubicBezTo>
                      <a:cubicBezTo>
                        <a:pt x="75834" y="355016"/>
                        <a:pt x="115457" y="350290"/>
                        <a:pt x="120182" y="355353"/>
                      </a:cubicBezTo>
                      <a:cubicBezTo>
                        <a:pt x="135977" y="371958"/>
                        <a:pt x="-15628" y="392411"/>
                        <a:pt x="29192" y="445128"/>
                      </a:cubicBezTo>
                      <a:cubicBezTo>
                        <a:pt x="51602" y="471453"/>
                        <a:pt x="118157" y="459438"/>
                        <a:pt x="179582" y="455590"/>
                      </a:cubicBezTo>
                      <a:cubicBezTo>
                        <a:pt x="207257" y="492581"/>
                        <a:pt x="248837" y="509456"/>
                        <a:pt x="300744" y="509995"/>
                      </a:cubicBezTo>
                      <a:cubicBezTo>
                        <a:pt x="438309" y="616781"/>
                        <a:pt x="698589" y="795521"/>
                        <a:pt x="968319" y="950433"/>
                      </a:cubicBezTo>
                      <a:cubicBezTo>
                        <a:pt x="981550" y="958061"/>
                        <a:pt x="914387" y="634195"/>
                        <a:pt x="928899" y="625691"/>
                      </a:cubicBezTo>
                      <a:cubicBezTo>
                        <a:pt x="938147" y="620290"/>
                        <a:pt x="985262" y="509185"/>
                        <a:pt x="984654" y="508915"/>
                      </a:cubicBezTo>
                      <a:close/>
                    </a:path>
                  </a:pathLst>
                </a:custGeom>
                <a:solidFill>
                  <a:srgbClr val="E4B6A0"/>
                </a:solidFill>
                <a:ln w="674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2B6BB36-1AA4-E58E-7B3F-A70038E02648}"/>
                    </a:ext>
                  </a:extLst>
                </p:cNvPr>
                <p:cNvSpPr/>
                <p:nvPr/>
              </p:nvSpPr>
              <p:spPr>
                <a:xfrm>
                  <a:off x="11944739" y="6800509"/>
                  <a:ext cx="192853" cy="473647"/>
                </a:xfrm>
                <a:custGeom>
                  <a:avLst/>
                  <a:gdLst>
                    <a:gd name="connsiteX0" fmla="*/ 192848 w 192853"/>
                    <a:gd name="connsiteY0" fmla="*/ 62370 h 473647"/>
                    <a:gd name="connsiteX1" fmla="*/ 70875 w 192853"/>
                    <a:gd name="connsiteY1" fmla="*/ 0 h 473647"/>
                    <a:gd name="connsiteX2" fmla="*/ 0 w 192853"/>
                    <a:gd name="connsiteY2" fmla="*/ 398453 h 473647"/>
                    <a:gd name="connsiteX3" fmla="*/ 124605 w 192853"/>
                    <a:gd name="connsiteY3" fmla="*/ 473648 h 473647"/>
                    <a:gd name="connsiteX4" fmla="*/ 158018 w 192853"/>
                    <a:gd name="connsiteY4" fmla="*/ 357277 h 473647"/>
                    <a:gd name="connsiteX5" fmla="*/ 137228 w 192853"/>
                    <a:gd name="connsiteY5" fmla="*/ 179077 h 473647"/>
                    <a:gd name="connsiteX6" fmla="*/ 192848 w 192853"/>
                    <a:gd name="connsiteY6" fmla="*/ 62370 h 47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53" h="473647">
                      <a:moveTo>
                        <a:pt x="192848" y="62370"/>
                      </a:moveTo>
                      <a:cubicBezTo>
                        <a:pt x="149580" y="40905"/>
                        <a:pt x="109013" y="20115"/>
                        <a:pt x="70875" y="0"/>
                      </a:cubicBezTo>
                      <a:lnTo>
                        <a:pt x="0" y="398453"/>
                      </a:lnTo>
                      <a:cubicBezTo>
                        <a:pt x="40838" y="423697"/>
                        <a:pt x="82553" y="448875"/>
                        <a:pt x="124605" y="473648"/>
                      </a:cubicBezTo>
                      <a:cubicBezTo>
                        <a:pt x="135945" y="434633"/>
                        <a:pt x="147150" y="395753"/>
                        <a:pt x="158018" y="357277"/>
                      </a:cubicBezTo>
                      <a:cubicBezTo>
                        <a:pt x="144180" y="273240"/>
                        <a:pt x="129600" y="183465"/>
                        <a:pt x="137228" y="179077"/>
                      </a:cubicBezTo>
                      <a:cubicBezTo>
                        <a:pt x="146340" y="173745"/>
                        <a:pt x="193455" y="62640"/>
                        <a:pt x="192848" y="62370"/>
                      </a:cubicBezTo>
                      <a:close/>
                    </a:path>
                  </a:pathLst>
                </a:custGeom>
                <a:solidFill>
                  <a:srgbClr val="D38F76"/>
                </a:solidFill>
                <a:ln w="6747"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CF4DCE-FCC0-7EAE-8A99-5F4F00D929D6}"/>
                    </a:ext>
                  </a:extLst>
                </p:cNvPr>
                <p:cNvSpPr/>
                <p:nvPr/>
              </p:nvSpPr>
              <p:spPr>
                <a:xfrm>
                  <a:off x="11491747" y="6452347"/>
                  <a:ext cx="109613" cy="124943"/>
                </a:xfrm>
                <a:custGeom>
                  <a:avLst/>
                  <a:gdLst>
                    <a:gd name="connsiteX0" fmla="*/ 0 w 109613"/>
                    <a:gd name="connsiteY0" fmla="*/ 78095 h 124943"/>
                    <a:gd name="connsiteX1" fmla="*/ 109283 w 109613"/>
                    <a:gd name="connsiteY1" fmla="*/ 124873 h 124943"/>
                    <a:gd name="connsiteX2" fmla="*/ 0 w 109613"/>
                    <a:gd name="connsiteY2" fmla="*/ 78095 h 124943"/>
                  </a:gdLst>
                  <a:ahLst/>
                  <a:cxnLst>
                    <a:cxn ang="0">
                      <a:pos x="connsiteX0" y="connsiteY0"/>
                    </a:cxn>
                    <a:cxn ang="0">
                      <a:pos x="connsiteX1" y="connsiteY1"/>
                    </a:cxn>
                    <a:cxn ang="0">
                      <a:pos x="connsiteX2" y="connsiteY2"/>
                    </a:cxn>
                  </a:cxnLst>
                  <a:rect l="l" t="t" r="r" b="b"/>
                  <a:pathLst>
                    <a:path w="109613" h="124943">
                      <a:moveTo>
                        <a:pt x="0" y="78095"/>
                      </a:moveTo>
                      <a:cubicBezTo>
                        <a:pt x="203" y="75868"/>
                        <a:pt x="109147" y="127100"/>
                        <a:pt x="109283" y="124873"/>
                      </a:cubicBezTo>
                      <a:cubicBezTo>
                        <a:pt x="114818" y="17750"/>
                        <a:pt x="49883" y="-68987"/>
                        <a:pt x="0" y="78095"/>
                      </a:cubicBezTo>
                      <a:close/>
                    </a:path>
                  </a:pathLst>
                </a:custGeom>
                <a:solidFill>
                  <a:srgbClr val="E4B6A0"/>
                </a:solidFill>
                <a:ln w="674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81CE8C4-D08E-0A75-8B53-6D45F5F406AF}"/>
                    </a:ext>
                  </a:extLst>
                </p:cNvPr>
                <p:cNvSpPr/>
                <p:nvPr/>
              </p:nvSpPr>
              <p:spPr>
                <a:xfrm>
                  <a:off x="11491072" y="6445268"/>
                  <a:ext cx="112068" cy="138585"/>
                </a:xfrm>
                <a:custGeom>
                  <a:avLst/>
                  <a:gdLst>
                    <a:gd name="connsiteX0" fmla="*/ 108810 w 112068"/>
                    <a:gd name="connsiteY0" fmla="*/ 138499 h 138585"/>
                    <a:gd name="connsiteX1" fmla="*/ 54405 w 112068"/>
                    <a:gd name="connsiteY1" fmla="*/ 15109 h 138585"/>
                    <a:gd name="connsiteX2" fmla="*/ 1350 w 112068"/>
                    <a:gd name="connsiteY2" fmla="*/ 85309 h 138585"/>
                    <a:gd name="connsiteX3" fmla="*/ 0 w 112068"/>
                    <a:gd name="connsiteY3" fmla="*/ 84837 h 138585"/>
                    <a:gd name="connsiteX4" fmla="*/ 7762 w 112068"/>
                    <a:gd name="connsiteY4" fmla="*/ 53382 h 138585"/>
                    <a:gd name="connsiteX5" fmla="*/ 85185 w 112068"/>
                    <a:gd name="connsiteY5" fmla="*/ 13489 h 138585"/>
                    <a:gd name="connsiteX6" fmla="*/ 110295 w 112068"/>
                    <a:gd name="connsiteY6" fmla="*/ 138566 h 138585"/>
                    <a:gd name="connsiteX7" fmla="*/ 108810 w 112068"/>
                    <a:gd name="connsiteY7" fmla="*/ 138499 h 138585"/>
                    <a:gd name="connsiteX8" fmla="*/ 108810 w 112068"/>
                    <a:gd name="connsiteY8" fmla="*/ 138499 h 1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68" h="138585">
                      <a:moveTo>
                        <a:pt x="108810" y="138499"/>
                      </a:moveTo>
                      <a:cubicBezTo>
                        <a:pt x="110970" y="107044"/>
                        <a:pt x="98145" y="6874"/>
                        <a:pt x="54405" y="15109"/>
                      </a:cubicBezTo>
                      <a:cubicBezTo>
                        <a:pt x="28350" y="28271"/>
                        <a:pt x="16943" y="60334"/>
                        <a:pt x="1350" y="85309"/>
                      </a:cubicBezTo>
                      <a:cubicBezTo>
                        <a:pt x="1350" y="85309"/>
                        <a:pt x="0" y="84837"/>
                        <a:pt x="0" y="84837"/>
                      </a:cubicBezTo>
                      <a:cubicBezTo>
                        <a:pt x="1552" y="74104"/>
                        <a:pt x="4117" y="63641"/>
                        <a:pt x="7762" y="53382"/>
                      </a:cubicBezTo>
                      <a:cubicBezTo>
                        <a:pt x="16537" y="21184"/>
                        <a:pt x="53055" y="-22421"/>
                        <a:pt x="85185" y="13489"/>
                      </a:cubicBezTo>
                      <a:cubicBezTo>
                        <a:pt x="113332" y="49399"/>
                        <a:pt x="114412" y="95906"/>
                        <a:pt x="110295" y="138566"/>
                      </a:cubicBezTo>
                      <a:cubicBezTo>
                        <a:pt x="110227" y="138634"/>
                        <a:pt x="108810" y="138499"/>
                        <a:pt x="108810" y="138499"/>
                      </a:cubicBezTo>
                      <a:lnTo>
                        <a:pt x="108810" y="138499"/>
                      </a:lnTo>
                      <a:close/>
                    </a:path>
                  </a:pathLst>
                </a:custGeom>
                <a:solidFill>
                  <a:srgbClr val="D38F76"/>
                </a:solidFill>
                <a:ln w="674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4E373B2-816E-544B-D965-05B6075953C4}"/>
                    </a:ext>
                  </a:extLst>
                </p:cNvPr>
                <p:cNvSpPr/>
                <p:nvPr/>
              </p:nvSpPr>
              <p:spPr>
                <a:xfrm>
                  <a:off x="12169515" y="6761306"/>
                  <a:ext cx="1018912" cy="517913"/>
                </a:xfrm>
                <a:custGeom>
                  <a:avLst/>
                  <a:gdLst>
                    <a:gd name="connsiteX0" fmla="*/ 1018912 w 1018912"/>
                    <a:gd name="connsiteY0" fmla="*/ 206064 h 517913"/>
                    <a:gd name="connsiteX1" fmla="*/ 970042 w 1018912"/>
                    <a:gd name="connsiteY1" fmla="*/ 517914 h 517913"/>
                    <a:gd name="connsiteX2" fmla="*/ 436185 w 1018912"/>
                    <a:gd name="connsiteY2" fmla="*/ 93474 h 517913"/>
                    <a:gd name="connsiteX3" fmla="*/ 437805 w 1018912"/>
                    <a:gd name="connsiteY3" fmla="*/ 137011 h 517913"/>
                    <a:gd name="connsiteX4" fmla="*/ 220252 w 1018912"/>
                    <a:gd name="connsiteY4" fmla="*/ 241434 h 517913"/>
                    <a:gd name="connsiteX5" fmla="*/ 146610 w 1018912"/>
                    <a:gd name="connsiteY5" fmla="*/ 138159 h 517913"/>
                    <a:gd name="connsiteX6" fmla="*/ 153157 w 1018912"/>
                    <a:gd name="connsiteY6" fmla="*/ 76059 h 517913"/>
                    <a:gd name="connsiteX7" fmla="*/ 4050 w 1018912"/>
                    <a:gd name="connsiteY7" fmla="*/ 118381 h 517913"/>
                    <a:gd name="connsiteX8" fmla="*/ 0 w 1018912"/>
                    <a:gd name="connsiteY8" fmla="*/ 17604 h 517913"/>
                    <a:gd name="connsiteX9" fmla="*/ 1018912 w 1018912"/>
                    <a:gd name="connsiteY9" fmla="*/ 206064 h 51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12" h="517913">
                      <a:moveTo>
                        <a:pt x="1018912" y="206064"/>
                      </a:moveTo>
                      <a:cubicBezTo>
                        <a:pt x="1010475" y="284026"/>
                        <a:pt x="990630" y="405594"/>
                        <a:pt x="970042" y="517914"/>
                      </a:cubicBezTo>
                      <a:cubicBezTo>
                        <a:pt x="847867" y="332086"/>
                        <a:pt x="621405" y="148621"/>
                        <a:pt x="436185" y="93474"/>
                      </a:cubicBezTo>
                      <a:lnTo>
                        <a:pt x="437805" y="137011"/>
                      </a:lnTo>
                      <a:lnTo>
                        <a:pt x="220252" y="241434"/>
                      </a:lnTo>
                      <a:lnTo>
                        <a:pt x="146610" y="138159"/>
                      </a:lnTo>
                      <a:lnTo>
                        <a:pt x="153157" y="76059"/>
                      </a:lnTo>
                      <a:lnTo>
                        <a:pt x="4050" y="118381"/>
                      </a:lnTo>
                      <a:lnTo>
                        <a:pt x="0" y="17604"/>
                      </a:lnTo>
                      <a:cubicBezTo>
                        <a:pt x="220860" y="-28904"/>
                        <a:pt x="729810" y="11056"/>
                        <a:pt x="1018912" y="206064"/>
                      </a:cubicBezTo>
                      <a:close/>
                    </a:path>
                  </a:pathLst>
                </a:custGeom>
                <a:solidFill>
                  <a:srgbClr val="F1A548"/>
                </a:solidFill>
                <a:ln w="674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DB558A6-23E1-9263-27D9-EC491C979620}"/>
                    </a:ext>
                  </a:extLst>
                </p:cNvPr>
                <p:cNvSpPr/>
                <p:nvPr/>
              </p:nvSpPr>
              <p:spPr>
                <a:xfrm>
                  <a:off x="12169515" y="6760182"/>
                  <a:ext cx="910777" cy="404962"/>
                </a:xfrm>
                <a:custGeom>
                  <a:avLst/>
                  <a:gdLst>
                    <a:gd name="connsiteX0" fmla="*/ 4050 w 910777"/>
                    <a:gd name="connsiteY0" fmla="*/ 119505 h 404962"/>
                    <a:gd name="connsiteX1" fmla="*/ 0 w 910777"/>
                    <a:gd name="connsiteY1" fmla="*/ 18727 h 404962"/>
                    <a:gd name="connsiteX2" fmla="*/ 160582 w 910777"/>
                    <a:gd name="connsiteY2" fmla="*/ 503 h 404962"/>
                    <a:gd name="connsiteX3" fmla="*/ 910777 w 910777"/>
                    <a:gd name="connsiteY3" fmla="*/ 207053 h 404962"/>
                    <a:gd name="connsiteX4" fmla="*/ 881888 w 910777"/>
                    <a:gd name="connsiteY4" fmla="*/ 404963 h 404962"/>
                    <a:gd name="connsiteX5" fmla="*/ 436050 w 910777"/>
                    <a:gd name="connsiteY5" fmla="*/ 94598 h 404962"/>
                    <a:gd name="connsiteX6" fmla="*/ 437670 w 910777"/>
                    <a:gd name="connsiteY6" fmla="*/ 138135 h 404962"/>
                    <a:gd name="connsiteX7" fmla="*/ 220117 w 910777"/>
                    <a:gd name="connsiteY7" fmla="*/ 242558 h 404962"/>
                    <a:gd name="connsiteX8" fmla="*/ 146475 w 910777"/>
                    <a:gd name="connsiteY8" fmla="*/ 139283 h 404962"/>
                    <a:gd name="connsiteX9" fmla="*/ 153022 w 910777"/>
                    <a:gd name="connsiteY9" fmla="*/ 77183 h 404962"/>
                    <a:gd name="connsiteX10" fmla="*/ 4050 w 910777"/>
                    <a:gd name="connsiteY10" fmla="*/ 119505 h 40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777" h="404962">
                      <a:moveTo>
                        <a:pt x="4050" y="119505"/>
                      </a:moveTo>
                      <a:lnTo>
                        <a:pt x="0" y="18727"/>
                      </a:lnTo>
                      <a:cubicBezTo>
                        <a:pt x="42457" y="9750"/>
                        <a:pt x="100440" y="2595"/>
                        <a:pt x="160582" y="503"/>
                      </a:cubicBezTo>
                      <a:cubicBezTo>
                        <a:pt x="368212" y="-7192"/>
                        <a:pt x="718605" y="74010"/>
                        <a:pt x="910777" y="207053"/>
                      </a:cubicBezTo>
                      <a:cubicBezTo>
                        <a:pt x="905175" y="258893"/>
                        <a:pt x="894510" y="330105"/>
                        <a:pt x="881888" y="404963"/>
                      </a:cubicBezTo>
                      <a:cubicBezTo>
                        <a:pt x="755730" y="262673"/>
                        <a:pt x="582930" y="138270"/>
                        <a:pt x="436050" y="94598"/>
                      </a:cubicBezTo>
                      <a:lnTo>
                        <a:pt x="437670" y="138135"/>
                      </a:lnTo>
                      <a:lnTo>
                        <a:pt x="220117" y="242558"/>
                      </a:lnTo>
                      <a:lnTo>
                        <a:pt x="146475" y="139283"/>
                      </a:lnTo>
                      <a:lnTo>
                        <a:pt x="153022" y="77183"/>
                      </a:lnTo>
                      <a:lnTo>
                        <a:pt x="4050" y="119505"/>
                      </a:lnTo>
                      <a:close/>
                    </a:path>
                  </a:pathLst>
                </a:custGeom>
                <a:solidFill>
                  <a:srgbClr val="FFC473"/>
                </a:solidFill>
                <a:ln w="674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9F44BF7-C215-3601-8D9B-FB3AFE1A4C33}"/>
                    </a:ext>
                  </a:extLst>
                </p:cNvPr>
                <p:cNvSpPr/>
                <p:nvPr/>
              </p:nvSpPr>
              <p:spPr>
                <a:xfrm>
                  <a:off x="11956484" y="6805707"/>
                  <a:ext cx="258930" cy="511650"/>
                </a:xfrm>
                <a:custGeom>
                  <a:avLst/>
                  <a:gdLst>
                    <a:gd name="connsiteX0" fmla="*/ 258930 w 258930"/>
                    <a:gd name="connsiteY0" fmla="*/ 46305 h 511650"/>
                    <a:gd name="connsiteX1" fmla="*/ 97538 w 258930"/>
                    <a:gd name="connsiteY1" fmla="*/ 0 h 511650"/>
                    <a:gd name="connsiteX2" fmla="*/ 0 w 258930"/>
                    <a:gd name="connsiteY2" fmla="*/ 433148 h 511650"/>
                    <a:gd name="connsiteX3" fmla="*/ 110093 w 258930"/>
                    <a:gd name="connsiteY3" fmla="*/ 511650 h 511650"/>
                    <a:gd name="connsiteX4" fmla="*/ 255690 w 258930"/>
                    <a:gd name="connsiteY4" fmla="*/ 47048 h 511650"/>
                    <a:gd name="connsiteX5" fmla="*/ 258930 w 258930"/>
                    <a:gd name="connsiteY5" fmla="*/ 46305 h 51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930" h="511650">
                      <a:moveTo>
                        <a:pt x="258930" y="46305"/>
                      </a:moveTo>
                      <a:lnTo>
                        <a:pt x="97538" y="0"/>
                      </a:lnTo>
                      <a:lnTo>
                        <a:pt x="0" y="433148"/>
                      </a:lnTo>
                      <a:lnTo>
                        <a:pt x="110093" y="511650"/>
                      </a:lnTo>
                      <a:cubicBezTo>
                        <a:pt x="167063" y="345668"/>
                        <a:pt x="220995" y="180293"/>
                        <a:pt x="255690" y="47048"/>
                      </a:cubicBezTo>
                      <a:lnTo>
                        <a:pt x="258930" y="46305"/>
                      </a:lnTo>
                      <a:close/>
                    </a:path>
                  </a:pathLst>
                </a:custGeom>
                <a:solidFill>
                  <a:srgbClr val="4387D4"/>
                </a:solidFill>
                <a:ln w="674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80FD19D-3A62-3BF0-ED05-6C3979E1A150}"/>
                    </a:ext>
                  </a:extLst>
                </p:cNvPr>
                <p:cNvSpPr/>
                <p:nvPr/>
              </p:nvSpPr>
              <p:spPr>
                <a:xfrm>
                  <a:off x="12041399" y="6843440"/>
                  <a:ext cx="174015" cy="473917"/>
                </a:xfrm>
                <a:custGeom>
                  <a:avLst/>
                  <a:gdLst>
                    <a:gd name="connsiteX0" fmla="*/ 174015 w 174015"/>
                    <a:gd name="connsiteY0" fmla="*/ 8572 h 473917"/>
                    <a:gd name="connsiteX1" fmla="*/ 144113 w 174015"/>
                    <a:gd name="connsiteY1" fmla="*/ 0 h 473917"/>
                    <a:gd name="connsiteX2" fmla="*/ 0 w 174015"/>
                    <a:gd name="connsiteY2" fmla="*/ 455962 h 473917"/>
                    <a:gd name="connsiteX3" fmla="*/ 25178 w 174015"/>
                    <a:gd name="connsiteY3" fmla="*/ 473917 h 473917"/>
                    <a:gd name="connsiteX4" fmla="*/ 170775 w 174015"/>
                    <a:gd name="connsiteY4" fmla="*/ 9315 h 473917"/>
                    <a:gd name="connsiteX5" fmla="*/ 174015 w 174015"/>
                    <a:gd name="connsiteY5" fmla="*/ 8572 h 47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15" h="473917">
                      <a:moveTo>
                        <a:pt x="174015" y="8572"/>
                      </a:moveTo>
                      <a:lnTo>
                        <a:pt x="144113" y="0"/>
                      </a:lnTo>
                      <a:cubicBezTo>
                        <a:pt x="108608" y="132637"/>
                        <a:pt x="55620" y="294300"/>
                        <a:pt x="0" y="455962"/>
                      </a:cubicBezTo>
                      <a:lnTo>
                        <a:pt x="25178" y="473917"/>
                      </a:lnTo>
                      <a:cubicBezTo>
                        <a:pt x="82147" y="307935"/>
                        <a:pt x="136080" y="142560"/>
                        <a:pt x="170775" y="9315"/>
                      </a:cubicBezTo>
                      <a:lnTo>
                        <a:pt x="174015" y="8572"/>
                      </a:lnTo>
                      <a:close/>
                    </a:path>
                  </a:pathLst>
                </a:custGeom>
                <a:solidFill>
                  <a:srgbClr val="375CAB"/>
                </a:solidFill>
                <a:ln w="674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35D7ECC-609C-07FF-52E6-0C17FB787D22}"/>
                    </a:ext>
                  </a:extLst>
                </p:cNvPr>
                <p:cNvSpPr/>
                <p:nvPr/>
              </p:nvSpPr>
              <p:spPr>
                <a:xfrm>
                  <a:off x="12026676" y="8373732"/>
                  <a:ext cx="394141" cy="491949"/>
                </a:xfrm>
                <a:custGeom>
                  <a:avLst/>
                  <a:gdLst>
                    <a:gd name="connsiteX0" fmla="*/ 19449 w 394141"/>
                    <a:gd name="connsiteY0" fmla="*/ 0 h 491949"/>
                    <a:gd name="connsiteX1" fmla="*/ 144 w 394141"/>
                    <a:gd name="connsiteY1" fmla="*/ 340875 h 491949"/>
                    <a:gd name="connsiteX2" fmla="*/ 198999 w 394141"/>
                    <a:gd name="connsiteY2" fmla="*/ 476685 h 491949"/>
                    <a:gd name="connsiteX3" fmla="*/ 394141 w 394141"/>
                    <a:gd name="connsiteY3" fmla="*/ 490118 h 491949"/>
                    <a:gd name="connsiteX4" fmla="*/ 391509 w 394141"/>
                    <a:gd name="connsiteY4" fmla="*/ 20115 h 491949"/>
                    <a:gd name="connsiteX5" fmla="*/ 19449 w 394141"/>
                    <a:gd name="connsiteY5" fmla="*/ 0 h 49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41" h="491949">
                      <a:moveTo>
                        <a:pt x="19449" y="0"/>
                      </a:moveTo>
                      <a:cubicBezTo>
                        <a:pt x="5409" y="106583"/>
                        <a:pt x="-1071" y="231795"/>
                        <a:pt x="144" y="340875"/>
                      </a:cubicBezTo>
                      <a:cubicBezTo>
                        <a:pt x="66766" y="312458"/>
                        <a:pt x="177399" y="351540"/>
                        <a:pt x="198999" y="476685"/>
                      </a:cubicBezTo>
                      <a:cubicBezTo>
                        <a:pt x="262044" y="491738"/>
                        <a:pt x="341964" y="494370"/>
                        <a:pt x="394141" y="490118"/>
                      </a:cubicBezTo>
                      <a:cubicBezTo>
                        <a:pt x="382261" y="311648"/>
                        <a:pt x="378346" y="155048"/>
                        <a:pt x="391509" y="20115"/>
                      </a:cubicBezTo>
                      <a:cubicBezTo>
                        <a:pt x="264001" y="20115"/>
                        <a:pt x="137506" y="12960"/>
                        <a:pt x="19449" y="0"/>
                      </a:cubicBezTo>
                      <a:close/>
                    </a:path>
                  </a:pathLst>
                </a:custGeom>
                <a:solidFill>
                  <a:srgbClr val="E4B6A0"/>
                </a:solidFill>
                <a:ln w="674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BF82977-26ED-21F0-99A8-C624117B637A}"/>
                    </a:ext>
                  </a:extLst>
                </p:cNvPr>
                <p:cNvSpPr/>
                <p:nvPr/>
              </p:nvSpPr>
              <p:spPr>
                <a:xfrm>
                  <a:off x="12041332" y="8373732"/>
                  <a:ext cx="376852" cy="60142"/>
                </a:xfrm>
                <a:custGeom>
                  <a:avLst/>
                  <a:gdLst>
                    <a:gd name="connsiteX0" fmla="*/ 4793 w 376852"/>
                    <a:gd name="connsiteY0" fmla="*/ 0 h 60142"/>
                    <a:gd name="connsiteX1" fmla="*/ 0 w 376852"/>
                    <a:gd name="connsiteY1" fmla="*/ 39893 h 60142"/>
                    <a:gd name="connsiteX2" fmla="*/ 373478 w 376852"/>
                    <a:gd name="connsiteY2" fmla="*/ 60143 h 60142"/>
                    <a:gd name="connsiteX3" fmla="*/ 376853 w 376852"/>
                    <a:gd name="connsiteY3" fmla="*/ 20183 h 60142"/>
                    <a:gd name="connsiteX4" fmla="*/ 4793 w 376852"/>
                    <a:gd name="connsiteY4" fmla="*/ 0 h 6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852" h="60142">
                      <a:moveTo>
                        <a:pt x="4793" y="0"/>
                      </a:moveTo>
                      <a:cubicBezTo>
                        <a:pt x="3105" y="13028"/>
                        <a:pt x="1485" y="26325"/>
                        <a:pt x="0" y="39893"/>
                      </a:cubicBezTo>
                      <a:cubicBezTo>
                        <a:pt x="118530" y="52920"/>
                        <a:pt x="245497" y="60143"/>
                        <a:pt x="373478" y="60143"/>
                      </a:cubicBezTo>
                      <a:cubicBezTo>
                        <a:pt x="374423" y="46643"/>
                        <a:pt x="375570" y="33278"/>
                        <a:pt x="376853" y="20183"/>
                      </a:cubicBezTo>
                      <a:cubicBezTo>
                        <a:pt x="249345" y="20115"/>
                        <a:pt x="122850" y="12960"/>
                        <a:pt x="4793" y="0"/>
                      </a:cubicBezTo>
                      <a:close/>
                    </a:path>
                  </a:pathLst>
                </a:custGeom>
                <a:solidFill>
                  <a:srgbClr val="D38F76"/>
                </a:solidFill>
                <a:ln w="674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7BF3DE9-9097-7C5E-F322-314DF0638EF5}"/>
                    </a:ext>
                  </a:extLst>
                </p:cNvPr>
                <p:cNvSpPr/>
                <p:nvPr/>
              </p:nvSpPr>
              <p:spPr>
                <a:xfrm>
                  <a:off x="11857192" y="7604502"/>
                  <a:ext cx="1422089" cy="789406"/>
                </a:xfrm>
                <a:custGeom>
                  <a:avLst/>
                  <a:gdLst>
                    <a:gd name="connsiteX0" fmla="*/ 148230 w 1422089"/>
                    <a:gd name="connsiteY0" fmla="*/ 0 h 789406"/>
                    <a:gd name="connsiteX1" fmla="*/ 0 w 1422089"/>
                    <a:gd name="connsiteY1" fmla="*/ 742500 h 789406"/>
                    <a:gd name="connsiteX2" fmla="*/ 1422090 w 1422089"/>
                    <a:gd name="connsiteY2" fmla="*/ 629640 h 789406"/>
                    <a:gd name="connsiteX3" fmla="*/ 1168290 w 1422089"/>
                    <a:gd name="connsiteY3" fmla="*/ 93352 h 789406"/>
                    <a:gd name="connsiteX4" fmla="*/ 1029375 w 1422089"/>
                    <a:gd name="connsiteY4" fmla="*/ 67297 h 789406"/>
                    <a:gd name="connsiteX5" fmla="*/ 148230 w 1422089"/>
                    <a:gd name="connsiteY5" fmla="*/ 0 h 78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089" h="789406">
                      <a:moveTo>
                        <a:pt x="148230" y="0"/>
                      </a:moveTo>
                      <a:cubicBezTo>
                        <a:pt x="84375" y="198787"/>
                        <a:pt x="21802" y="458865"/>
                        <a:pt x="0" y="742500"/>
                      </a:cubicBezTo>
                      <a:cubicBezTo>
                        <a:pt x="433012" y="819315"/>
                        <a:pt x="1074195" y="814860"/>
                        <a:pt x="1422090" y="629640"/>
                      </a:cubicBezTo>
                      <a:cubicBezTo>
                        <a:pt x="1318073" y="439830"/>
                        <a:pt x="1230525" y="254070"/>
                        <a:pt x="1168290" y="93352"/>
                      </a:cubicBezTo>
                      <a:cubicBezTo>
                        <a:pt x="1119150" y="89505"/>
                        <a:pt x="1072373" y="79650"/>
                        <a:pt x="1029375" y="67297"/>
                      </a:cubicBezTo>
                      <a:cubicBezTo>
                        <a:pt x="775845" y="90450"/>
                        <a:pt x="357142" y="61830"/>
                        <a:pt x="148230" y="0"/>
                      </a:cubicBezTo>
                      <a:close/>
                    </a:path>
                  </a:pathLst>
                </a:custGeom>
                <a:solidFill>
                  <a:srgbClr val="D26459"/>
                </a:solidFill>
                <a:ln w="674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A705406-C13C-A794-F24C-B6BA28D4C2C5}"/>
                    </a:ext>
                  </a:extLst>
                </p:cNvPr>
                <p:cNvSpPr/>
                <p:nvPr/>
              </p:nvSpPr>
              <p:spPr>
                <a:xfrm>
                  <a:off x="11994757" y="7604502"/>
                  <a:ext cx="1045507" cy="130882"/>
                </a:xfrm>
                <a:custGeom>
                  <a:avLst/>
                  <a:gdLst>
                    <a:gd name="connsiteX0" fmla="*/ 10665 w 1045507"/>
                    <a:gd name="connsiteY0" fmla="*/ 0 h 130882"/>
                    <a:gd name="connsiteX1" fmla="*/ 0 w 1045507"/>
                    <a:gd name="connsiteY1" fmla="*/ 33885 h 130882"/>
                    <a:gd name="connsiteX2" fmla="*/ 889582 w 1045507"/>
                    <a:gd name="connsiteY2" fmla="*/ 103747 h 130882"/>
                    <a:gd name="connsiteX3" fmla="*/ 1045508 w 1045507"/>
                    <a:gd name="connsiteY3" fmla="*/ 130882 h 130882"/>
                    <a:gd name="connsiteX4" fmla="*/ 1030725 w 1045507"/>
                    <a:gd name="connsiteY4" fmla="*/ 93352 h 130882"/>
                    <a:gd name="connsiteX5" fmla="*/ 891810 w 1045507"/>
                    <a:gd name="connsiteY5" fmla="*/ 67297 h 130882"/>
                    <a:gd name="connsiteX6" fmla="*/ 10665 w 1045507"/>
                    <a:gd name="connsiteY6" fmla="*/ 0 h 13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507" h="130882">
                      <a:moveTo>
                        <a:pt x="10665" y="0"/>
                      </a:moveTo>
                      <a:cubicBezTo>
                        <a:pt x="7087" y="11137"/>
                        <a:pt x="3510" y="22410"/>
                        <a:pt x="0" y="33885"/>
                      </a:cubicBezTo>
                      <a:cubicBezTo>
                        <a:pt x="205875" y="97470"/>
                        <a:pt x="632677" y="127237"/>
                        <a:pt x="889582" y="103747"/>
                      </a:cubicBezTo>
                      <a:cubicBezTo>
                        <a:pt x="937508" y="117517"/>
                        <a:pt x="990158" y="128182"/>
                        <a:pt x="1045508" y="130882"/>
                      </a:cubicBezTo>
                      <a:cubicBezTo>
                        <a:pt x="1040445" y="118192"/>
                        <a:pt x="1035518" y="105705"/>
                        <a:pt x="1030725" y="93352"/>
                      </a:cubicBezTo>
                      <a:cubicBezTo>
                        <a:pt x="981585" y="89505"/>
                        <a:pt x="934807" y="79650"/>
                        <a:pt x="891810" y="67297"/>
                      </a:cubicBezTo>
                      <a:cubicBezTo>
                        <a:pt x="638280" y="90450"/>
                        <a:pt x="219577" y="61830"/>
                        <a:pt x="10665" y="0"/>
                      </a:cubicBezTo>
                      <a:close/>
                    </a:path>
                  </a:pathLst>
                </a:custGeom>
                <a:solidFill>
                  <a:srgbClr val="AC4640"/>
                </a:solidFill>
                <a:ln w="674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FA3E08B-9641-462F-6B4A-83E9F2757D25}"/>
                    </a:ext>
                  </a:extLst>
                </p:cNvPr>
                <p:cNvSpPr/>
                <p:nvPr/>
              </p:nvSpPr>
              <p:spPr>
                <a:xfrm>
                  <a:off x="12864967" y="7155019"/>
                  <a:ext cx="408509" cy="336690"/>
                </a:xfrm>
                <a:custGeom>
                  <a:avLst/>
                  <a:gdLst>
                    <a:gd name="connsiteX0" fmla="*/ 206685 w 408509"/>
                    <a:gd name="connsiteY0" fmla="*/ 0 h 336690"/>
                    <a:gd name="connsiteX1" fmla="*/ 408510 w 408509"/>
                    <a:gd name="connsiteY1" fmla="*/ 336690 h 336690"/>
                    <a:gd name="connsiteX2" fmla="*/ 362340 w 408509"/>
                    <a:gd name="connsiteY2" fmla="*/ 279720 h 336690"/>
                    <a:gd name="connsiteX3" fmla="*/ 0 w 408509"/>
                    <a:gd name="connsiteY3" fmla="*/ 88965 h 336690"/>
                    <a:gd name="connsiteX4" fmla="*/ 206685 w 408509"/>
                    <a:gd name="connsiteY4" fmla="*/ 0 h 3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09" h="336690">
                      <a:moveTo>
                        <a:pt x="206685" y="0"/>
                      </a:moveTo>
                      <a:cubicBezTo>
                        <a:pt x="314955" y="128858"/>
                        <a:pt x="388530" y="269730"/>
                        <a:pt x="408510" y="336690"/>
                      </a:cubicBezTo>
                      <a:cubicBezTo>
                        <a:pt x="398385" y="316305"/>
                        <a:pt x="383063" y="296865"/>
                        <a:pt x="362340" y="279720"/>
                      </a:cubicBezTo>
                      <a:cubicBezTo>
                        <a:pt x="257647" y="192240"/>
                        <a:pt x="131085" y="126495"/>
                        <a:pt x="0" y="88965"/>
                      </a:cubicBezTo>
                      <a:cubicBezTo>
                        <a:pt x="46980" y="64125"/>
                        <a:pt x="127103" y="24705"/>
                        <a:pt x="206685" y="0"/>
                      </a:cubicBezTo>
                      <a:close/>
                    </a:path>
                  </a:pathLst>
                </a:custGeom>
                <a:solidFill>
                  <a:srgbClr val="E4B6A0"/>
                </a:solidFill>
                <a:ln w="674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D24A010-1650-FBB9-6C21-9C603F607FC9}"/>
                    </a:ext>
                  </a:extLst>
                </p:cNvPr>
                <p:cNvSpPr/>
                <p:nvPr/>
              </p:nvSpPr>
              <p:spPr>
                <a:xfrm>
                  <a:off x="12864967" y="7155019"/>
                  <a:ext cx="219240" cy="97267"/>
                </a:xfrm>
                <a:custGeom>
                  <a:avLst/>
                  <a:gdLst>
                    <a:gd name="connsiteX0" fmla="*/ 206685 w 219240"/>
                    <a:gd name="connsiteY0" fmla="*/ 0 h 97267"/>
                    <a:gd name="connsiteX1" fmla="*/ 219240 w 219240"/>
                    <a:gd name="connsiteY1" fmla="*/ 15188 h 97267"/>
                    <a:gd name="connsiteX2" fmla="*/ 27540 w 219240"/>
                    <a:gd name="connsiteY2" fmla="*/ 97268 h 97267"/>
                    <a:gd name="connsiteX3" fmla="*/ 0 w 219240"/>
                    <a:gd name="connsiteY3" fmla="*/ 88898 h 97267"/>
                    <a:gd name="connsiteX4" fmla="*/ 206685 w 219240"/>
                    <a:gd name="connsiteY4" fmla="*/ 0 h 9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0" h="97267">
                      <a:moveTo>
                        <a:pt x="206685" y="0"/>
                      </a:moveTo>
                      <a:cubicBezTo>
                        <a:pt x="210938" y="5063"/>
                        <a:pt x="215123" y="10125"/>
                        <a:pt x="219240" y="15188"/>
                      </a:cubicBezTo>
                      <a:cubicBezTo>
                        <a:pt x="146678" y="38205"/>
                        <a:pt x="74385" y="72967"/>
                        <a:pt x="27540" y="97268"/>
                      </a:cubicBezTo>
                      <a:cubicBezTo>
                        <a:pt x="18360" y="94365"/>
                        <a:pt x="9180" y="91598"/>
                        <a:pt x="0" y="88898"/>
                      </a:cubicBezTo>
                      <a:cubicBezTo>
                        <a:pt x="46980" y="64125"/>
                        <a:pt x="127103" y="24705"/>
                        <a:pt x="206685" y="0"/>
                      </a:cubicBezTo>
                      <a:close/>
                    </a:path>
                  </a:pathLst>
                </a:custGeom>
                <a:solidFill>
                  <a:srgbClr val="D38F76"/>
                </a:solidFill>
                <a:ln w="674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CBD34B2-494E-AE60-93A8-08384F108B5D}"/>
                    </a:ext>
                  </a:extLst>
                </p:cNvPr>
                <p:cNvSpPr/>
                <p:nvPr/>
              </p:nvSpPr>
              <p:spPr>
                <a:xfrm>
                  <a:off x="12864494" y="7214892"/>
                  <a:ext cx="354375" cy="212894"/>
                </a:xfrm>
                <a:custGeom>
                  <a:avLst/>
                  <a:gdLst>
                    <a:gd name="connsiteX0" fmla="*/ 54337 w 354375"/>
                    <a:gd name="connsiteY0" fmla="*/ 0 h 212894"/>
                    <a:gd name="connsiteX1" fmla="*/ 349042 w 354375"/>
                    <a:gd name="connsiteY1" fmla="*/ 206280 h 212894"/>
                    <a:gd name="connsiteX2" fmla="*/ 354375 w 354375"/>
                    <a:gd name="connsiteY2" fmla="*/ 212895 h 212894"/>
                    <a:gd name="connsiteX3" fmla="*/ 0 w 354375"/>
                    <a:gd name="connsiteY3" fmla="*/ 28822 h 212894"/>
                    <a:gd name="connsiteX4" fmla="*/ 54337 w 354375"/>
                    <a:gd name="connsiteY4" fmla="*/ 0 h 21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75" h="212894">
                      <a:moveTo>
                        <a:pt x="54337" y="0"/>
                      </a:moveTo>
                      <a:cubicBezTo>
                        <a:pt x="165780" y="48735"/>
                        <a:pt x="299227" y="146745"/>
                        <a:pt x="349042" y="206280"/>
                      </a:cubicBezTo>
                      <a:cubicBezTo>
                        <a:pt x="350865" y="208440"/>
                        <a:pt x="352620" y="210667"/>
                        <a:pt x="354375" y="212895"/>
                      </a:cubicBezTo>
                      <a:cubicBezTo>
                        <a:pt x="251100" y="128722"/>
                        <a:pt x="127710" y="65340"/>
                        <a:pt x="0" y="28822"/>
                      </a:cubicBezTo>
                      <a:cubicBezTo>
                        <a:pt x="18765" y="18360"/>
                        <a:pt x="36923" y="8775"/>
                        <a:pt x="54337" y="0"/>
                      </a:cubicBezTo>
                      <a:close/>
                    </a:path>
                  </a:pathLst>
                </a:custGeom>
                <a:solidFill>
                  <a:srgbClr val="D38F76"/>
                </a:solidFill>
                <a:ln w="674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F83B955-0F34-1752-72EE-4EFB37CC656D}"/>
                    </a:ext>
                  </a:extLst>
                </p:cNvPr>
                <p:cNvSpPr/>
                <p:nvPr/>
              </p:nvSpPr>
              <p:spPr>
                <a:xfrm>
                  <a:off x="11970255" y="6822852"/>
                  <a:ext cx="1114087" cy="856883"/>
                </a:xfrm>
                <a:custGeom>
                  <a:avLst/>
                  <a:gdLst>
                    <a:gd name="connsiteX0" fmla="*/ 375975 w 1114087"/>
                    <a:gd name="connsiteY0" fmla="*/ 0 h 856883"/>
                    <a:gd name="connsiteX1" fmla="*/ 241853 w 1114087"/>
                    <a:gd name="connsiteY1" fmla="*/ 29835 h 856883"/>
                    <a:gd name="connsiteX2" fmla="*/ 0 w 1114087"/>
                    <a:gd name="connsiteY2" fmla="*/ 770175 h 856883"/>
                    <a:gd name="connsiteX3" fmla="*/ 916177 w 1114087"/>
                    <a:gd name="connsiteY3" fmla="*/ 848880 h 856883"/>
                    <a:gd name="connsiteX4" fmla="*/ 755730 w 1114087"/>
                    <a:gd name="connsiteY4" fmla="*/ 789345 h 856883"/>
                    <a:gd name="connsiteX5" fmla="*/ 600682 w 1114087"/>
                    <a:gd name="connsiteY5" fmla="*/ 780098 h 856883"/>
                    <a:gd name="connsiteX6" fmla="*/ 557753 w 1114087"/>
                    <a:gd name="connsiteY6" fmla="*/ 673110 h 856883"/>
                    <a:gd name="connsiteX7" fmla="*/ 540945 w 1114087"/>
                    <a:gd name="connsiteY7" fmla="*/ 579960 h 856883"/>
                    <a:gd name="connsiteX8" fmla="*/ 539527 w 1114087"/>
                    <a:gd name="connsiteY8" fmla="*/ 485663 h 856883"/>
                    <a:gd name="connsiteX9" fmla="*/ 559710 w 1114087"/>
                    <a:gd name="connsiteY9" fmla="*/ 390555 h 856883"/>
                    <a:gd name="connsiteX10" fmla="*/ 894645 w 1114087"/>
                    <a:gd name="connsiteY10" fmla="*/ 421065 h 856883"/>
                    <a:gd name="connsiteX11" fmla="*/ 1114088 w 1114087"/>
                    <a:gd name="connsiteY11" fmla="*/ 328320 h 856883"/>
                    <a:gd name="connsiteX12" fmla="*/ 625455 w 1114087"/>
                    <a:gd name="connsiteY12" fmla="*/ 12015 h 856883"/>
                    <a:gd name="connsiteX13" fmla="*/ 626872 w 1114087"/>
                    <a:gd name="connsiteY13" fmla="*/ 42120 h 856883"/>
                    <a:gd name="connsiteX14" fmla="*/ 435038 w 1114087"/>
                    <a:gd name="connsiteY14" fmla="*/ 114413 h 856883"/>
                    <a:gd name="connsiteX15" fmla="*/ 370170 w 1114087"/>
                    <a:gd name="connsiteY15" fmla="*/ 42930 h 856883"/>
                    <a:gd name="connsiteX16" fmla="*/ 375975 w 1114087"/>
                    <a:gd name="connsiteY16" fmla="*/ 0 h 8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4087" h="856883">
                      <a:moveTo>
                        <a:pt x="375975" y="0"/>
                      </a:moveTo>
                      <a:lnTo>
                        <a:pt x="241853" y="29835"/>
                      </a:lnTo>
                      <a:cubicBezTo>
                        <a:pt x="187582" y="238275"/>
                        <a:pt x="86198" y="525285"/>
                        <a:pt x="0" y="770175"/>
                      </a:cubicBezTo>
                      <a:cubicBezTo>
                        <a:pt x="193455" y="839835"/>
                        <a:pt x="647663" y="873450"/>
                        <a:pt x="916177" y="848880"/>
                      </a:cubicBezTo>
                      <a:cubicBezTo>
                        <a:pt x="852728" y="830655"/>
                        <a:pt x="797580" y="807030"/>
                        <a:pt x="755730" y="789345"/>
                      </a:cubicBezTo>
                      <a:cubicBezTo>
                        <a:pt x="714218" y="795083"/>
                        <a:pt x="642802" y="789953"/>
                        <a:pt x="600682" y="780098"/>
                      </a:cubicBezTo>
                      <a:cubicBezTo>
                        <a:pt x="530348" y="763762"/>
                        <a:pt x="516375" y="707535"/>
                        <a:pt x="557753" y="673110"/>
                      </a:cubicBezTo>
                      <a:cubicBezTo>
                        <a:pt x="511448" y="663863"/>
                        <a:pt x="496598" y="605070"/>
                        <a:pt x="540945" y="579960"/>
                      </a:cubicBezTo>
                      <a:cubicBezTo>
                        <a:pt x="501592" y="562072"/>
                        <a:pt x="503145" y="503618"/>
                        <a:pt x="539527" y="485663"/>
                      </a:cubicBezTo>
                      <a:cubicBezTo>
                        <a:pt x="493762" y="468990"/>
                        <a:pt x="487755" y="401895"/>
                        <a:pt x="559710" y="390555"/>
                      </a:cubicBezTo>
                      <a:cubicBezTo>
                        <a:pt x="667440" y="377460"/>
                        <a:pt x="782730" y="389003"/>
                        <a:pt x="894645" y="421065"/>
                      </a:cubicBezTo>
                      <a:cubicBezTo>
                        <a:pt x="944122" y="394875"/>
                        <a:pt x="1030320" y="352553"/>
                        <a:pt x="1114088" y="328320"/>
                      </a:cubicBezTo>
                      <a:cubicBezTo>
                        <a:pt x="1011892" y="192307"/>
                        <a:pt x="798323" y="52380"/>
                        <a:pt x="625455" y="12015"/>
                      </a:cubicBezTo>
                      <a:lnTo>
                        <a:pt x="626872" y="42120"/>
                      </a:lnTo>
                      <a:lnTo>
                        <a:pt x="435038" y="114413"/>
                      </a:lnTo>
                      <a:lnTo>
                        <a:pt x="370170" y="42930"/>
                      </a:lnTo>
                      <a:lnTo>
                        <a:pt x="375975" y="0"/>
                      </a:lnTo>
                      <a:close/>
                    </a:path>
                  </a:pathLst>
                </a:custGeom>
                <a:solidFill>
                  <a:srgbClr val="4387D4"/>
                </a:solidFill>
                <a:ln w="674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578373F-26E9-E95B-EA69-A93E4535425F}"/>
                    </a:ext>
                  </a:extLst>
                </p:cNvPr>
                <p:cNvSpPr/>
                <p:nvPr/>
              </p:nvSpPr>
              <p:spPr>
                <a:xfrm>
                  <a:off x="12439046" y="7233252"/>
                  <a:ext cx="447453" cy="443879"/>
                </a:xfrm>
                <a:custGeom>
                  <a:avLst/>
                  <a:gdLst>
                    <a:gd name="connsiteX0" fmla="*/ 368479 w 447453"/>
                    <a:gd name="connsiteY0" fmla="*/ 443880 h 443879"/>
                    <a:gd name="connsiteX1" fmla="*/ 447454 w 447453"/>
                    <a:gd name="connsiteY1" fmla="*/ 438547 h 443879"/>
                    <a:gd name="connsiteX2" fmla="*/ 441717 w 447453"/>
                    <a:gd name="connsiteY2" fmla="*/ 436860 h 443879"/>
                    <a:gd name="connsiteX3" fmla="*/ 441379 w 447453"/>
                    <a:gd name="connsiteY3" fmla="*/ 436792 h 443879"/>
                    <a:gd name="connsiteX4" fmla="*/ 341816 w 447453"/>
                    <a:gd name="connsiteY4" fmla="*/ 401828 h 443879"/>
                    <a:gd name="connsiteX5" fmla="*/ 339386 w 447453"/>
                    <a:gd name="connsiteY5" fmla="*/ 400882 h 443879"/>
                    <a:gd name="connsiteX6" fmla="*/ 337024 w 447453"/>
                    <a:gd name="connsiteY6" fmla="*/ 399938 h 443879"/>
                    <a:gd name="connsiteX7" fmla="*/ 334661 w 447453"/>
                    <a:gd name="connsiteY7" fmla="*/ 398992 h 443879"/>
                    <a:gd name="connsiteX8" fmla="*/ 329937 w 447453"/>
                    <a:gd name="connsiteY8" fmla="*/ 397102 h 443879"/>
                    <a:gd name="connsiteX9" fmla="*/ 327641 w 447453"/>
                    <a:gd name="connsiteY9" fmla="*/ 396157 h 443879"/>
                    <a:gd name="connsiteX10" fmla="*/ 325346 w 447453"/>
                    <a:gd name="connsiteY10" fmla="*/ 395212 h 443879"/>
                    <a:gd name="connsiteX11" fmla="*/ 323052 w 447453"/>
                    <a:gd name="connsiteY11" fmla="*/ 394267 h 443879"/>
                    <a:gd name="connsiteX12" fmla="*/ 321634 w 447453"/>
                    <a:gd name="connsiteY12" fmla="*/ 393660 h 443879"/>
                    <a:gd name="connsiteX13" fmla="*/ 320824 w 447453"/>
                    <a:gd name="connsiteY13" fmla="*/ 393322 h 443879"/>
                    <a:gd name="connsiteX14" fmla="*/ 318596 w 447453"/>
                    <a:gd name="connsiteY14" fmla="*/ 392377 h 443879"/>
                    <a:gd name="connsiteX15" fmla="*/ 316437 w 447453"/>
                    <a:gd name="connsiteY15" fmla="*/ 391500 h 443879"/>
                    <a:gd name="connsiteX16" fmla="*/ 316369 w 447453"/>
                    <a:gd name="connsiteY16" fmla="*/ 391500 h 443879"/>
                    <a:gd name="connsiteX17" fmla="*/ 314141 w 447453"/>
                    <a:gd name="connsiteY17" fmla="*/ 390555 h 443879"/>
                    <a:gd name="connsiteX18" fmla="*/ 311981 w 447453"/>
                    <a:gd name="connsiteY18" fmla="*/ 389610 h 443879"/>
                    <a:gd name="connsiteX19" fmla="*/ 311307 w 447453"/>
                    <a:gd name="connsiteY19" fmla="*/ 389340 h 443879"/>
                    <a:gd name="connsiteX20" fmla="*/ 309821 w 447453"/>
                    <a:gd name="connsiteY20" fmla="*/ 388732 h 443879"/>
                    <a:gd name="connsiteX21" fmla="*/ 307661 w 447453"/>
                    <a:gd name="connsiteY21" fmla="*/ 387855 h 443879"/>
                    <a:gd name="connsiteX22" fmla="*/ 306312 w 447453"/>
                    <a:gd name="connsiteY22" fmla="*/ 387247 h 443879"/>
                    <a:gd name="connsiteX23" fmla="*/ 305569 w 447453"/>
                    <a:gd name="connsiteY23" fmla="*/ 386910 h 443879"/>
                    <a:gd name="connsiteX24" fmla="*/ 303476 w 447453"/>
                    <a:gd name="connsiteY24" fmla="*/ 386032 h 443879"/>
                    <a:gd name="connsiteX25" fmla="*/ 301384 w 447453"/>
                    <a:gd name="connsiteY25" fmla="*/ 385155 h 443879"/>
                    <a:gd name="connsiteX26" fmla="*/ 301316 w 447453"/>
                    <a:gd name="connsiteY26" fmla="*/ 385155 h 443879"/>
                    <a:gd name="connsiteX27" fmla="*/ 299224 w 447453"/>
                    <a:gd name="connsiteY27" fmla="*/ 384277 h 443879"/>
                    <a:gd name="connsiteX28" fmla="*/ 297131 w 447453"/>
                    <a:gd name="connsiteY28" fmla="*/ 383400 h 443879"/>
                    <a:gd name="connsiteX29" fmla="*/ 296457 w 447453"/>
                    <a:gd name="connsiteY29" fmla="*/ 383130 h 443879"/>
                    <a:gd name="connsiteX30" fmla="*/ 295039 w 447453"/>
                    <a:gd name="connsiteY30" fmla="*/ 382522 h 443879"/>
                    <a:gd name="connsiteX31" fmla="*/ 293014 w 447453"/>
                    <a:gd name="connsiteY31" fmla="*/ 381645 h 443879"/>
                    <a:gd name="connsiteX32" fmla="*/ 291664 w 447453"/>
                    <a:gd name="connsiteY32" fmla="*/ 381105 h 443879"/>
                    <a:gd name="connsiteX33" fmla="*/ 290989 w 447453"/>
                    <a:gd name="connsiteY33" fmla="*/ 380835 h 443879"/>
                    <a:gd name="connsiteX34" fmla="*/ 289032 w 447453"/>
                    <a:gd name="connsiteY34" fmla="*/ 380025 h 443879"/>
                    <a:gd name="connsiteX35" fmla="*/ 287074 w 447453"/>
                    <a:gd name="connsiteY35" fmla="*/ 379215 h 443879"/>
                    <a:gd name="connsiteX36" fmla="*/ 132027 w 447453"/>
                    <a:gd name="connsiteY36" fmla="*/ 369967 h 443879"/>
                    <a:gd name="connsiteX37" fmla="*/ 89096 w 447453"/>
                    <a:gd name="connsiteY37" fmla="*/ 262980 h 443879"/>
                    <a:gd name="connsiteX38" fmla="*/ 72289 w 447453"/>
                    <a:gd name="connsiteY38" fmla="*/ 169830 h 443879"/>
                    <a:gd name="connsiteX39" fmla="*/ 70872 w 447453"/>
                    <a:gd name="connsiteY39" fmla="*/ 75532 h 443879"/>
                    <a:gd name="connsiteX40" fmla="*/ 68981 w 447453"/>
                    <a:gd name="connsiteY40" fmla="*/ 74790 h 443879"/>
                    <a:gd name="connsiteX41" fmla="*/ 68441 w 447453"/>
                    <a:gd name="connsiteY41" fmla="*/ 74587 h 443879"/>
                    <a:gd name="connsiteX42" fmla="*/ 67024 w 447453"/>
                    <a:gd name="connsiteY42" fmla="*/ 73980 h 443879"/>
                    <a:gd name="connsiteX43" fmla="*/ 66552 w 447453"/>
                    <a:gd name="connsiteY43" fmla="*/ 73777 h 443879"/>
                    <a:gd name="connsiteX44" fmla="*/ 64864 w 447453"/>
                    <a:gd name="connsiteY44" fmla="*/ 72967 h 443879"/>
                    <a:gd name="connsiteX45" fmla="*/ 64324 w 447453"/>
                    <a:gd name="connsiteY45" fmla="*/ 72697 h 443879"/>
                    <a:gd name="connsiteX46" fmla="*/ 63109 w 447453"/>
                    <a:gd name="connsiteY46" fmla="*/ 72022 h 443879"/>
                    <a:gd name="connsiteX47" fmla="*/ 62501 w 447453"/>
                    <a:gd name="connsiteY47" fmla="*/ 71685 h 443879"/>
                    <a:gd name="connsiteX48" fmla="*/ 61152 w 447453"/>
                    <a:gd name="connsiteY48" fmla="*/ 70875 h 443879"/>
                    <a:gd name="connsiteX49" fmla="*/ 60814 w 447453"/>
                    <a:gd name="connsiteY49" fmla="*/ 70672 h 443879"/>
                    <a:gd name="connsiteX50" fmla="*/ 59194 w 447453"/>
                    <a:gd name="connsiteY50" fmla="*/ 69660 h 443879"/>
                    <a:gd name="connsiteX51" fmla="*/ 58789 w 447453"/>
                    <a:gd name="connsiteY51" fmla="*/ 69390 h 443879"/>
                    <a:gd name="connsiteX52" fmla="*/ 57574 w 447453"/>
                    <a:gd name="connsiteY52" fmla="*/ 68580 h 443879"/>
                    <a:gd name="connsiteX53" fmla="*/ 57101 w 447453"/>
                    <a:gd name="connsiteY53" fmla="*/ 68242 h 443879"/>
                    <a:gd name="connsiteX54" fmla="*/ 55751 w 447453"/>
                    <a:gd name="connsiteY54" fmla="*/ 67230 h 443879"/>
                    <a:gd name="connsiteX55" fmla="*/ 55617 w 447453"/>
                    <a:gd name="connsiteY55" fmla="*/ 67162 h 443879"/>
                    <a:gd name="connsiteX56" fmla="*/ 55617 w 447453"/>
                    <a:gd name="connsiteY56" fmla="*/ 67162 h 443879"/>
                    <a:gd name="connsiteX57" fmla="*/ 55346 w 447453"/>
                    <a:gd name="connsiteY57" fmla="*/ 66960 h 443879"/>
                    <a:gd name="connsiteX58" fmla="*/ 54199 w 447453"/>
                    <a:gd name="connsiteY58" fmla="*/ 66015 h 443879"/>
                    <a:gd name="connsiteX59" fmla="*/ 53726 w 447453"/>
                    <a:gd name="connsiteY59" fmla="*/ 65610 h 443879"/>
                    <a:gd name="connsiteX60" fmla="*/ 52647 w 447453"/>
                    <a:gd name="connsiteY60" fmla="*/ 64665 h 443879"/>
                    <a:gd name="connsiteX61" fmla="*/ 52376 w 447453"/>
                    <a:gd name="connsiteY61" fmla="*/ 64395 h 443879"/>
                    <a:gd name="connsiteX62" fmla="*/ 51094 w 447453"/>
                    <a:gd name="connsiteY62" fmla="*/ 63180 h 443879"/>
                    <a:gd name="connsiteX63" fmla="*/ 50689 w 447453"/>
                    <a:gd name="connsiteY63" fmla="*/ 62775 h 443879"/>
                    <a:gd name="connsiteX64" fmla="*/ 49879 w 447453"/>
                    <a:gd name="connsiteY64" fmla="*/ 61897 h 443879"/>
                    <a:gd name="connsiteX65" fmla="*/ 49339 w 447453"/>
                    <a:gd name="connsiteY65" fmla="*/ 61357 h 443879"/>
                    <a:gd name="connsiteX66" fmla="*/ 48529 w 447453"/>
                    <a:gd name="connsiteY66" fmla="*/ 60480 h 443879"/>
                    <a:gd name="connsiteX67" fmla="*/ 48191 w 447453"/>
                    <a:gd name="connsiteY67" fmla="*/ 60075 h 443879"/>
                    <a:gd name="connsiteX68" fmla="*/ 47111 w 447453"/>
                    <a:gd name="connsiteY68" fmla="*/ 58792 h 443879"/>
                    <a:gd name="connsiteX69" fmla="*/ 46639 w 447453"/>
                    <a:gd name="connsiteY69" fmla="*/ 58252 h 443879"/>
                    <a:gd name="connsiteX70" fmla="*/ 45964 w 447453"/>
                    <a:gd name="connsiteY70" fmla="*/ 57375 h 443879"/>
                    <a:gd name="connsiteX71" fmla="*/ 45492 w 447453"/>
                    <a:gd name="connsiteY71" fmla="*/ 56767 h 443879"/>
                    <a:gd name="connsiteX72" fmla="*/ 44749 w 447453"/>
                    <a:gd name="connsiteY72" fmla="*/ 55688 h 443879"/>
                    <a:gd name="connsiteX73" fmla="*/ 44277 w 447453"/>
                    <a:gd name="connsiteY73" fmla="*/ 54945 h 443879"/>
                    <a:gd name="connsiteX74" fmla="*/ 43669 w 447453"/>
                    <a:gd name="connsiteY74" fmla="*/ 53932 h 443879"/>
                    <a:gd name="connsiteX75" fmla="*/ 43264 w 447453"/>
                    <a:gd name="connsiteY75" fmla="*/ 53257 h 443879"/>
                    <a:gd name="connsiteX76" fmla="*/ 42791 w 447453"/>
                    <a:gd name="connsiteY76" fmla="*/ 52515 h 443879"/>
                    <a:gd name="connsiteX77" fmla="*/ 42319 w 447453"/>
                    <a:gd name="connsiteY77" fmla="*/ 51772 h 443879"/>
                    <a:gd name="connsiteX78" fmla="*/ 42319 w 447453"/>
                    <a:gd name="connsiteY78" fmla="*/ 51772 h 443879"/>
                    <a:gd name="connsiteX79" fmla="*/ 41644 w 447453"/>
                    <a:gd name="connsiteY79" fmla="*/ 50490 h 443879"/>
                    <a:gd name="connsiteX80" fmla="*/ 41644 w 447453"/>
                    <a:gd name="connsiteY80" fmla="*/ 50422 h 443879"/>
                    <a:gd name="connsiteX81" fmla="*/ 41307 w 447453"/>
                    <a:gd name="connsiteY81" fmla="*/ 49680 h 443879"/>
                    <a:gd name="connsiteX82" fmla="*/ 40902 w 447453"/>
                    <a:gd name="connsiteY82" fmla="*/ 48870 h 443879"/>
                    <a:gd name="connsiteX83" fmla="*/ 40564 w 447453"/>
                    <a:gd name="connsiteY83" fmla="*/ 48060 h 443879"/>
                    <a:gd name="connsiteX84" fmla="*/ 40226 w 447453"/>
                    <a:gd name="connsiteY84" fmla="*/ 47182 h 443879"/>
                    <a:gd name="connsiteX85" fmla="*/ 39821 w 447453"/>
                    <a:gd name="connsiteY85" fmla="*/ 46102 h 443879"/>
                    <a:gd name="connsiteX86" fmla="*/ 39416 w 447453"/>
                    <a:gd name="connsiteY86" fmla="*/ 45022 h 443879"/>
                    <a:gd name="connsiteX87" fmla="*/ 39147 w 447453"/>
                    <a:gd name="connsiteY87" fmla="*/ 44212 h 443879"/>
                    <a:gd name="connsiteX88" fmla="*/ 38876 w 447453"/>
                    <a:gd name="connsiteY88" fmla="*/ 43470 h 443879"/>
                    <a:gd name="connsiteX89" fmla="*/ 38606 w 447453"/>
                    <a:gd name="connsiteY89" fmla="*/ 42592 h 443879"/>
                    <a:gd name="connsiteX90" fmla="*/ 38404 w 447453"/>
                    <a:gd name="connsiteY90" fmla="*/ 41917 h 443879"/>
                    <a:gd name="connsiteX91" fmla="*/ 37999 w 447453"/>
                    <a:gd name="connsiteY91" fmla="*/ 40297 h 443879"/>
                    <a:gd name="connsiteX92" fmla="*/ 37864 w 447453"/>
                    <a:gd name="connsiteY92" fmla="*/ 39622 h 443879"/>
                    <a:gd name="connsiteX93" fmla="*/ 37661 w 447453"/>
                    <a:gd name="connsiteY93" fmla="*/ 38677 h 443879"/>
                    <a:gd name="connsiteX94" fmla="*/ 37527 w 447453"/>
                    <a:gd name="connsiteY94" fmla="*/ 38002 h 443879"/>
                    <a:gd name="connsiteX95" fmla="*/ 37324 w 447453"/>
                    <a:gd name="connsiteY95" fmla="*/ 37057 h 443879"/>
                    <a:gd name="connsiteX96" fmla="*/ 37122 w 447453"/>
                    <a:gd name="connsiteY96" fmla="*/ 35707 h 443879"/>
                    <a:gd name="connsiteX97" fmla="*/ 36986 w 447453"/>
                    <a:gd name="connsiteY97" fmla="*/ 34560 h 443879"/>
                    <a:gd name="connsiteX98" fmla="*/ 36919 w 447453"/>
                    <a:gd name="connsiteY98" fmla="*/ 34290 h 443879"/>
                    <a:gd name="connsiteX99" fmla="*/ 36784 w 447453"/>
                    <a:gd name="connsiteY99" fmla="*/ 33007 h 443879"/>
                    <a:gd name="connsiteX100" fmla="*/ 36784 w 447453"/>
                    <a:gd name="connsiteY100" fmla="*/ 33007 h 443879"/>
                    <a:gd name="connsiteX101" fmla="*/ 36649 w 447453"/>
                    <a:gd name="connsiteY101" fmla="*/ 30375 h 443879"/>
                    <a:gd name="connsiteX102" fmla="*/ 36649 w 447453"/>
                    <a:gd name="connsiteY102" fmla="*/ 30240 h 443879"/>
                    <a:gd name="connsiteX103" fmla="*/ 36649 w 447453"/>
                    <a:gd name="connsiteY103" fmla="*/ 29025 h 443879"/>
                    <a:gd name="connsiteX104" fmla="*/ 36649 w 447453"/>
                    <a:gd name="connsiteY104" fmla="*/ 28755 h 443879"/>
                    <a:gd name="connsiteX105" fmla="*/ 36919 w 447453"/>
                    <a:gd name="connsiteY105" fmla="*/ 24772 h 443879"/>
                    <a:gd name="connsiteX106" fmla="*/ 36919 w 447453"/>
                    <a:gd name="connsiteY106" fmla="*/ 24705 h 443879"/>
                    <a:gd name="connsiteX107" fmla="*/ 37054 w 447453"/>
                    <a:gd name="connsiteY107" fmla="*/ 23422 h 443879"/>
                    <a:gd name="connsiteX108" fmla="*/ 37122 w 447453"/>
                    <a:gd name="connsiteY108" fmla="*/ 23152 h 443879"/>
                    <a:gd name="connsiteX109" fmla="*/ 37932 w 447453"/>
                    <a:gd name="connsiteY109" fmla="*/ 19305 h 443879"/>
                    <a:gd name="connsiteX110" fmla="*/ 37999 w 447453"/>
                    <a:gd name="connsiteY110" fmla="*/ 19170 h 443879"/>
                    <a:gd name="connsiteX111" fmla="*/ 38337 w 447453"/>
                    <a:gd name="connsiteY111" fmla="*/ 17887 h 443879"/>
                    <a:gd name="connsiteX112" fmla="*/ 38337 w 447453"/>
                    <a:gd name="connsiteY112" fmla="*/ 17752 h 443879"/>
                    <a:gd name="connsiteX113" fmla="*/ 39687 w 447453"/>
                    <a:gd name="connsiteY113" fmla="*/ 13837 h 443879"/>
                    <a:gd name="connsiteX114" fmla="*/ 39687 w 447453"/>
                    <a:gd name="connsiteY114" fmla="*/ 13770 h 443879"/>
                    <a:gd name="connsiteX115" fmla="*/ 41509 w 447453"/>
                    <a:gd name="connsiteY115" fmla="*/ 9922 h 443879"/>
                    <a:gd name="connsiteX116" fmla="*/ 41509 w 447453"/>
                    <a:gd name="connsiteY116" fmla="*/ 9855 h 443879"/>
                    <a:gd name="connsiteX117" fmla="*/ 42184 w 447453"/>
                    <a:gd name="connsiteY117" fmla="*/ 8640 h 443879"/>
                    <a:gd name="connsiteX118" fmla="*/ 42251 w 447453"/>
                    <a:gd name="connsiteY118" fmla="*/ 8505 h 443879"/>
                    <a:gd name="connsiteX119" fmla="*/ 44614 w 447453"/>
                    <a:gd name="connsiteY119" fmla="*/ 4860 h 443879"/>
                    <a:gd name="connsiteX120" fmla="*/ 44614 w 447453"/>
                    <a:gd name="connsiteY120" fmla="*/ 4792 h 443879"/>
                    <a:gd name="connsiteX121" fmla="*/ 48529 w 447453"/>
                    <a:gd name="connsiteY121" fmla="*/ 67 h 443879"/>
                    <a:gd name="connsiteX122" fmla="*/ 48596 w 447453"/>
                    <a:gd name="connsiteY122" fmla="*/ 0 h 443879"/>
                    <a:gd name="connsiteX123" fmla="*/ 34219 w 447453"/>
                    <a:gd name="connsiteY123" fmla="*/ 94027 h 443879"/>
                    <a:gd name="connsiteX124" fmla="*/ 35636 w 447453"/>
                    <a:gd name="connsiteY124" fmla="*/ 188325 h 443879"/>
                    <a:gd name="connsiteX125" fmla="*/ 52444 w 447453"/>
                    <a:gd name="connsiteY125" fmla="*/ 281475 h 443879"/>
                    <a:gd name="connsiteX126" fmla="*/ 95374 w 447453"/>
                    <a:gd name="connsiteY126" fmla="*/ 388462 h 443879"/>
                    <a:gd name="connsiteX127" fmla="*/ 250421 w 447453"/>
                    <a:gd name="connsiteY127" fmla="*/ 397710 h 443879"/>
                    <a:gd name="connsiteX128" fmla="*/ 368479 w 447453"/>
                    <a:gd name="connsiteY128" fmla="*/ 443880 h 44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47453" h="443879">
                      <a:moveTo>
                        <a:pt x="368479" y="443880"/>
                      </a:moveTo>
                      <a:cubicBezTo>
                        <a:pt x="396154" y="442597"/>
                        <a:pt x="422614" y="440842"/>
                        <a:pt x="447454" y="438547"/>
                      </a:cubicBezTo>
                      <a:cubicBezTo>
                        <a:pt x="445564" y="438007"/>
                        <a:pt x="443606" y="437467"/>
                        <a:pt x="441717" y="436860"/>
                      </a:cubicBezTo>
                      <a:lnTo>
                        <a:pt x="441379" y="436792"/>
                      </a:lnTo>
                      <a:cubicBezTo>
                        <a:pt x="405064" y="426060"/>
                        <a:pt x="371516" y="413707"/>
                        <a:pt x="341816" y="401828"/>
                      </a:cubicBezTo>
                      <a:lnTo>
                        <a:pt x="339386" y="400882"/>
                      </a:lnTo>
                      <a:lnTo>
                        <a:pt x="337024" y="399938"/>
                      </a:lnTo>
                      <a:lnTo>
                        <a:pt x="334661" y="398992"/>
                      </a:lnTo>
                      <a:lnTo>
                        <a:pt x="329937" y="397102"/>
                      </a:lnTo>
                      <a:lnTo>
                        <a:pt x="327641" y="396157"/>
                      </a:lnTo>
                      <a:lnTo>
                        <a:pt x="325346" y="395212"/>
                      </a:lnTo>
                      <a:lnTo>
                        <a:pt x="323052" y="394267"/>
                      </a:lnTo>
                      <a:lnTo>
                        <a:pt x="321634" y="393660"/>
                      </a:lnTo>
                      <a:lnTo>
                        <a:pt x="320824" y="393322"/>
                      </a:lnTo>
                      <a:lnTo>
                        <a:pt x="318596" y="392377"/>
                      </a:lnTo>
                      <a:lnTo>
                        <a:pt x="316437" y="391500"/>
                      </a:lnTo>
                      <a:lnTo>
                        <a:pt x="316369" y="391500"/>
                      </a:lnTo>
                      <a:lnTo>
                        <a:pt x="314141" y="390555"/>
                      </a:lnTo>
                      <a:lnTo>
                        <a:pt x="311981" y="389610"/>
                      </a:lnTo>
                      <a:lnTo>
                        <a:pt x="311307" y="389340"/>
                      </a:lnTo>
                      <a:lnTo>
                        <a:pt x="309821" y="388732"/>
                      </a:lnTo>
                      <a:lnTo>
                        <a:pt x="307661" y="387855"/>
                      </a:lnTo>
                      <a:lnTo>
                        <a:pt x="306312" y="387247"/>
                      </a:lnTo>
                      <a:lnTo>
                        <a:pt x="305569" y="386910"/>
                      </a:lnTo>
                      <a:lnTo>
                        <a:pt x="303476" y="386032"/>
                      </a:lnTo>
                      <a:lnTo>
                        <a:pt x="301384" y="385155"/>
                      </a:lnTo>
                      <a:lnTo>
                        <a:pt x="301316" y="385155"/>
                      </a:lnTo>
                      <a:lnTo>
                        <a:pt x="299224" y="384277"/>
                      </a:lnTo>
                      <a:lnTo>
                        <a:pt x="297131" y="383400"/>
                      </a:lnTo>
                      <a:lnTo>
                        <a:pt x="296457" y="383130"/>
                      </a:lnTo>
                      <a:lnTo>
                        <a:pt x="295039" y="382522"/>
                      </a:lnTo>
                      <a:lnTo>
                        <a:pt x="293014" y="381645"/>
                      </a:lnTo>
                      <a:lnTo>
                        <a:pt x="291664" y="381105"/>
                      </a:lnTo>
                      <a:lnTo>
                        <a:pt x="290989" y="380835"/>
                      </a:lnTo>
                      <a:lnTo>
                        <a:pt x="289032" y="380025"/>
                      </a:lnTo>
                      <a:lnTo>
                        <a:pt x="287074" y="379215"/>
                      </a:lnTo>
                      <a:cubicBezTo>
                        <a:pt x="245562" y="384953"/>
                        <a:pt x="174147" y="379822"/>
                        <a:pt x="132027" y="369967"/>
                      </a:cubicBezTo>
                      <a:cubicBezTo>
                        <a:pt x="61691" y="353632"/>
                        <a:pt x="47719" y="297405"/>
                        <a:pt x="89096" y="262980"/>
                      </a:cubicBezTo>
                      <a:cubicBezTo>
                        <a:pt x="42791" y="253732"/>
                        <a:pt x="27941" y="194940"/>
                        <a:pt x="72289" y="169830"/>
                      </a:cubicBezTo>
                      <a:cubicBezTo>
                        <a:pt x="32937" y="151942"/>
                        <a:pt x="34489" y="93487"/>
                        <a:pt x="70872" y="75532"/>
                      </a:cubicBezTo>
                      <a:cubicBezTo>
                        <a:pt x="70264" y="75330"/>
                        <a:pt x="69589" y="75060"/>
                        <a:pt x="68981" y="74790"/>
                      </a:cubicBezTo>
                      <a:lnTo>
                        <a:pt x="68441" y="74587"/>
                      </a:lnTo>
                      <a:cubicBezTo>
                        <a:pt x="67969" y="74385"/>
                        <a:pt x="67497" y="74182"/>
                        <a:pt x="67024" y="73980"/>
                      </a:cubicBezTo>
                      <a:lnTo>
                        <a:pt x="66552" y="73777"/>
                      </a:lnTo>
                      <a:cubicBezTo>
                        <a:pt x="65944" y="73507"/>
                        <a:pt x="65404" y="73237"/>
                        <a:pt x="64864" y="72967"/>
                      </a:cubicBezTo>
                      <a:lnTo>
                        <a:pt x="64324" y="72697"/>
                      </a:lnTo>
                      <a:lnTo>
                        <a:pt x="63109" y="72022"/>
                      </a:lnTo>
                      <a:lnTo>
                        <a:pt x="62501" y="71685"/>
                      </a:lnTo>
                      <a:cubicBezTo>
                        <a:pt x="62029" y="71415"/>
                        <a:pt x="61624" y="71145"/>
                        <a:pt x="61152" y="70875"/>
                      </a:cubicBezTo>
                      <a:lnTo>
                        <a:pt x="60814" y="70672"/>
                      </a:lnTo>
                      <a:cubicBezTo>
                        <a:pt x="60274" y="70335"/>
                        <a:pt x="59734" y="69997"/>
                        <a:pt x="59194" y="69660"/>
                      </a:cubicBezTo>
                      <a:lnTo>
                        <a:pt x="58789" y="69390"/>
                      </a:lnTo>
                      <a:cubicBezTo>
                        <a:pt x="58384" y="69120"/>
                        <a:pt x="57979" y="68850"/>
                        <a:pt x="57574" y="68580"/>
                      </a:cubicBezTo>
                      <a:lnTo>
                        <a:pt x="57101" y="68242"/>
                      </a:lnTo>
                      <a:cubicBezTo>
                        <a:pt x="56629" y="67905"/>
                        <a:pt x="56157" y="67567"/>
                        <a:pt x="55751" y="67230"/>
                      </a:cubicBezTo>
                      <a:lnTo>
                        <a:pt x="55617" y="67162"/>
                      </a:lnTo>
                      <a:lnTo>
                        <a:pt x="55617" y="67162"/>
                      </a:lnTo>
                      <a:lnTo>
                        <a:pt x="55346" y="66960"/>
                      </a:lnTo>
                      <a:cubicBezTo>
                        <a:pt x="54941" y="66622"/>
                        <a:pt x="54536" y="66352"/>
                        <a:pt x="54199" y="66015"/>
                      </a:cubicBezTo>
                      <a:lnTo>
                        <a:pt x="53726" y="65610"/>
                      </a:lnTo>
                      <a:cubicBezTo>
                        <a:pt x="53389" y="65272"/>
                        <a:pt x="52984" y="65002"/>
                        <a:pt x="52647" y="64665"/>
                      </a:cubicBezTo>
                      <a:lnTo>
                        <a:pt x="52376" y="64395"/>
                      </a:lnTo>
                      <a:cubicBezTo>
                        <a:pt x="51971" y="63990"/>
                        <a:pt x="51499" y="63585"/>
                        <a:pt x="51094" y="63180"/>
                      </a:cubicBezTo>
                      <a:lnTo>
                        <a:pt x="50689" y="62775"/>
                      </a:lnTo>
                      <a:cubicBezTo>
                        <a:pt x="50419" y="62505"/>
                        <a:pt x="50149" y="62167"/>
                        <a:pt x="49879" y="61897"/>
                      </a:cubicBezTo>
                      <a:lnTo>
                        <a:pt x="49339" y="61357"/>
                      </a:lnTo>
                      <a:lnTo>
                        <a:pt x="48529" y="60480"/>
                      </a:lnTo>
                      <a:lnTo>
                        <a:pt x="48191" y="60075"/>
                      </a:lnTo>
                      <a:cubicBezTo>
                        <a:pt x="47854" y="59670"/>
                        <a:pt x="47449" y="59197"/>
                        <a:pt x="47111" y="58792"/>
                      </a:cubicBezTo>
                      <a:lnTo>
                        <a:pt x="46639" y="58252"/>
                      </a:lnTo>
                      <a:lnTo>
                        <a:pt x="45964" y="57375"/>
                      </a:lnTo>
                      <a:lnTo>
                        <a:pt x="45492" y="56767"/>
                      </a:lnTo>
                      <a:cubicBezTo>
                        <a:pt x="45221" y="56430"/>
                        <a:pt x="45019" y="56025"/>
                        <a:pt x="44749" y="55688"/>
                      </a:cubicBezTo>
                      <a:lnTo>
                        <a:pt x="44277" y="54945"/>
                      </a:lnTo>
                      <a:lnTo>
                        <a:pt x="43669" y="53932"/>
                      </a:lnTo>
                      <a:lnTo>
                        <a:pt x="43264" y="53257"/>
                      </a:lnTo>
                      <a:lnTo>
                        <a:pt x="42791" y="52515"/>
                      </a:lnTo>
                      <a:lnTo>
                        <a:pt x="42319" y="51772"/>
                      </a:lnTo>
                      <a:lnTo>
                        <a:pt x="42319" y="51772"/>
                      </a:lnTo>
                      <a:cubicBezTo>
                        <a:pt x="42117" y="51367"/>
                        <a:pt x="41846" y="50962"/>
                        <a:pt x="41644" y="50490"/>
                      </a:cubicBezTo>
                      <a:lnTo>
                        <a:pt x="41644" y="50422"/>
                      </a:lnTo>
                      <a:lnTo>
                        <a:pt x="41307" y="49680"/>
                      </a:lnTo>
                      <a:lnTo>
                        <a:pt x="40902" y="48870"/>
                      </a:lnTo>
                      <a:lnTo>
                        <a:pt x="40564" y="48060"/>
                      </a:lnTo>
                      <a:lnTo>
                        <a:pt x="40226" y="47182"/>
                      </a:lnTo>
                      <a:lnTo>
                        <a:pt x="39821" y="46102"/>
                      </a:lnTo>
                      <a:cubicBezTo>
                        <a:pt x="39687" y="45765"/>
                        <a:pt x="39552" y="45427"/>
                        <a:pt x="39416" y="45022"/>
                      </a:cubicBezTo>
                      <a:lnTo>
                        <a:pt x="39147" y="44212"/>
                      </a:lnTo>
                      <a:lnTo>
                        <a:pt x="38876" y="43470"/>
                      </a:lnTo>
                      <a:lnTo>
                        <a:pt x="38606" y="42592"/>
                      </a:lnTo>
                      <a:lnTo>
                        <a:pt x="38404" y="41917"/>
                      </a:lnTo>
                      <a:cubicBezTo>
                        <a:pt x="38269" y="41377"/>
                        <a:pt x="38134" y="40837"/>
                        <a:pt x="37999" y="40297"/>
                      </a:cubicBezTo>
                      <a:lnTo>
                        <a:pt x="37864" y="39622"/>
                      </a:lnTo>
                      <a:lnTo>
                        <a:pt x="37661" y="38677"/>
                      </a:lnTo>
                      <a:lnTo>
                        <a:pt x="37527" y="38002"/>
                      </a:lnTo>
                      <a:lnTo>
                        <a:pt x="37324" y="37057"/>
                      </a:lnTo>
                      <a:cubicBezTo>
                        <a:pt x="37256" y="36585"/>
                        <a:pt x="37189" y="36180"/>
                        <a:pt x="37122" y="35707"/>
                      </a:cubicBezTo>
                      <a:lnTo>
                        <a:pt x="36986" y="34560"/>
                      </a:lnTo>
                      <a:lnTo>
                        <a:pt x="36919" y="34290"/>
                      </a:lnTo>
                      <a:cubicBezTo>
                        <a:pt x="36851" y="33885"/>
                        <a:pt x="36851" y="33412"/>
                        <a:pt x="36784" y="33007"/>
                      </a:cubicBezTo>
                      <a:lnTo>
                        <a:pt x="36784" y="33007"/>
                      </a:lnTo>
                      <a:cubicBezTo>
                        <a:pt x="36717" y="32130"/>
                        <a:pt x="36649" y="31252"/>
                        <a:pt x="36649" y="30375"/>
                      </a:cubicBezTo>
                      <a:lnTo>
                        <a:pt x="36649" y="30240"/>
                      </a:lnTo>
                      <a:cubicBezTo>
                        <a:pt x="36649" y="29835"/>
                        <a:pt x="36649" y="29430"/>
                        <a:pt x="36649" y="29025"/>
                      </a:cubicBezTo>
                      <a:lnTo>
                        <a:pt x="36649" y="28755"/>
                      </a:lnTo>
                      <a:cubicBezTo>
                        <a:pt x="36649" y="27405"/>
                        <a:pt x="36784" y="26122"/>
                        <a:pt x="36919" y="24772"/>
                      </a:cubicBezTo>
                      <a:lnTo>
                        <a:pt x="36919" y="24705"/>
                      </a:lnTo>
                      <a:cubicBezTo>
                        <a:pt x="36986" y="24300"/>
                        <a:pt x="37054" y="23827"/>
                        <a:pt x="37054" y="23422"/>
                      </a:cubicBezTo>
                      <a:lnTo>
                        <a:pt x="37122" y="23152"/>
                      </a:lnTo>
                      <a:cubicBezTo>
                        <a:pt x="37324" y="21870"/>
                        <a:pt x="37594" y="20587"/>
                        <a:pt x="37932" y="19305"/>
                      </a:cubicBezTo>
                      <a:lnTo>
                        <a:pt x="37999" y="19170"/>
                      </a:lnTo>
                      <a:cubicBezTo>
                        <a:pt x="38134" y="18765"/>
                        <a:pt x="38201" y="18292"/>
                        <a:pt x="38337" y="17887"/>
                      </a:cubicBezTo>
                      <a:lnTo>
                        <a:pt x="38337" y="17752"/>
                      </a:lnTo>
                      <a:cubicBezTo>
                        <a:pt x="38742" y="16470"/>
                        <a:pt x="39147" y="15120"/>
                        <a:pt x="39687" y="13837"/>
                      </a:cubicBezTo>
                      <a:lnTo>
                        <a:pt x="39687" y="13770"/>
                      </a:lnTo>
                      <a:cubicBezTo>
                        <a:pt x="40226" y="12487"/>
                        <a:pt x="40834" y="11205"/>
                        <a:pt x="41509" y="9922"/>
                      </a:cubicBezTo>
                      <a:lnTo>
                        <a:pt x="41509" y="9855"/>
                      </a:lnTo>
                      <a:cubicBezTo>
                        <a:pt x="41712" y="9450"/>
                        <a:pt x="41981" y="9045"/>
                        <a:pt x="42184" y="8640"/>
                      </a:cubicBezTo>
                      <a:lnTo>
                        <a:pt x="42251" y="8505"/>
                      </a:lnTo>
                      <a:cubicBezTo>
                        <a:pt x="42994" y="7290"/>
                        <a:pt x="43736" y="6075"/>
                        <a:pt x="44614" y="4860"/>
                      </a:cubicBezTo>
                      <a:lnTo>
                        <a:pt x="44614" y="4792"/>
                      </a:lnTo>
                      <a:cubicBezTo>
                        <a:pt x="45761" y="3172"/>
                        <a:pt x="47044" y="1620"/>
                        <a:pt x="48529" y="67"/>
                      </a:cubicBezTo>
                      <a:lnTo>
                        <a:pt x="48596" y="0"/>
                      </a:lnTo>
                      <a:cubicBezTo>
                        <a:pt x="-17216" y="13905"/>
                        <a:pt x="-10264" y="77760"/>
                        <a:pt x="34219" y="94027"/>
                      </a:cubicBezTo>
                      <a:cubicBezTo>
                        <a:pt x="-2163" y="111982"/>
                        <a:pt x="-3716" y="170505"/>
                        <a:pt x="35636" y="188325"/>
                      </a:cubicBezTo>
                      <a:cubicBezTo>
                        <a:pt x="-8711" y="213435"/>
                        <a:pt x="6071" y="272160"/>
                        <a:pt x="52444" y="281475"/>
                      </a:cubicBezTo>
                      <a:cubicBezTo>
                        <a:pt x="11066" y="315900"/>
                        <a:pt x="25039" y="372127"/>
                        <a:pt x="95374" y="388462"/>
                      </a:cubicBezTo>
                      <a:cubicBezTo>
                        <a:pt x="137427" y="398317"/>
                        <a:pt x="208909" y="403515"/>
                        <a:pt x="250421" y="397710"/>
                      </a:cubicBezTo>
                      <a:cubicBezTo>
                        <a:pt x="282687" y="411210"/>
                        <a:pt x="322782" y="428355"/>
                        <a:pt x="368479" y="443880"/>
                      </a:cubicBezTo>
                      <a:close/>
                    </a:path>
                  </a:pathLst>
                </a:custGeom>
                <a:solidFill>
                  <a:srgbClr val="375CAB"/>
                </a:solidFill>
                <a:ln w="674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613CFD1-4B85-0C57-9924-A4724ACBF643}"/>
                    </a:ext>
                  </a:extLst>
                </p:cNvPr>
                <p:cNvSpPr/>
                <p:nvPr/>
              </p:nvSpPr>
              <p:spPr>
                <a:xfrm>
                  <a:off x="12732667" y="7129572"/>
                  <a:ext cx="57442" cy="96119"/>
                </a:xfrm>
                <a:custGeom>
                  <a:avLst/>
                  <a:gdLst>
                    <a:gd name="connsiteX0" fmla="*/ 57442 w 57442"/>
                    <a:gd name="connsiteY0" fmla="*/ 96120 h 96119"/>
                    <a:gd name="connsiteX1" fmla="*/ 5265 w 57442"/>
                    <a:gd name="connsiteY1" fmla="*/ 6615 h 96119"/>
                    <a:gd name="connsiteX2" fmla="*/ 0 w 57442"/>
                    <a:gd name="connsiteY2" fmla="*/ 0 h 96119"/>
                    <a:gd name="connsiteX3" fmla="*/ 40027 w 57442"/>
                    <a:gd name="connsiteY3" fmla="*/ 92813 h 96119"/>
                    <a:gd name="connsiteX4" fmla="*/ 57442 w 57442"/>
                    <a:gd name="connsiteY4" fmla="*/ 96120 h 9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42" h="96119">
                      <a:moveTo>
                        <a:pt x="57442" y="96120"/>
                      </a:moveTo>
                      <a:cubicBezTo>
                        <a:pt x="39487" y="59063"/>
                        <a:pt x="21262" y="27607"/>
                        <a:pt x="5265" y="6615"/>
                      </a:cubicBezTo>
                      <a:cubicBezTo>
                        <a:pt x="3510" y="4320"/>
                        <a:pt x="1755" y="2160"/>
                        <a:pt x="0" y="0"/>
                      </a:cubicBezTo>
                      <a:cubicBezTo>
                        <a:pt x="14917" y="30038"/>
                        <a:pt x="28283" y="61087"/>
                        <a:pt x="40027" y="92813"/>
                      </a:cubicBezTo>
                      <a:cubicBezTo>
                        <a:pt x="45832" y="93893"/>
                        <a:pt x="51637" y="94973"/>
                        <a:pt x="57442" y="96120"/>
                      </a:cubicBezTo>
                      <a:close/>
                    </a:path>
                  </a:pathLst>
                </a:custGeom>
                <a:solidFill>
                  <a:srgbClr val="375CAB"/>
                </a:solidFill>
                <a:ln w="674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1D5265-6826-A14F-8512-F79EE7E816E2}"/>
                    </a:ext>
                  </a:extLst>
                </p:cNvPr>
                <p:cNvSpPr/>
                <p:nvPr/>
              </p:nvSpPr>
              <p:spPr>
                <a:xfrm>
                  <a:off x="12095062" y="6826092"/>
                  <a:ext cx="235102" cy="406754"/>
                </a:xfrm>
                <a:custGeom>
                  <a:avLst/>
                  <a:gdLst>
                    <a:gd name="connsiteX0" fmla="*/ 235103 w 235102"/>
                    <a:gd name="connsiteY0" fmla="*/ 0 h 406754"/>
                    <a:gd name="connsiteX1" fmla="*/ 134122 w 235102"/>
                    <a:gd name="connsiteY1" fmla="*/ 22477 h 406754"/>
                    <a:gd name="connsiteX2" fmla="*/ 46980 w 235102"/>
                    <a:gd name="connsiteY2" fmla="*/ 267300 h 406754"/>
                    <a:gd name="connsiteX3" fmla="*/ 0 w 235102"/>
                    <a:gd name="connsiteY3" fmla="*/ 406755 h 406754"/>
                    <a:gd name="connsiteX4" fmla="*/ 235103 w 235102"/>
                    <a:gd name="connsiteY4" fmla="*/ 0 h 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02" h="406754">
                      <a:moveTo>
                        <a:pt x="235103" y="0"/>
                      </a:moveTo>
                      <a:lnTo>
                        <a:pt x="134122" y="22477"/>
                      </a:lnTo>
                      <a:cubicBezTo>
                        <a:pt x="138307" y="85658"/>
                        <a:pt x="113130" y="199867"/>
                        <a:pt x="46980" y="267300"/>
                      </a:cubicBezTo>
                      <a:cubicBezTo>
                        <a:pt x="30510" y="315360"/>
                        <a:pt x="23422" y="338040"/>
                        <a:pt x="0" y="406755"/>
                      </a:cubicBezTo>
                      <a:cubicBezTo>
                        <a:pt x="139927" y="349852"/>
                        <a:pt x="231323" y="222548"/>
                        <a:pt x="235103" y="0"/>
                      </a:cubicBezTo>
                      <a:close/>
                    </a:path>
                  </a:pathLst>
                </a:custGeom>
                <a:solidFill>
                  <a:srgbClr val="FFC473"/>
                </a:solidFill>
                <a:ln w="674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DA1DBED-95DA-3E7F-F55C-3A038A7D95BD}"/>
                    </a:ext>
                  </a:extLst>
                </p:cNvPr>
                <p:cNvSpPr/>
                <p:nvPr/>
              </p:nvSpPr>
              <p:spPr>
                <a:xfrm>
                  <a:off x="12340492" y="6786334"/>
                  <a:ext cx="256702" cy="150997"/>
                </a:xfrm>
                <a:custGeom>
                  <a:avLst/>
                  <a:gdLst>
                    <a:gd name="connsiteX0" fmla="*/ 10665 w 256702"/>
                    <a:gd name="connsiteY0" fmla="*/ 0 h 150997"/>
                    <a:gd name="connsiteX1" fmla="*/ 0 w 256702"/>
                    <a:gd name="connsiteY1" fmla="*/ 79515 h 150997"/>
                    <a:gd name="connsiteX2" fmla="*/ 64867 w 256702"/>
                    <a:gd name="connsiteY2" fmla="*/ 150997 h 150997"/>
                    <a:gd name="connsiteX3" fmla="*/ 256703 w 256702"/>
                    <a:gd name="connsiteY3" fmla="*/ 78705 h 150997"/>
                    <a:gd name="connsiteX4" fmla="*/ 253395 w 256702"/>
                    <a:gd name="connsiteY4" fmla="*/ 9652 h 150997"/>
                    <a:gd name="connsiteX5" fmla="*/ 10665 w 256702"/>
                    <a:gd name="connsiteY5" fmla="*/ 0 h 1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02" h="150997">
                      <a:moveTo>
                        <a:pt x="10665" y="0"/>
                      </a:moveTo>
                      <a:lnTo>
                        <a:pt x="0" y="79515"/>
                      </a:lnTo>
                      <a:lnTo>
                        <a:pt x="64867" y="150997"/>
                      </a:lnTo>
                      <a:lnTo>
                        <a:pt x="256703" y="78705"/>
                      </a:lnTo>
                      <a:lnTo>
                        <a:pt x="253395" y="9652"/>
                      </a:lnTo>
                      <a:cubicBezTo>
                        <a:pt x="168277" y="12420"/>
                        <a:pt x="85523" y="8370"/>
                        <a:pt x="10665" y="0"/>
                      </a:cubicBezTo>
                      <a:close/>
                    </a:path>
                  </a:pathLst>
                </a:custGeom>
                <a:solidFill>
                  <a:srgbClr val="E4B6A0"/>
                </a:solidFill>
                <a:ln w="674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FCD0E5-640A-912C-F439-6B129EC04087}"/>
                    </a:ext>
                  </a:extLst>
                </p:cNvPr>
                <p:cNvSpPr/>
                <p:nvPr/>
              </p:nvSpPr>
              <p:spPr>
                <a:xfrm>
                  <a:off x="12346364" y="6786334"/>
                  <a:ext cx="248467" cy="45192"/>
                </a:xfrm>
                <a:custGeom>
                  <a:avLst/>
                  <a:gdLst>
                    <a:gd name="connsiteX0" fmla="*/ 4793 w 248467"/>
                    <a:gd name="connsiteY0" fmla="*/ 0 h 45192"/>
                    <a:gd name="connsiteX1" fmla="*/ 0 w 248467"/>
                    <a:gd name="connsiteY1" fmla="*/ 42795 h 45192"/>
                    <a:gd name="connsiteX2" fmla="*/ 248467 w 248467"/>
                    <a:gd name="connsiteY2" fmla="*/ 35370 h 45192"/>
                    <a:gd name="connsiteX3" fmla="*/ 247523 w 248467"/>
                    <a:gd name="connsiteY3" fmla="*/ 11610 h 45192"/>
                    <a:gd name="connsiteX4" fmla="*/ 4793 w 248467"/>
                    <a:gd name="connsiteY4" fmla="*/ 0 h 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67" h="45192">
                      <a:moveTo>
                        <a:pt x="4793" y="0"/>
                      </a:moveTo>
                      <a:lnTo>
                        <a:pt x="0" y="42795"/>
                      </a:lnTo>
                      <a:cubicBezTo>
                        <a:pt x="78435" y="47318"/>
                        <a:pt x="163148" y="45765"/>
                        <a:pt x="248467" y="35370"/>
                      </a:cubicBezTo>
                      <a:lnTo>
                        <a:pt x="247523" y="11610"/>
                      </a:lnTo>
                      <a:cubicBezTo>
                        <a:pt x="162405" y="14850"/>
                        <a:pt x="79650" y="9990"/>
                        <a:pt x="4793" y="0"/>
                      </a:cubicBezTo>
                      <a:close/>
                    </a:path>
                  </a:pathLst>
                </a:custGeom>
                <a:solidFill>
                  <a:srgbClr val="D38F76"/>
                </a:solidFill>
                <a:ln w="674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975FDD5-B81C-74AF-6033-73F8BF775D81}"/>
                    </a:ext>
                  </a:extLst>
                </p:cNvPr>
                <p:cNvSpPr/>
                <p:nvPr/>
              </p:nvSpPr>
              <p:spPr>
                <a:xfrm>
                  <a:off x="12026664" y="8572790"/>
                  <a:ext cx="394153" cy="293162"/>
                </a:xfrm>
                <a:custGeom>
                  <a:avLst/>
                  <a:gdLst>
                    <a:gd name="connsiteX0" fmla="*/ 2586 w 394153"/>
                    <a:gd name="connsiteY0" fmla="*/ 0 h 293162"/>
                    <a:gd name="connsiteX1" fmla="*/ 156 w 394153"/>
                    <a:gd name="connsiteY1" fmla="*/ 140872 h 293162"/>
                    <a:gd name="connsiteX2" fmla="*/ 161548 w 394153"/>
                    <a:gd name="connsiteY2" fmla="*/ 272092 h 293162"/>
                    <a:gd name="connsiteX3" fmla="*/ 393681 w 394153"/>
                    <a:gd name="connsiteY3" fmla="*/ 291195 h 293162"/>
                    <a:gd name="connsiteX4" fmla="*/ 394153 w 394153"/>
                    <a:gd name="connsiteY4" fmla="*/ 291127 h 293162"/>
                    <a:gd name="connsiteX5" fmla="*/ 383353 w 394153"/>
                    <a:gd name="connsiteY5" fmla="*/ 24772 h 293162"/>
                    <a:gd name="connsiteX6" fmla="*/ 2586 w 394153"/>
                    <a:gd name="connsiteY6" fmla="*/ 0 h 2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153" h="293162">
                      <a:moveTo>
                        <a:pt x="2586" y="0"/>
                      </a:moveTo>
                      <a:cubicBezTo>
                        <a:pt x="493" y="48060"/>
                        <a:pt x="-384" y="95783"/>
                        <a:pt x="156" y="140872"/>
                      </a:cubicBezTo>
                      <a:cubicBezTo>
                        <a:pt x="68263" y="98887"/>
                        <a:pt x="181326" y="157545"/>
                        <a:pt x="161548" y="272092"/>
                      </a:cubicBezTo>
                      <a:cubicBezTo>
                        <a:pt x="224391" y="287077"/>
                        <a:pt x="344473" y="297742"/>
                        <a:pt x="393681" y="291195"/>
                      </a:cubicBezTo>
                      <a:lnTo>
                        <a:pt x="394153" y="291127"/>
                      </a:lnTo>
                      <a:cubicBezTo>
                        <a:pt x="387808" y="196155"/>
                        <a:pt x="383758" y="107392"/>
                        <a:pt x="383353" y="24772"/>
                      </a:cubicBezTo>
                      <a:cubicBezTo>
                        <a:pt x="255441" y="21533"/>
                        <a:pt x="127731" y="13095"/>
                        <a:pt x="2586" y="0"/>
                      </a:cubicBezTo>
                      <a:close/>
                    </a:path>
                  </a:pathLst>
                </a:custGeom>
                <a:solidFill>
                  <a:srgbClr val="FFFFFF"/>
                </a:solidFill>
                <a:ln w="674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B62BDAC-89D5-5A0E-540A-2C2E75984526}"/>
                    </a:ext>
                  </a:extLst>
                </p:cNvPr>
                <p:cNvSpPr/>
                <p:nvPr/>
              </p:nvSpPr>
              <p:spPr>
                <a:xfrm>
                  <a:off x="12027089" y="8612209"/>
                  <a:ext cx="384007" cy="54472"/>
                </a:xfrm>
                <a:custGeom>
                  <a:avLst/>
                  <a:gdLst>
                    <a:gd name="connsiteX0" fmla="*/ 742 w 384007"/>
                    <a:gd name="connsiteY0" fmla="*/ 0 h 54472"/>
                    <a:gd name="connsiteX1" fmla="*/ 0 w 384007"/>
                    <a:gd name="connsiteY1" fmla="*/ 31253 h 54472"/>
                    <a:gd name="connsiteX2" fmla="*/ 384008 w 384007"/>
                    <a:gd name="connsiteY2" fmla="*/ 54473 h 54472"/>
                    <a:gd name="connsiteX3" fmla="*/ 383265 w 384007"/>
                    <a:gd name="connsiteY3" fmla="*/ 22478 h 54472"/>
                    <a:gd name="connsiteX4" fmla="*/ 742 w 384007"/>
                    <a:gd name="connsiteY4" fmla="*/ 0 h 5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07" h="54472">
                      <a:moveTo>
                        <a:pt x="742" y="0"/>
                      </a:moveTo>
                      <a:cubicBezTo>
                        <a:pt x="405" y="10462"/>
                        <a:pt x="203" y="20858"/>
                        <a:pt x="0" y="31253"/>
                      </a:cubicBezTo>
                      <a:cubicBezTo>
                        <a:pt x="129735" y="44348"/>
                        <a:pt x="258255" y="52245"/>
                        <a:pt x="384008" y="54473"/>
                      </a:cubicBezTo>
                      <a:cubicBezTo>
                        <a:pt x="383738" y="43673"/>
                        <a:pt x="383467" y="33008"/>
                        <a:pt x="383265" y="22478"/>
                      </a:cubicBezTo>
                      <a:cubicBezTo>
                        <a:pt x="258255" y="20992"/>
                        <a:pt x="130140" y="13230"/>
                        <a:pt x="742" y="0"/>
                      </a:cubicBezTo>
                      <a:close/>
                    </a:path>
                  </a:pathLst>
                </a:custGeom>
                <a:solidFill>
                  <a:srgbClr val="D26459"/>
                </a:solidFill>
                <a:ln w="674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254C48D-6814-4416-B2A4-F0672CFE35FE}"/>
                    </a:ext>
                  </a:extLst>
                </p:cNvPr>
                <p:cNvSpPr/>
                <p:nvPr/>
              </p:nvSpPr>
              <p:spPr>
                <a:xfrm>
                  <a:off x="11745409" y="8700046"/>
                  <a:ext cx="712330" cy="426381"/>
                </a:xfrm>
                <a:custGeom>
                  <a:avLst/>
                  <a:gdLst>
                    <a:gd name="connsiteX0" fmla="*/ 232675 w 712330"/>
                    <a:gd name="connsiteY0" fmla="*/ 115541 h 426381"/>
                    <a:gd name="connsiteX1" fmla="*/ 92343 w 712330"/>
                    <a:gd name="connsiteY1" fmla="*/ 426378 h 426381"/>
                    <a:gd name="connsiteX2" fmla="*/ 712330 w 712330"/>
                    <a:gd name="connsiteY2" fmla="*/ 422868 h 426381"/>
                    <a:gd name="connsiteX3" fmla="*/ 675881 w 712330"/>
                    <a:gd name="connsiteY3" fmla="*/ 163871 h 426381"/>
                    <a:gd name="connsiteX4" fmla="*/ 442803 w 712330"/>
                    <a:gd name="connsiteY4" fmla="*/ 144836 h 426381"/>
                    <a:gd name="connsiteX5" fmla="*/ 232675 w 712330"/>
                    <a:gd name="connsiteY5" fmla="*/ 115541 h 42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330" h="426381">
                      <a:moveTo>
                        <a:pt x="232675" y="115541"/>
                      </a:moveTo>
                      <a:cubicBezTo>
                        <a:pt x="34833" y="181083"/>
                        <a:pt x="-98277" y="427391"/>
                        <a:pt x="92343" y="426378"/>
                      </a:cubicBezTo>
                      <a:lnTo>
                        <a:pt x="712330" y="422868"/>
                      </a:lnTo>
                      <a:cubicBezTo>
                        <a:pt x="706998" y="331271"/>
                        <a:pt x="697143" y="236231"/>
                        <a:pt x="675881" y="163871"/>
                      </a:cubicBezTo>
                      <a:cubicBezTo>
                        <a:pt x="627281" y="170621"/>
                        <a:pt x="506050" y="159956"/>
                        <a:pt x="442803" y="144836"/>
                      </a:cubicBezTo>
                      <a:cubicBezTo>
                        <a:pt x="470545" y="-15747"/>
                        <a:pt x="237333" y="-66439"/>
                        <a:pt x="232675" y="115541"/>
                      </a:cubicBezTo>
                      <a:close/>
                    </a:path>
                  </a:pathLst>
                </a:custGeom>
                <a:solidFill>
                  <a:srgbClr val="D26459"/>
                </a:solidFill>
                <a:ln w="674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828CA2-5A92-2D7E-3BB6-A3CA01A021E0}"/>
                    </a:ext>
                  </a:extLst>
                </p:cNvPr>
                <p:cNvSpPr/>
                <p:nvPr/>
              </p:nvSpPr>
              <p:spPr>
                <a:xfrm>
                  <a:off x="12365592" y="8920347"/>
                  <a:ext cx="92214" cy="202837"/>
                </a:xfrm>
                <a:custGeom>
                  <a:avLst/>
                  <a:gdLst>
                    <a:gd name="connsiteX0" fmla="*/ 33962 w 92214"/>
                    <a:gd name="connsiteY0" fmla="*/ 202837 h 202837"/>
                    <a:gd name="connsiteX1" fmla="*/ 92215 w 92214"/>
                    <a:gd name="connsiteY1" fmla="*/ 202500 h 202837"/>
                    <a:gd name="connsiteX2" fmla="*/ 69332 w 92214"/>
                    <a:gd name="connsiteY2" fmla="*/ 0 h 202837"/>
                    <a:gd name="connsiteX3" fmla="*/ 33962 w 92214"/>
                    <a:gd name="connsiteY3" fmla="*/ 202837 h 202837"/>
                  </a:gdLst>
                  <a:ahLst/>
                  <a:cxnLst>
                    <a:cxn ang="0">
                      <a:pos x="connsiteX0" y="connsiteY0"/>
                    </a:cxn>
                    <a:cxn ang="0">
                      <a:pos x="connsiteX1" y="connsiteY1"/>
                    </a:cxn>
                    <a:cxn ang="0">
                      <a:pos x="connsiteX2" y="connsiteY2"/>
                    </a:cxn>
                    <a:cxn ang="0">
                      <a:pos x="connsiteX3" y="connsiteY3"/>
                    </a:cxn>
                  </a:cxnLst>
                  <a:rect l="l" t="t" r="r" b="b"/>
                  <a:pathLst>
                    <a:path w="92214" h="202837">
                      <a:moveTo>
                        <a:pt x="33962" y="202837"/>
                      </a:moveTo>
                      <a:lnTo>
                        <a:pt x="92215" y="202500"/>
                      </a:lnTo>
                      <a:cubicBezTo>
                        <a:pt x="88165" y="133177"/>
                        <a:pt x="81550" y="61965"/>
                        <a:pt x="69332" y="0"/>
                      </a:cubicBezTo>
                      <a:cubicBezTo>
                        <a:pt x="-9305" y="76477"/>
                        <a:pt x="-20983" y="166590"/>
                        <a:pt x="33962" y="202837"/>
                      </a:cubicBezTo>
                      <a:close/>
                    </a:path>
                  </a:pathLst>
                </a:custGeom>
                <a:solidFill>
                  <a:srgbClr val="AC4640"/>
                </a:solidFill>
                <a:ln w="674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4C94E4E-6297-2987-2F50-D87D8743B791}"/>
                    </a:ext>
                  </a:extLst>
                </p:cNvPr>
                <p:cNvSpPr/>
                <p:nvPr/>
              </p:nvSpPr>
              <p:spPr>
                <a:xfrm>
                  <a:off x="11793202" y="8817005"/>
                  <a:ext cx="339573" cy="135733"/>
                </a:xfrm>
                <a:custGeom>
                  <a:avLst/>
                  <a:gdLst>
                    <a:gd name="connsiteX0" fmla="*/ 180832 w 339573"/>
                    <a:gd name="connsiteY0" fmla="*/ 0 h 135733"/>
                    <a:gd name="connsiteX1" fmla="*/ 0 w 339573"/>
                    <a:gd name="connsiteY1" fmla="*/ 130207 h 135733"/>
                    <a:gd name="connsiteX2" fmla="*/ 202027 w 339573"/>
                    <a:gd name="connsiteY2" fmla="*/ 4185 h 135733"/>
                    <a:gd name="connsiteX3" fmla="*/ 180832 w 339573"/>
                    <a:gd name="connsiteY3" fmla="*/ 0 h 135733"/>
                  </a:gdLst>
                  <a:ahLst/>
                  <a:cxnLst>
                    <a:cxn ang="0">
                      <a:pos x="connsiteX0" y="connsiteY0"/>
                    </a:cxn>
                    <a:cxn ang="0">
                      <a:pos x="connsiteX1" y="connsiteY1"/>
                    </a:cxn>
                    <a:cxn ang="0">
                      <a:pos x="connsiteX2" y="connsiteY2"/>
                    </a:cxn>
                    <a:cxn ang="0">
                      <a:pos x="connsiteX3" y="connsiteY3"/>
                    </a:cxn>
                  </a:cxnLst>
                  <a:rect l="l" t="t" r="r" b="b"/>
                  <a:pathLst>
                    <a:path w="339573" h="135733">
                      <a:moveTo>
                        <a:pt x="180832" y="0"/>
                      </a:moveTo>
                      <a:cubicBezTo>
                        <a:pt x="106380" y="25717"/>
                        <a:pt x="41445" y="76815"/>
                        <a:pt x="0" y="130207"/>
                      </a:cubicBezTo>
                      <a:cubicBezTo>
                        <a:pt x="145192" y="151875"/>
                        <a:pt x="550057" y="109822"/>
                        <a:pt x="202027" y="4185"/>
                      </a:cubicBezTo>
                      <a:cubicBezTo>
                        <a:pt x="195345" y="2160"/>
                        <a:pt x="188122" y="878"/>
                        <a:pt x="180832" y="0"/>
                      </a:cubicBezTo>
                      <a:close/>
                    </a:path>
                  </a:pathLst>
                </a:custGeom>
                <a:solidFill>
                  <a:srgbClr val="E4B6A0"/>
                </a:solidFill>
                <a:ln w="674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FBC8166-962E-59A3-3B72-758929FE0E41}"/>
                    </a:ext>
                  </a:extLst>
                </p:cNvPr>
                <p:cNvSpPr/>
                <p:nvPr/>
              </p:nvSpPr>
              <p:spPr>
                <a:xfrm>
                  <a:off x="12045080" y="7732280"/>
                  <a:ext cx="94464" cy="534869"/>
                </a:xfrm>
                <a:custGeom>
                  <a:avLst/>
                  <a:gdLst>
                    <a:gd name="connsiteX0" fmla="*/ 94465 w 94464"/>
                    <a:gd name="connsiteY0" fmla="*/ 0 h 534869"/>
                    <a:gd name="connsiteX1" fmla="*/ 437 w 94464"/>
                    <a:gd name="connsiteY1" fmla="*/ 534870 h 534869"/>
                    <a:gd name="connsiteX2" fmla="*/ 94465 w 94464"/>
                    <a:gd name="connsiteY2" fmla="*/ 0 h 534869"/>
                    <a:gd name="connsiteX3" fmla="*/ 94465 w 94464"/>
                    <a:gd name="connsiteY3" fmla="*/ 0 h 534869"/>
                  </a:gdLst>
                  <a:ahLst/>
                  <a:cxnLst>
                    <a:cxn ang="0">
                      <a:pos x="connsiteX0" y="connsiteY0"/>
                    </a:cxn>
                    <a:cxn ang="0">
                      <a:pos x="connsiteX1" y="connsiteY1"/>
                    </a:cxn>
                    <a:cxn ang="0">
                      <a:pos x="connsiteX2" y="connsiteY2"/>
                    </a:cxn>
                    <a:cxn ang="0">
                      <a:pos x="connsiteX3" y="connsiteY3"/>
                    </a:cxn>
                  </a:cxnLst>
                  <a:rect l="l" t="t" r="r" b="b"/>
                  <a:pathLst>
                    <a:path w="94464" h="534869">
                      <a:moveTo>
                        <a:pt x="94465" y="0"/>
                      </a:moveTo>
                      <a:cubicBezTo>
                        <a:pt x="67599" y="177052"/>
                        <a:pt x="35537" y="359505"/>
                        <a:pt x="437" y="534870"/>
                      </a:cubicBezTo>
                      <a:cubicBezTo>
                        <a:pt x="-4221" y="353160"/>
                        <a:pt x="28449" y="169357"/>
                        <a:pt x="94465" y="0"/>
                      </a:cubicBezTo>
                      <a:lnTo>
                        <a:pt x="94465" y="0"/>
                      </a:lnTo>
                      <a:close/>
                    </a:path>
                  </a:pathLst>
                </a:custGeom>
                <a:solidFill>
                  <a:srgbClr val="AC4640"/>
                </a:solidFill>
                <a:ln w="674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FFC3627-6EFE-A780-675F-59BBE7D4FCF4}"/>
                    </a:ext>
                  </a:extLst>
                </p:cNvPr>
                <p:cNvSpPr/>
                <p:nvPr/>
              </p:nvSpPr>
              <p:spPr>
                <a:xfrm>
                  <a:off x="12327521" y="7753745"/>
                  <a:ext cx="35448" cy="542834"/>
                </a:xfrm>
                <a:custGeom>
                  <a:avLst/>
                  <a:gdLst>
                    <a:gd name="connsiteX0" fmla="*/ 19518 w 35448"/>
                    <a:gd name="connsiteY0" fmla="*/ 0 h 542834"/>
                    <a:gd name="connsiteX1" fmla="*/ 35448 w 35448"/>
                    <a:gd name="connsiteY1" fmla="*/ 542835 h 542834"/>
                    <a:gd name="connsiteX2" fmla="*/ 19518 w 35448"/>
                    <a:gd name="connsiteY2" fmla="*/ 0 h 542834"/>
                    <a:gd name="connsiteX3" fmla="*/ 19518 w 35448"/>
                    <a:gd name="connsiteY3" fmla="*/ 0 h 542834"/>
                  </a:gdLst>
                  <a:ahLst/>
                  <a:cxnLst>
                    <a:cxn ang="0">
                      <a:pos x="connsiteX0" y="connsiteY0"/>
                    </a:cxn>
                    <a:cxn ang="0">
                      <a:pos x="connsiteX1" y="connsiteY1"/>
                    </a:cxn>
                    <a:cxn ang="0">
                      <a:pos x="connsiteX2" y="connsiteY2"/>
                    </a:cxn>
                    <a:cxn ang="0">
                      <a:pos x="connsiteX3" y="connsiteY3"/>
                    </a:cxn>
                  </a:cxnLst>
                  <a:rect l="l" t="t" r="r" b="b"/>
                  <a:pathLst>
                    <a:path w="35448" h="542834">
                      <a:moveTo>
                        <a:pt x="19518" y="0"/>
                      </a:moveTo>
                      <a:cubicBezTo>
                        <a:pt x="28968" y="178807"/>
                        <a:pt x="34368" y="363960"/>
                        <a:pt x="35448" y="542835"/>
                      </a:cubicBezTo>
                      <a:cubicBezTo>
                        <a:pt x="-5862" y="365783"/>
                        <a:pt x="-10924" y="179212"/>
                        <a:pt x="19518" y="0"/>
                      </a:cubicBezTo>
                      <a:lnTo>
                        <a:pt x="19518" y="0"/>
                      </a:lnTo>
                      <a:close/>
                    </a:path>
                  </a:pathLst>
                </a:custGeom>
                <a:solidFill>
                  <a:srgbClr val="AC4640"/>
                </a:solidFill>
                <a:ln w="674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D9DDFBF-E93C-FF75-8E64-A75DA5EE3ECA}"/>
                    </a:ext>
                  </a:extLst>
                </p:cNvPr>
                <p:cNvSpPr/>
                <p:nvPr/>
              </p:nvSpPr>
              <p:spPr>
                <a:xfrm>
                  <a:off x="12550012" y="7756580"/>
                  <a:ext cx="142964" cy="523934"/>
                </a:xfrm>
                <a:custGeom>
                  <a:avLst/>
                  <a:gdLst>
                    <a:gd name="connsiteX0" fmla="*/ 0 w 142964"/>
                    <a:gd name="connsiteY0" fmla="*/ 0 h 523934"/>
                    <a:gd name="connsiteX1" fmla="*/ 142965 w 142964"/>
                    <a:gd name="connsiteY1" fmla="*/ 523935 h 523934"/>
                    <a:gd name="connsiteX2" fmla="*/ 0 w 142964"/>
                    <a:gd name="connsiteY2" fmla="*/ 0 h 523934"/>
                    <a:gd name="connsiteX3" fmla="*/ 0 w 142964"/>
                    <a:gd name="connsiteY3" fmla="*/ 0 h 523934"/>
                  </a:gdLst>
                  <a:ahLst/>
                  <a:cxnLst>
                    <a:cxn ang="0">
                      <a:pos x="connsiteX0" y="connsiteY0"/>
                    </a:cxn>
                    <a:cxn ang="0">
                      <a:pos x="connsiteX1" y="connsiteY1"/>
                    </a:cxn>
                    <a:cxn ang="0">
                      <a:pos x="connsiteX2" y="connsiteY2"/>
                    </a:cxn>
                    <a:cxn ang="0">
                      <a:pos x="connsiteX3" y="connsiteY3"/>
                    </a:cxn>
                  </a:cxnLst>
                  <a:rect l="l" t="t" r="r" b="b"/>
                  <a:pathLst>
                    <a:path w="142964" h="523934">
                      <a:moveTo>
                        <a:pt x="0" y="0"/>
                      </a:moveTo>
                      <a:cubicBezTo>
                        <a:pt x="51165" y="171585"/>
                        <a:pt x="99900" y="350325"/>
                        <a:pt x="142965" y="523935"/>
                      </a:cubicBezTo>
                      <a:cubicBezTo>
                        <a:pt x="61290" y="361530"/>
                        <a:pt x="12487" y="181372"/>
                        <a:pt x="0" y="0"/>
                      </a:cubicBezTo>
                      <a:lnTo>
                        <a:pt x="0" y="0"/>
                      </a:lnTo>
                      <a:close/>
                    </a:path>
                  </a:pathLst>
                </a:custGeom>
                <a:solidFill>
                  <a:srgbClr val="AC4640"/>
                </a:solidFill>
                <a:ln w="674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D8B3A29-5063-9401-7E1E-A072AB83F270}"/>
                    </a:ext>
                  </a:extLst>
                </p:cNvPr>
                <p:cNvSpPr/>
                <p:nvPr/>
              </p:nvSpPr>
              <p:spPr>
                <a:xfrm>
                  <a:off x="12799627" y="7742269"/>
                  <a:ext cx="234022" cy="490117"/>
                </a:xfrm>
                <a:custGeom>
                  <a:avLst/>
                  <a:gdLst>
                    <a:gd name="connsiteX0" fmla="*/ 0 w 234022"/>
                    <a:gd name="connsiteY0" fmla="*/ 0 h 490117"/>
                    <a:gd name="connsiteX1" fmla="*/ 234023 w 234022"/>
                    <a:gd name="connsiteY1" fmla="*/ 490117 h 490117"/>
                    <a:gd name="connsiteX2" fmla="*/ 0 w 234022"/>
                    <a:gd name="connsiteY2" fmla="*/ 0 h 490117"/>
                    <a:gd name="connsiteX3" fmla="*/ 0 w 234022"/>
                    <a:gd name="connsiteY3" fmla="*/ 0 h 490117"/>
                  </a:gdLst>
                  <a:ahLst/>
                  <a:cxnLst>
                    <a:cxn ang="0">
                      <a:pos x="connsiteX0" y="connsiteY0"/>
                    </a:cxn>
                    <a:cxn ang="0">
                      <a:pos x="connsiteX1" y="connsiteY1"/>
                    </a:cxn>
                    <a:cxn ang="0">
                      <a:pos x="connsiteX2" y="connsiteY2"/>
                    </a:cxn>
                    <a:cxn ang="0">
                      <a:pos x="connsiteX3" y="connsiteY3"/>
                    </a:cxn>
                  </a:cxnLst>
                  <a:rect l="l" t="t" r="r" b="b"/>
                  <a:pathLst>
                    <a:path w="234022" h="490117">
                      <a:moveTo>
                        <a:pt x="0" y="0"/>
                      </a:moveTo>
                      <a:cubicBezTo>
                        <a:pt x="80932" y="159772"/>
                        <a:pt x="160717" y="326902"/>
                        <a:pt x="234023" y="490117"/>
                      </a:cubicBezTo>
                      <a:cubicBezTo>
                        <a:pt x="124672" y="344790"/>
                        <a:pt x="44550" y="176242"/>
                        <a:pt x="0" y="0"/>
                      </a:cubicBezTo>
                      <a:lnTo>
                        <a:pt x="0" y="0"/>
                      </a:lnTo>
                      <a:close/>
                    </a:path>
                  </a:pathLst>
                </a:custGeom>
                <a:solidFill>
                  <a:srgbClr val="AC4640"/>
                </a:solidFill>
                <a:ln w="674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9F727E7-1EB6-AD6C-7FAD-3B515605F391}"/>
                    </a:ext>
                  </a:extLst>
                </p:cNvPr>
                <p:cNvSpPr/>
                <p:nvPr/>
              </p:nvSpPr>
              <p:spPr>
                <a:xfrm>
                  <a:off x="12652274" y="8330262"/>
                  <a:ext cx="433755" cy="535573"/>
                </a:xfrm>
                <a:custGeom>
                  <a:avLst/>
                  <a:gdLst>
                    <a:gd name="connsiteX0" fmla="*/ 0 w 433755"/>
                    <a:gd name="connsiteY0" fmla="*/ 55080 h 535573"/>
                    <a:gd name="connsiteX1" fmla="*/ 38138 w 433755"/>
                    <a:gd name="connsiteY1" fmla="*/ 386370 h 535573"/>
                    <a:gd name="connsiteX2" fmla="*/ 243337 w 433755"/>
                    <a:gd name="connsiteY2" fmla="*/ 519210 h 535573"/>
                    <a:gd name="connsiteX3" fmla="*/ 433755 w 433755"/>
                    <a:gd name="connsiteY3" fmla="*/ 532035 h 535573"/>
                    <a:gd name="connsiteX4" fmla="*/ 363690 w 433755"/>
                    <a:gd name="connsiteY4" fmla="*/ 0 h 535573"/>
                    <a:gd name="connsiteX5" fmla="*/ 0 w 433755"/>
                    <a:gd name="connsiteY5" fmla="*/ 55080 h 5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755" h="535573">
                      <a:moveTo>
                        <a:pt x="0" y="55080"/>
                      </a:moveTo>
                      <a:cubicBezTo>
                        <a:pt x="14850" y="152483"/>
                        <a:pt x="30307" y="273915"/>
                        <a:pt x="38138" y="386370"/>
                      </a:cubicBezTo>
                      <a:cubicBezTo>
                        <a:pt x="103815" y="352553"/>
                        <a:pt x="221063" y="390015"/>
                        <a:pt x="243337" y="519210"/>
                      </a:cubicBezTo>
                      <a:cubicBezTo>
                        <a:pt x="300307" y="534465"/>
                        <a:pt x="375705" y="539798"/>
                        <a:pt x="433755" y="532035"/>
                      </a:cubicBezTo>
                      <a:cubicBezTo>
                        <a:pt x="418635" y="330480"/>
                        <a:pt x="394470" y="162405"/>
                        <a:pt x="363690" y="0"/>
                      </a:cubicBezTo>
                      <a:cubicBezTo>
                        <a:pt x="251303" y="27743"/>
                        <a:pt x="127508" y="45563"/>
                        <a:pt x="0" y="55080"/>
                      </a:cubicBezTo>
                      <a:close/>
                    </a:path>
                  </a:pathLst>
                </a:custGeom>
                <a:solidFill>
                  <a:srgbClr val="E4B6A0"/>
                </a:solidFill>
                <a:ln w="674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3F0D25F-BD70-FAAE-1621-82D002A1CA1A}"/>
                    </a:ext>
                  </a:extLst>
                </p:cNvPr>
                <p:cNvSpPr/>
                <p:nvPr/>
              </p:nvSpPr>
              <p:spPr>
                <a:xfrm>
                  <a:off x="12652274" y="8330262"/>
                  <a:ext cx="371317" cy="96525"/>
                </a:xfrm>
                <a:custGeom>
                  <a:avLst/>
                  <a:gdLst>
                    <a:gd name="connsiteX0" fmla="*/ 0 w 371317"/>
                    <a:gd name="connsiteY0" fmla="*/ 55080 h 96525"/>
                    <a:gd name="connsiteX1" fmla="*/ 6143 w 371317"/>
                    <a:gd name="connsiteY1" fmla="*/ 96525 h 96525"/>
                    <a:gd name="connsiteX2" fmla="*/ 371318 w 371317"/>
                    <a:gd name="connsiteY2" fmla="*/ 41445 h 96525"/>
                    <a:gd name="connsiteX3" fmla="*/ 363623 w 371317"/>
                    <a:gd name="connsiteY3" fmla="*/ 0 h 96525"/>
                    <a:gd name="connsiteX4" fmla="*/ 0 w 371317"/>
                    <a:gd name="connsiteY4" fmla="*/ 55080 h 9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17" h="96525">
                      <a:moveTo>
                        <a:pt x="0" y="55080"/>
                      </a:moveTo>
                      <a:cubicBezTo>
                        <a:pt x="2025" y="68445"/>
                        <a:pt x="4117" y="82350"/>
                        <a:pt x="6143" y="96525"/>
                      </a:cubicBezTo>
                      <a:cubicBezTo>
                        <a:pt x="134122" y="87075"/>
                        <a:pt x="258458" y="69255"/>
                        <a:pt x="371318" y="41445"/>
                      </a:cubicBezTo>
                      <a:cubicBezTo>
                        <a:pt x="368820" y="27608"/>
                        <a:pt x="366255" y="13770"/>
                        <a:pt x="363623" y="0"/>
                      </a:cubicBezTo>
                      <a:cubicBezTo>
                        <a:pt x="251303" y="27743"/>
                        <a:pt x="127508" y="45563"/>
                        <a:pt x="0" y="55080"/>
                      </a:cubicBezTo>
                      <a:close/>
                    </a:path>
                  </a:pathLst>
                </a:custGeom>
                <a:solidFill>
                  <a:srgbClr val="D38F76"/>
                </a:solidFill>
                <a:ln w="674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5092BC2-4680-9E64-233D-046DB299E6D5}"/>
                    </a:ext>
                  </a:extLst>
                </p:cNvPr>
                <p:cNvSpPr/>
                <p:nvPr/>
              </p:nvSpPr>
              <p:spPr>
                <a:xfrm>
                  <a:off x="12679545" y="8551054"/>
                  <a:ext cx="406417" cy="313754"/>
                </a:xfrm>
                <a:custGeom>
                  <a:avLst/>
                  <a:gdLst>
                    <a:gd name="connsiteX0" fmla="*/ 0 w 406417"/>
                    <a:gd name="connsiteY0" fmla="*/ 43605 h 313754"/>
                    <a:gd name="connsiteX1" fmla="*/ 10800 w 406417"/>
                    <a:gd name="connsiteY1" fmla="*/ 164497 h 313754"/>
                    <a:gd name="connsiteX2" fmla="*/ 166455 w 406417"/>
                    <a:gd name="connsiteY2" fmla="*/ 292410 h 313754"/>
                    <a:gd name="connsiteX3" fmla="*/ 406418 w 406417"/>
                    <a:gd name="connsiteY3" fmla="*/ 311242 h 313754"/>
                    <a:gd name="connsiteX4" fmla="*/ 373005 w 406417"/>
                    <a:gd name="connsiteY4" fmla="*/ 0 h 313754"/>
                    <a:gd name="connsiteX5" fmla="*/ 0 w 406417"/>
                    <a:gd name="connsiteY5" fmla="*/ 43605 h 31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17" h="313754">
                      <a:moveTo>
                        <a:pt x="0" y="43605"/>
                      </a:moveTo>
                      <a:cubicBezTo>
                        <a:pt x="4320" y="84038"/>
                        <a:pt x="8033" y="124807"/>
                        <a:pt x="10800" y="164497"/>
                      </a:cubicBezTo>
                      <a:cubicBezTo>
                        <a:pt x="70807" y="128453"/>
                        <a:pt x="172260" y="175837"/>
                        <a:pt x="166455" y="292410"/>
                      </a:cubicBezTo>
                      <a:cubicBezTo>
                        <a:pt x="223425" y="307665"/>
                        <a:pt x="348030" y="319005"/>
                        <a:pt x="406418" y="311242"/>
                      </a:cubicBezTo>
                      <a:cubicBezTo>
                        <a:pt x="397980" y="198652"/>
                        <a:pt x="386707" y="96525"/>
                        <a:pt x="373005" y="0"/>
                      </a:cubicBezTo>
                      <a:cubicBezTo>
                        <a:pt x="252787" y="20925"/>
                        <a:pt x="127575" y="35235"/>
                        <a:pt x="0" y="43605"/>
                      </a:cubicBezTo>
                      <a:close/>
                    </a:path>
                  </a:pathLst>
                </a:custGeom>
                <a:solidFill>
                  <a:srgbClr val="FFFFFF"/>
                </a:solidFill>
                <a:ln w="674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69320E2-5225-EEE1-060D-5865284CF6C8}"/>
                    </a:ext>
                  </a:extLst>
                </p:cNvPr>
                <p:cNvSpPr/>
                <p:nvPr/>
              </p:nvSpPr>
              <p:spPr>
                <a:xfrm>
                  <a:off x="12683054" y="8586290"/>
                  <a:ext cx="378472" cy="74047"/>
                </a:xfrm>
                <a:custGeom>
                  <a:avLst/>
                  <a:gdLst>
                    <a:gd name="connsiteX0" fmla="*/ 0 w 378472"/>
                    <a:gd name="connsiteY0" fmla="*/ 43065 h 74047"/>
                    <a:gd name="connsiteX1" fmla="*/ 2902 w 378472"/>
                    <a:gd name="connsiteY1" fmla="*/ 74047 h 74047"/>
                    <a:gd name="connsiteX2" fmla="*/ 378473 w 378472"/>
                    <a:gd name="connsiteY2" fmla="*/ 31658 h 74047"/>
                    <a:gd name="connsiteX3" fmla="*/ 374355 w 378472"/>
                    <a:gd name="connsiteY3" fmla="*/ 0 h 74047"/>
                    <a:gd name="connsiteX4" fmla="*/ 0 w 378472"/>
                    <a:gd name="connsiteY4" fmla="*/ 43065 h 7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72" h="74047">
                      <a:moveTo>
                        <a:pt x="0" y="43065"/>
                      </a:moveTo>
                      <a:cubicBezTo>
                        <a:pt x="1013" y="53392"/>
                        <a:pt x="1958" y="63787"/>
                        <a:pt x="2902" y="74047"/>
                      </a:cubicBezTo>
                      <a:cubicBezTo>
                        <a:pt x="130613" y="64665"/>
                        <a:pt x="256298" y="50692"/>
                        <a:pt x="378473" y="31658"/>
                      </a:cubicBezTo>
                      <a:cubicBezTo>
                        <a:pt x="377122" y="20992"/>
                        <a:pt x="375773" y="10462"/>
                        <a:pt x="374355" y="0"/>
                      </a:cubicBezTo>
                      <a:cubicBezTo>
                        <a:pt x="252923" y="19777"/>
                        <a:pt x="127575" y="33952"/>
                        <a:pt x="0" y="43065"/>
                      </a:cubicBezTo>
                      <a:close/>
                    </a:path>
                  </a:pathLst>
                </a:custGeom>
                <a:solidFill>
                  <a:srgbClr val="D26459"/>
                </a:solidFill>
                <a:ln w="674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D2B0DB8-C8B0-82CE-C25D-48DF9840BDEA}"/>
                    </a:ext>
                  </a:extLst>
                </p:cNvPr>
                <p:cNvSpPr/>
                <p:nvPr/>
              </p:nvSpPr>
              <p:spPr>
                <a:xfrm>
                  <a:off x="12417536" y="8702272"/>
                  <a:ext cx="710141" cy="423207"/>
                </a:xfrm>
                <a:custGeom>
                  <a:avLst/>
                  <a:gdLst>
                    <a:gd name="connsiteX0" fmla="*/ 230486 w 710141"/>
                    <a:gd name="connsiteY0" fmla="*/ 110885 h 423207"/>
                    <a:gd name="connsiteX1" fmla="*/ 82459 w 710141"/>
                    <a:gd name="connsiteY1" fmla="*/ 423207 h 423207"/>
                    <a:gd name="connsiteX2" fmla="*/ 710141 w 710141"/>
                    <a:gd name="connsiteY2" fmla="*/ 419630 h 423207"/>
                    <a:gd name="connsiteX3" fmla="*/ 669101 w 710141"/>
                    <a:gd name="connsiteY3" fmla="*/ 159957 h 423207"/>
                    <a:gd name="connsiteX4" fmla="*/ 428464 w 710141"/>
                    <a:gd name="connsiteY4" fmla="*/ 141192 h 423207"/>
                    <a:gd name="connsiteX5" fmla="*/ 230486 w 710141"/>
                    <a:gd name="connsiteY5" fmla="*/ 110885 h 42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141" h="423207">
                      <a:moveTo>
                        <a:pt x="230486" y="110885"/>
                      </a:moveTo>
                      <a:cubicBezTo>
                        <a:pt x="-15416" y="192357"/>
                        <a:pt x="-64219" y="409707"/>
                        <a:pt x="82459" y="423207"/>
                      </a:cubicBezTo>
                      <a:lnTo>
                        <a:pt x="710141" y="419630"/>
                      </a:lnTo>
                      <a:cubicBezTo>
                        <a:pt x="704808" y="328032"/>
                        <a:pt x="690364" y="232317"/>
                        <a:pt x="669101" y="159957"/>
                      </a:cubicBezTo>
                      <a:cubicBezTo>
                        <a:pt x="610984" y="167923"/>
                        <a:pt x="485636" y="156515"/>
                        <a:pt x="428464" y="141192"/>
                      </a:cubicBezTo>
                      <a:cubicBezTo>
                        <a:pt x="436901" y="-27288"/>
                        <a:pt x="224006" y="-54288"/>
                        <a:pt x="230486" y="110885"/>
                      </a:cubicBezTo>
                      <a:close/>
                    </a:path>
                  </a:pathLst>
                </a:custGeom>
                <a:solidFill>
                  <a:srgbClr val="D26459"/>
                </a:solidFill>
                <a:ln w="674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5F70217-C065-F62C-E03E-9CD955A5F21B}"/>
                    </a:ext>
                  </a:extLst>
                </p:cNvPr>
                <p:cNvSpPr/>
                <p:nvPr/>
              </p:nvSpPr>
              <p:spPr>
                <a:xfrm>
                  <a:off x="12457807" y="8812077"/>
                  <a:ext cx="328497" cy="131755"/>
                </a:xfrm>
                <a:custGeom>
                  <a:avLst/>
                  <a:gdLst>
                    <a:gd name="connsiteX0" fmla="*/ 190215 w 328497"/>
                    <a:gd name="connsiteY0" fmla="*/ 1080 h 131755"/>
                    <a:gd name="connsiteX1" fmla="*/ 0 w 328497"/>
                    <a:gd name="connsiteY1" fmla="*/ 127710 h 131755"/>
                    <a:gd name="connsiteX2" fmla="*/ 190958 w 328497"/>
                    <a:gd name="connsiteY2" fmla="*/ 203 h 131755"/>
                    <a:gd name="connsiteX3" fmla="*/ 190215 w 328497"/>
                    <a:gd name="connsiteY3" fmla="*/ 0 h 131755"/>
                    <a:gd name="connsiteX4" fmla="*/ 190215 w 328497"/>
                    <a:gd name="connsiteY4" fmla="*/ 1080 h 13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7" h="131755">
                      <a:moveTo>
                        <a:pt x="190215" y="1080"/>
                      </a:moveTo>
                      <a:cubicBezTo>
                        <a:pt x="100710" y="30780"/>
                        <a:pt x="37328" y="78435"/>
                        <a:pt x="0" y="127710"/>
                      </a:cubicBezTo>
                      <a:cubicBezTo>
                        <a:pt x="153427" y="145800"/>
                        <a:pt x="530483" y="103208"/>
                        <a:pt x="190958" y="203"/>
                      </a:cubicBezTo>
                      <a:lnTo>
                        <a:pt x="190215" y="0"/>
                      </a:lnTo>
                      <a:lnTo>
                        <a:pt x="190215" y="1080"/>
                      </a:lnTo>
                      <a:close/>
                    </a:path>
                  </a:pathLst>
                </a:custGeom>
                <a:solidFill>
                  <a:srgbClr val="E4B6A0"/>
                </a:solidFill>
                <a:ln w="674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E0E4F9E-0D33-B8F3-C8E7-C6AC18A00CEB}"/>
                    </a:ext>
                  </a:extLst>
                </p:cNvPr>
                <p:cNvSpPr/>
                <p:nvPr/>
              </p:nvSpPr>
              <p:spPr>
                <a:xfrm>
                  <a:off x="13063282" y="4913611"/>
                  <a:ext cx="1287686" cy="2291965"/>
                </a:xfrm>
                <a:custGeom>
                  <a:avLst/>
                  <a:gdLst>
                    <a:gd name="connsiteX0" fmla="*/ 351068 w 1287686"/>
                    <a:gd name="connsiteY0" fmla="*/ 42933 h 2291965"/>
                    <a:gd name="connsiteX1" fmla="*/ 636593 w 1287686"/>
                    <a:gd name="connsiteY1" fmla="*/ 1599686 h 2291965"/>
                    <a:gd name="connsiteX2" fmla="*/ 634298 w 1287686"/>
                    <a:gd name="connsiteY2" fmla="*/ 1593746 h 2291965"/>
                    <a:gd name="connsiteX3" fmla="*/ 635108 w 1287686"/>
                    <a:gd name="connsiteY3" fmla="*/ 1598201 h 2291965"/>
                    <a:gd name="connsiteX4" fmla="*/ 396023 w 1287686"/>
                    <a:gd name="connsiteY4" fmla="*/ 1918624 h 2291965"/>
                    <a:gd name="connsiteX5" fmla="*/ 149176 w 1287686"/>
                    <a:gd name="connsiteY5" fmla="*/ 1746904 h 2291965"/>
                    <a:gd name="connsiteX6" fmla="*/ 0 w 1287686"/>
                    <a:gd name="connsiteY6" fmla="*/ 1817913 h 2291965"/>
                    <a:gd name="connsiteX7" fmla="*/ 628763 w 1287686"/>
                    <a:gd name="connsiteY7" fmla="*/ 2291966 h 2291965"/>
                    <a:gd name="connsiteX8" fmla="*/ 1131840 w 1287686"/>
                    <a:gd name="connsiteY8" fmla="*/ 1182603 h 2291965"/>
                    <a:gd name="connsiteX9" fmla="*/ 351068 w 1287686"/>
                    <a:gd name="connsiteY9" fmla="*/ 42933 h 229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686" h="2291965">
                      <a:moveTo>
                        <a:pt x="351068" y="42933"/>
                      </a:moveTo>
                      <a:cubicBezTo>
                        <a:pt x="821340" y="354783"/>
                        <a:pt x="1070820" y="941966"/>
                        <a:pt x="636593" y="1599686"/>
                      </a:cubicBezTo>
                      <a:cubicBezTo>
                        <a:pt x="635918" y="1597661"/>
                        <a:pt x="635041" y="1595771"/>
                        <a:pt x="634298" y="1593746"/>
                      </a:cubicBezTo>
                      <a:lnTo>
                        <a:pt x="635108" y="1598201"/>
                      </a:lnTo>
                      <a:cubicBezTo>
                        <a:pt x="663458" y="1776063"/>
                        <a:pt x="597848" y="1914033"/>
                        <a:pt x="396023" y="1918624"/>
                      </a:cubicBezTo>
                      <a:cubicBezTo>
                        <a:pt x="269123" y="1921526"/>
                        <a:pt x="178673" y="1847344"/>
                        <a:pt x="149176" y="1746904"/>
                      </a:cubicBezTo>
                      <a:cubicBezTo>
                        <a:pt x="103950" y="1774713"/>
                        <a:pt x="53731" y="1798271"/>
                        <a:pt x="0" y="1817913"/>
                      </a:cubicBezTo>
                      <a:cubicBezTo>
                        <a:pt x="52650" y="2086428"/>
                        <a:pt x="336825" y="2256596"/>
                        <a:pt x="628763" y="2291966"/>
                      </a:cubicBezTo>
                      <a:cubicBezTo>
                        <a:pt x="555593" y="1857806"/>
                        <a:pt x="935820" y="1500393"/>
                        <a:pt x="1131840" y="1182603"/>
                      </a:cubicBezTo>
                      <a:cubicBezTo>
                        <a:pt x="1561411" y="486408"/>
                        <a:pt x="1038083" y="-177184"/>
                        <a:pt x="351068" y="42933"/>
                      </a:cubicBezTo>
                      <a:close/>
                    </a:path>
                  </a:pathLst>
                </a:custGeom>
                <a:solidFill>
                  <a:srgbClr val="874334"/>
                </a:solidFill>
                <a:ln w="6747"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9B11690-5EE5-F31C-CF32-7BB80DD29BBA}"/>
                    </a:ext>
                  </a:extLst>
                </p:cNvPr>
                <p:cNvSpPr/>
                <p:nvPr/>
              </p:nvSpPr>
              <p:spPr>
                <a:xfrm>
                  <a:off x="13346309" y="4853750"/>
                  <a:ext cx="521566" cy="516907"/>
                </a:xfrm>
                <a:custGeom>
                  <a:avLst/>
                  <a:gdLst>
                    <a:gd name="connsiteX0" fmla="*/ 0 w 521566"/>
                    <a:gd name="connsiteY0" fmla="*/ 81870 h 516907"/>
                    <a:gd name="connsiteX1" fmla="*/ 5670 w 521566"/>
                    <a:gd name="connsiteY1" fmla="*/ 70732 h 516907"/>
                    <a:gd name="connsiteX2" fmla="*/ 195143 w 521566"/>
                    <a:gd name="connsiteY2" fmla="*/ 18015 h 516907"/>
                    <a:gd name="connsiteX3" fmla="*/ 383670 w 521566"/>
                    <a:gd name="connsiteY3" fmla="*/ 165637 h 516907"/>
                    <a:gd name="connsiteX4" fmla="*/ 499028 w 521566"/>
                    <a:gd name="connsiteY4" fmla="*/ 322372 h 516907"/>
                    <a:gd name="connsiteX5" fmla="*/ 458528 w 521566"/>
                    <a:gd name="connsiteY5" fmla="*/ 514545 h 516907"/>
                    <a:gd name="connsiteX6" fmla="*/ 454747 w 521566"/>
                    <a:gd name="connsiteY6" fmla="*/ 516907 h 516907"/>
                    <a:gd name="connsiteX7" fmla="*/ 0 w 521566"/>
                    <a:gd name="connsiteY7" fmla="*/ 81870 h 51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566" h="516907">
                      <a:moveTo>
                        <a:pt x="0" y="81870"/>
                      </a:moveTo>
                      <a:cubicBezTo>
                        <a:pt x="1688" y="78090"/>
                        <a:pt x="3578" y="74377"/>
                        <a:pt x="5670" y="70732"/>
                      </a:cubicBezTo>
                      <a:cubicBezTo>
                        <a:pt x="43470" y="3840"/>
                        <a:pt x="128250" y="-19785"/>
                        <a:pt x="195143" y="18015"/>
                      </a:cubicBezTo>
                      <a:cubicBezTo>
                        <a:pt x="277492" y="64455"/>
                        <a:pt x="335677" y="112987"/>
                        <a:pt x="383670" y="165637"/>
                      </a:cubicBezTo>
                      <a:cubicBezTo>
                        <a:pt x="428557" y="214980"/>
                        <a:pt x="462105" y="265875"/>
                        <a:pt x="499028" y="322372"/>
                      </a:cubicBezTo>
                      <a:cubicBezTo>
                        <a:pt x="540878" y="386632"/>
                        <a:pt x="522787" y="472627"/>
                        <a:pt x="458528" y="514545"/>
                      </a:cubicBezTo>
                      <a:cubicBezTo>
                        <a:pt x="457313" y="515355"/>
                        <a:pt x="456030" y="516165"/>
                        <a:pt x="454747" y="516907"/>
                      </a:cubicBezTo>
                      <a:cubicBezTo>
                        <a:pt x="353025" y="328042"/>
                        <a:pt x="191835" y="181365"/>
                        <a:pt x="0" y="81870"/>
                      </a:cubicBezTo>
                      <a:close/>
                    </a:path>
                  </a:pathLst>
                </a:custGeom>
                <a:solidFill>
                  <a:srgbClr val="D26459"/>
                </a:solidFill>
                <a:ln w="6747"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E9C22940-D698-66DA-DAE7-3FB8FFE9CF69}"/>
                    </a:ext>
                  </a:extLst>
                </p:cNvPr>
                <p:cNvSpPr/>
                <p:nvPr/>
              </p:nvSpPr>
              <p:spPr>
                <a:xfrm>
                  <a:off x="11495450" y="4720362"/>
                  <a:ext cx="2429183" cy="1792867"/>
                </a:xfrm>
                <a:custGeom>
                  <a:avLst/>
                  <a:gdLst>
                    <a:gd name="connsiteX0" fmla="*/ 32207 w 2429183"/>
                    <a:gd name="connsiteY0" fmla="*/ 1334138 h 1792867"/>
                    <a:gd name="connsiteX1" fmla="*/ 295659 w 2429183"/>
                    <a:gd name="connsiteY1" fmla="*/ 1149660 h 1792867"/>
                    <a:gd name="connsiteX2" fmla="*/ 340277 w 2429183"/>
                    <a:gd name="connsiteY2" fmla="*/ 1066230 h 1792867"/>
                    <a:gd name="connsiteX3" fmla="*/ 985982 w 2429183"/>
                    <a:gd name="connsiteY3" fmla="*/ 847328 h 1792867"/>
                    <a:gd name="connsiteX4" fmla="*/ 1494797 w 2429183"/>
                    <a:gd name="connsiteY4" fmla="*/ 1315103 h 1792867"/>
                    <a:gd name="connsiteX5" fmla="*/ 1467122 w 2429183"/>
                    <a:gd name="connsiteY5" fmla="*/ 1101195 h 1792867"/>
                    <a:gd name="connsiteX6" fmla="*/ 1696622 w 2429183"/>
                    <a:gd name="connsiteY6" fmla="*/ 1477103 h 1792867"/>
                    <a:gd name="connsiteX7" fmla="*/ 1770197 w 2429183"/>
                    <a:gd name="connsiteY7" fmla="*/ 1707345 h 1792867"/>
                    <a:gd name="connsiteX8" fmla="*/ 1770265 w 2429183"/>
                    <a:gd name="connsiteY8" fmla="*/ 1707413 h 1792867"/>
                    <a:gd name="connsiteX9" fmla="*/ 1972832 w 2429183"/>
                    <a:gd name="connsiteY9" fmla="*/ 1622835 h 1792867"/>
                    <a:gd name="connsiteX10" fmla="*/ 2204425 w 2429183"/>
                    <a:gd name="connsiteY10" fmla="*/ 1792868 h 1792867"/>
                    <a:gd name="connsiteX11" fmla="*/ 260965 w 2429183"/>
                    <a:gd name="connsiteY11" fmla="*/ 380633 h 1792867"/>
                    <a:gd name="connsiteX12" fmla="*/ 32207 w 2429183"/>
                    <a:gd name="connsiteY12" fmla="*/ 1334138 h 179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9183" h="1792867">
                      <a:moveTo>
                        <a:pt x="32207" y="1334138"/>
                      </a:moveTo>
                      <a:cubicBezTo>
                        <a:pt x="117324" y="1216215"/>
                        <a:pt x="213242" y="1154318"/>
                        <a:pt x="295659" y="1149660"/>
                      </a:cubicBezTo>
                      <a:cubicBezTo>
                        <a:pt x="297280" y="1134608"/>
                        <a:pt x="328599" y="1084388"/>
                        <a:pt x="340277" y="1066230"/>
                      </a:cubicBezTo>
                      <a:cubicBezTo>
                        <a:pt x="580577" y="1116990"/>
                        <a:pt x="867992" y="1039500"/>
                        <a:pt x="985982" y="847328"/>
                      </a:cubicBezTo>
                      <a:cubicBezTo>
                        <a:pt x="1005962" y="1148108"/>
                        <a:pt x="1247612" y="1276830"/>
                        <a:pt x="1494797" y="1315103"/>
                      </a:cubicBezTo>
                      <a:cubicBezTo>
                        <a:pt x="1462667" y="1249830"/>
                        <a:pt x="1450787" y="1199340"/>
                        <a:pt x="1467122" y="1101195"/>
                      </a:cubicBezTo>
                      <a:cubicBezTo>
                        <a:pt x="1471577" y="1297553"/>
                        <a:pt x="1570060" y="1403190"/>
                        <a:pt x="1696622" y="1477103"/>
                      </a:cubicBezTo>
                      <a:cubicBezTo>
                        <a:pt x="1617512" y="1608458"/>
                        <a:pt x="1710257" y="1635120"/>
                        <a:pt x="1770197" y="1707345"/>
                      </a:cubicBezTo>
                      <a:lnTo>
                        <a:pt x="1770265" y="1707413"/>
                      </a:lnTo>
                      <a:cubicBezTo>
                        <a:pt x="1819404" y="1652738"/>
                        <a:pt x="1892507" y="1619528"/>
                        <a:pt x="1972832" y="1622835"/>
                      </a:cubicBezTo>
                      <a:cubicBezTo>
                        <a:pt x="2081643" y="1627358"/>
                        <a:pt x="2171687" y="1697760"/>
                        <a:pt x="2204425" y="1792868"/>
                      </a:cubicBezTo>
                      <a:cubicBezTo>
                        <a:pt x="3088404" y="453870"/>
                        <a:pt x="1139140" y="-592582"/>
                        <a:pt x="260965" y="380633"/>
                      </a:cubicBezTo>
                      <a:cubicBezTo>
                        <a:pt x="48069" y="616545"/>
                        <a:pt x="-57838" y="1015875"/>
                        <a:pt x="32207" y="1334138"/>
                      </a:cubicBezTo>
                      <a:close/>
                    </a:path>
                  </a:pathLst>
                </a:custGeom>
                <a:solidFill>
                  <a:srgbClr val="9F685C"/>
                </a:solidFill>
                <a:ln w="6747"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0B56763-4387-AB51-1CD8-13BD240C3CD2}"/>
                    </a:ext>
                  </a:extLst>
                </p:cNvPr>
                <p:cNvSpPr/>
                <p:nvPr/>
              </p:nvSpPr>
              <p:spPr>
                <a:xfrm>
                  <a:off x="11588052" y="5838702"/>
                  <a:ext cx="216354" cy="445162"/>
                </a:xfrm>
                <a:custGeom>
                  <a:avLst/>
                  <a:gdLst>
                    <a:gd name="connsiteX0" fmla="*/ 101740 w 216354"/>
                    <a:gd name="connsiteY0" fmla="*/ 445162 h 445162"/>
                    <a:gd name="connsiteX1" fmla="*/ 219 w 216354"/>
                    <a:gd name="connsiteY1" fmla="*/ 235710 h 445162"/>
                    <a:gd name="connsiteX2" fmla="*/ 216355 w 216354"/>
                    <a:gd name="connsiteY2" fmla="*/ 0 h 445162"/>
                    <a:gd name="connsiteX3" fmla="*/ 101740 w 216354"/>
                    <a:gd name="connsiteY3" fmla="*/ 445162 h 445162"/>
                  </a:gdLst>
                  <a:ahLst/>
                  <a:cxnLst>
                    <a:cxn ang="0">
                      <a:pos x="connsiteX0" y="connsiteY0"/>
                    </a:cxn>
                    <a:cxn ang="0">
                      <a:pos x="connsiteX1" y="connsiteY1"/>
                    </a:cxn>
                    <a:cxn ang="0">
                      <a:pos x="connsiteX2" y="connsiteY2"/>
                    </a:cxn>
                    <a:cxn ang="0">
                      <a:pos x="connsiteX3" y="connsiteY3"/>
                    </a:cxn>
                  </a:cxnLst>
                  <a:rect l="l" t="t" r="r" b="b"/>
                  <a:pathLst>
                    <a:path w="216354" h="445162">
                      <a:moveTo>
                        <a:pt x="101740" y="445162"/>
                      </a:moveTo>
                      <a:cubicBezTo>
                        <a:pt x="37075" y="397440"/>
                        <a:pt x="-3358" y="320625"/>
                        <a:pt x="219" y="235710"/>
                      </a:cubicBezTo>
                      <a:cubicBezTo>
                        <a:pt x="5282" y="114615"/>
                        <a:pt x="98094" y="17483"/>
                        <a:pt x="216355" y="0"/>
                      </a:cubicBezTo>
                      <a:cubicBezTo>
                        <a:pt x="130629" y="152145"/>
                        <a:pt x="93302" y="310500"/>
                        <a:pt x="101740" y="445162"/>
                      </a:cubicBezTo>
                      <a:close/>
                    </a:path>
                  </a:pathLst>
                </a:custGeom>
                <a:solidFill>
                  <a:srgbClr val="E4B6A0"/>
                </a:solidFill>
                <a:ln w="674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2A534C8-FAD0-B70B-FC3B-F903CAD406D0}"/>
                    </a:ext>
                  </a:extLst>
                </p:cNvPr>
                <p:cNvSpPr/>
                <p:nvPr/>
              </p:nvSpPr>
              <p:spPr>
                <a:xfrm>
                  <a:off x="11651803" y="5838634"/>
                  <a:ext cx="152536" cy="445229"/>
                </a:xfrm>
                <a:custGeom>
                  <a:avLst/>
                  <a:gdLst>
                    <a:gd name="connsiteX0" fmla="*/ 37989 w 152536"/>
                    <a:gd name="connsiteY0" fmla="*/ 445230 h 445229"/>
                    <a:gd name="connsiteX1" fmla="*/ 1403 w 152536"/>
                    <a:gd name="connsiteY1" fmla="*/ 412290 h 445229"/>
                    <a:gd name="connsiteX2" fmla="*/ 86791 w 152536"/>
                    <a:gd name="connsiteY2" fmla="*/ 18900 h 445229"/>
                    <a:gd name="connsiteX3" fmla="*/ 152536 w 152536"/>
                    <a:gd name="connsiteY3" fmla="*/ 0 h 445229"/>
                    <a:gd name="connsiteX4" fmla="*/ 37989 w 152536"/>
                    <a:gd name="connsiteY4" fmla="*/ 445230 h 44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6" h="445229">
                      <a:moveTo>
                        <a:pt x="37989" y="445230"/>
                      </a:moveTo>
                      <a:cubicBezTo>
                        <a:pt x="24691" y="435443"/>
                        <a:pt x="12474" y="424372"/>
                        <a:pt x="1403" y="412290"/>
                      </a:cubicBezTo>
                      <a:cubicBezTo>
                        <a:pt x="-6831" y="293085"/>
                        <a:pt x="21114" y="154912"/>
                        <a:pt x="86791" y="18900"/>
                      </a:cubicBezTo>
                      <a:cubicBezTo>
                        <a:pt x="107446" y="9855"/>
                        <a:pt x="129519" y="3442"/>
                        <a:pt x="152536" y="0"/>
                      </a:cubicBezTo>
                      <a:cubicBezTo>
                        <a:pt x="66879" y="152213"/>
                        <a:pt x="29551" y="310568"/>
                        <a:pt x="37989" y="445230"/>
                      </a:cubicBezTo>
                      <a:close/>
                    </a:path>
                  </a:pathLst>
                </a:custGeom>
                <a:solidFill>
                  <a:srgbClr val="D38F76"/>
                </a:solidFill>
                <a:ln w="6747"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DC90410-33F8-5FFB-7DA0-8257465F2076}"/>
                    </a:ext>
                  </a:extLst>
                </p:cNvPr>
                <p:cNvSpPr/>
                <p:nvPr/>
              </p:nvSpPr>
              <p:spPr>
                <a:xfrm>
                  <a:off x="11688565" y="5567689"/>
                  <a:ext cx="2024552" cy="1273618"/>
                </a:xfrm>
                <a:custGeom>
                  <a:avLst/>
                  <a:gdLst>
                    <a:gd name="connsiteX0" fmla="*/ 147162 w 2024552"/>
                    <a:gd name="connsiteY0" fmla="*/ 218903 h 1273618"/>
                    <a:gd name="connsiteX1" fmla="*/ 47937 w 2024552"/>
                    <a:gd name="connsiteY1" fmla="*/ 896805 h 1273618"/>
                    <a:gd name="connsiteX2" fmla="*/ 1523892 w 2024552"/>
                    <a:gd name="connsiteY2" fmla="*/ 1092758 h 1273618"/>
                    <a:gd name="connsiteX3" fmla="*/ 1758859 w 2024552"/>
                    <a:gd name="connsiteY3" fmla="*/ 1273388 h 1273618"/>
                    <a:gd name="connsiteX4" fmla="*/ 2024337 w 2024552"/>
                    <a:gd name="connsiteY4" fmla="*/ 1035112 h 1273618"/>
                    <a:gd name="connsiteX5" fmla="*/ 1779716 w 2024552"/>
                    <a:gd name="connsiteY5" fmla="*/ 775508 h 1273618"/>
                    <a:gd name="connsiteX6" fmla="*/ 1577149 w 2024552"/>
                    <a:gd name="connsiteY6" fmla="*/ 860085 h 1273618"/>
                    <a:gd name="connsiteX7" fmla="*/ 1516872 w 2024552"/>
                    <a:gd name="connsiteY7" fmla="*/ 625320 h 1273618"/>
                    <a:gd name="connsiteX8" fmla="*/ 1274007 w 2024552"/>
                    <a:gd name="connsiteY8" fmla="*/ 253868 h 1273618"/>
                    <a:gd name="connsiteX9" fmla="*/ 1301682 w 2024552"/>
                    <a:gd name="connsiteY9" fmla="*/ 467775 h 1273618"/>
                    <a:gd name="connsiteX10" fmla="*/ 792867 w 2024552"/>
                    <a:gd name="connsiteY10" fmla="*/ 0 h 1273618"/>
                    <a:gd name="connsiteX11" fmla="*/ 147162 w 2024552"/>
                    <a:gd name="connsiteY11" fmla="*/ 218903 h 12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552" h="1273618">
                      <a:moveTo>
                        <a:pt x="147162" y="218903"/>
                      </a:moveTo>
                      <a:cubicBezTo>
                        <a:pt x="-9169" y="461633"/>
                        <a:pt x="-38734" y="729810"/>
                        <a:pt x="47937" y="896805"/>
                      </a:cubicBezTo>
                      <a:cubicBezTo>
                        <a:pt x="228162" y="1244228"/>
                        <a:pt x="1096617" y="1355603"/>
                        <a:pt x="1523892" y="1092758"/>
                      </a:cubicBezTo>
                      <a:cubicBezTo>
                        <a:pt x="1553389" y="1193198"/>
                        <a:pt x="1646067" y="1268663"/>
                        <a:pt x="1758859" y="1273388"/>
                      </a:cubicBezTo>
                      <a:cubicBezTo>
                        <a:pt x="1899731" y="1279260"/>
                        <a:pt x="2018599" y="1172610"/>
                        <a:pt x="2024337" y="1035112"/>
                      </a:cubicBezTo>
                      <a:cubicBezTo>
                        <a:pt x="2030074" y="897615"/>
                        <a:pt x="1920590" y="781380"/>
                        <a:pt x="1779716" y="775508"/>
                      </a:cubicBezTo>
                      <a:cubicBezTo>
                        <a:pt x="1699392" y="772133"/>
                        <a:pt x="1626289" y="805410"/>
                        <a:pt x="1577149" y="860085"/>
                      </a:cubicBezTo>
                      <a:cubicBezTo>
                        <a:pt x="1518627" y="799470"/>
                        <a:pt x="1470229" y="754650"/>
                        <a:pt x="1516872" y="625320"/>
                      </a:cubicBezTo>
                      <a:cubicBezTo>
                        <a:pt x="1371949" y="560317"/>
                        <a:pt x="1288182" y="452453"/>
                        <a:pt x="1274007" y="253868"/>
                      </a:cubicBezTo>
                      <a:cubicBezTo>
                        <a:pt x="1257671" y="352012"/>
                        <a:pt x="1269552" y="402503"/>
                        <a:pt x="1301682" y="467775"/>
                      </a:cubicBezTo>
                      <a:cubicBezTo>
                        <a:pt x="1054497" y="429503"/>
                        <a:pt x="812779" y="300780"/>
                        <a:pt x="792867" y="0"/>
                      </a:cubicBezTo>
                      <a:cubicBezTo>
                        <a:pt x="643692" y="201150"/>
                        <a:pt x="384491" y="268177"/>
                        <a:pt x="147162" y="218903"/>
                      </a:cubicBezTo>
                      <a:close/>
                    </a:path>
                  </a:pathLst>
                </a:custGeom>
                <a:solidFill>
                  <a:srgbClr val="E4B6A0"/>
                </a:solidFill>
                <a:ln w="674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A735F77-010E-8821-D58C-E7B64E684BF0}"/>
                    </a:ext>
                  </a:extLst>
                </p:cNvPr>
                <p:cNvSpPr/>
                <p:nvPr/>
              </p:nvSpPr>
              <p:spPr>
                <a:xfrm>
                  <a:off x="12490639" y="6079421"/>
                  <a:ext cx="208049" cy="277124"/>
                </a:xfrm>
                <a:custGeom>
                  <a:avLst/>
                  <a:gdLst>
                    <a:gd name="connsiteX0" fmla="*/ 129303 w 208049"/>
                    <a:gd name="connsiteY0" fmla="*/ 1268 h 277124"/>
                    <a:gd name="connsiteX1" fmla="*/ 204903 w 208049"/>
                    <a:gd name="connsiteY1" fmla="*/ 157126 h 277124"/>
                    <a:gd name="connsiteX2" fmla="*/ 78746 w 208049"/>
                    <a:gd name="connsiteY2" fmla="*/ 275858 h 277124"/>
                    <a:gd name="connsiteX3" fmla="*/ 3146 w 208049"/>
                    <a:gd name="connsiteY3" fmla="*/ 120001 h 277124"/>
                    <a:gd name="connsiteX4" fmla="*/ 129303 w 208049"/>
                    <a:gd name="connsiteY4" fmla="*/ 1268 h 277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49" h="277124">
                      <a:moveTo>
                        <a:pt x="129303" y="1268"/>
                      </a:moveTo>
                      <a:cubicBezTo>
                        <a:pt x="184991" y="11528"/>
                        <a:pt x="218876" y="81323"/>
                        <a:pt x="204903" y="157126"/>
                      </a:cubicBezTo>
                      <a:cubicBezTo>
                        <a:pt x="190931" y="232928"/>
                        <a:pt x="134433" y="286118"/>
                        <a:pt x="78746" y="275858"/>
                      </a:cubicBezTo>
                      <a:cubicBezTo>
                        <a:pt x="23058" y="265598"/>
                        <a:pt x="-10827" y="195803"/>
                        <a:pt x="3146" y="120001"/>
                      </a:cubicBezTo>
                      <a:cubicBezTo>
                        <a:pt x="17118" y="44131"/>
                        <a:pt x="73616" y="-8992"/>
                        <a:pt x="129303" y="1268"/>
                      </a:cubicBezTo>
                      <a:close/>
                    </a:path>
                  </a:pathLst>
                </a:custGeom>
                <a:solidFill>
                  <a:srgbClr val="114866"/>
                </a:solidFill>
                <a:ln w="6747"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C9DC26A-544F-3752-BDF6-7DFE076F74E6}"/>
                    </a:ext>
                  </a:extLst>
                </p:cNvPr>
                <p:cNvSpPr/>
                <p:nvPr/>
              </p:nvSpPr>
              <p:spPr>
                <a:xfrm>
                  <a:off x="11989427" y="5973252"/>
                  <a:ext cx="195812" cy="260856"/>
                </a:xfrm>
                <a:custGeom>
                  <a:avLst/>
                  <a:gdLst>
                    <a:gd name="connsiteX0" fmla="*/ 121700 w 195812"/>
                    <a:gd name="connsiteY0" fmla="*/ 1192 h 260856"/>
                    <a:gd name="connsiteX1" fmla="*/ 192845 w 195812"/>
                    <a:gd name="connsiteY1" fmla="*/ 147937 h 260856"/>
                    <a:gd name="connsiteX2" fmla="*/ 74112 w 195812"/>
                    <a:gd name="connsiteY2" fmla="*/ 259650 h 260856"/>
                    <a:gd name="connsiteX3" fmla="*/ 2967 w 195812"/>
                    <a:gd name="connsiteY3" fmla="*/ 112972 h 260856"/>
                    <a:gd name="connsiteX4" fmla="*/ 121700 w 195812"/>
                    <a:gd name="connsiteY4" fmla="*/ 1192 h 26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12" h="260856">
                      <a:moveTo>
                        <a:pt x="121700" y="1192"/>
                      </a:moveTo>
                      <a:cubicBezTo>
                        <a:pt x="174148" y="10845"/>
                        <a:pt x="206007" y="76522"/>
                        <a:pt x="192845" y="147937"/>
                      </a:cubicBezTo>
                      <a:cubicBezTo>
                        <a:pt x="179682" y="219285"/>
                        <a:pt x="126560" y="269370"/>
                        <a:pt x="74112" y="259650"/>
                      </a:cubicBezTo>
                      <a:cubicBezTo>
                        <a:pt x="21665" y="249997"/>
                        <a:pt x="-10195" y="184320"/>
                        <a:pt x="2967" y="112972"/>
                      </a:cubicBezTo>
                      <a:cubicBezTo>
                        <a:pt x="16130" y="41557"/>
                        <a:pt x="69252" y="-8460"/>
                        <a:pt x="121700" y="1192"/>
                      </a:cubicBezTo>
                      <a:close/>
                    </a:path>
                  </a:pathLst>
                </a:custGeom>
                <a:solidFill>
                  <a:srgbClr val="114866"/>
                </a:solidFill>
                <a:ln w="674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0C6D377-569B-0BD6-79A4-D83FAF0D8E4B}"/>
                    </a:ext>
                  </a:extLst>
                </p:cNvPr>
                <p:cNvSpPr/>
                <p:nvPr/>
              </p:nvSpPr>
              <p:spPr>
                <a:xfrm>
                  <a:off x="12293445" y="6483867"/>
                  <a:ext cx="189607" cy="58435"/>
                </a:xfrm>
                <a:custGeom>
                  <a:avLst/>
                  <a:gdLst>
                    <a:gd name="connsiteX0" fmla="*/ 0 w 189607"/>
                    <a:gd name="connsiteY0" fmla="*/ 7088 h 58435"/>
                    <a:gd name="connsiteX1" fmla="*/ 189607 w 189607"/>
                    <a:gd name="connsiteY1" fmla="*/ 0 h 58435"/>
                    <a:gd name="connsiteX2" fmla="*/ 0 w 189607"/>
                    <a:gd name="connsiteY2" fmla="*/ 7088 h 58435"/>
                    <a:gd name="connsiteX3" fmla="*/ 0 w 189607"/>
                    <a:gd name="connsiteY3" fmla="*/ 7088 h 58435"/>
                  </a:gdLst>
                  <a:ahLst/>
                  <a:cxnLst>
                    <a:cxn ang="0">
                      <a:pos x="connsiteX0" y="connsiteY0"/>
                    </a:cxn>
                    <a:cxn ang="0">
                      <a:pos x="connsiteX1" y="connsiteY1"/>
                    </a:cxn>
                    <a:cxn ang="0">
                      <a:pos x="connsiteX2" y="connsiteY2"/>
                    </a:cxn>
                    <a:cxn ang="0">
                      <a:pos x="connsiteX3" y="connsiteY3"/>
                    </a:cxn>
                  </a:cxnLst>
                  <a:rect l="l" t="t" r="r" b="b"/>
                  <a:pathLst>
                    <a:path w="189607" h="58435">
                      <a:moveTo>
                        <a:pt x="0" y="7088"/>
                      </a:moveTo>
                      <a:cubicBezTo>
                        <a:pt x="61290" y="35167"/>
                        <a:pt x="131422" y="41917"/>
                        <a:pt x="189607" y="0"/>
                      </a:cubicBezTo>
                      <a:cubicBezTo>
                        <a:pt x="164295" y="77895"/>
                        <a:pt x="35370" y="75533"/>
                        <a:pt x="0" y="7088"/>
                      </a:cubicBezTo>
                      <a:lnTo>
                        <a:pt x="0" y="7088"/>
                      </a:lnTo>
                      <a:close/>
                    </a:path>
                  </a:pathLst>
                </a:custGeom>
                <a:solidFill>
                  <a:srgbClr val="114866"/>
                </a:solidFill>
                <a:ln w="674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204B3FBC-9ECE-6AD5-105F-5674F18F9F43}"/>
                    </a:ext>
                  </a:extLst>
                </p:cNvPr>
                <p:cNvSpPr/>
                <p:nvPr/>
              </p:nvSpPr>
              <p:spPr>
                <a:xfrm>
                  <a:off x="12554399" y="5954511"/>
                  <a:ext cx="160517" cy="110518"/>
                </a:xfrm>
                <a:custGeom>
                  <a:avLst/>
                  <a:gdLst>
                    <a:gd name="connsiteX0" fmla="*/ 156533 w 160517"/>
                    <a:gd name="connsiteY0" fmla="*/ 110519 h 110518"/>
                    <a:gd name="connsiteX1" fmla="*/ 0 w 160517"/>
                    <a:gd name="connsiteY1" fmla="*/ 42681 h 110518"/>
                    <a:gd name="connsiteX2" fmla="*/ 126090 w 160517"/>
                    <a:gd name="connsiteY2" fmla="*/ 11564 h 110518"/>
                    <a:gd name="connsiteX3" fmla="*/ 156533 w 160517"/>
                    <a:gd name="connsiteY3" fmla="*/ 110519 h 110518"/>
                    <a:gd name="connsiteX4" fmla="*/ 156533 w 160517"/>
                    <a:gd name="connsiteY4" fmla="*/ 110519 h 11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17" h="110518">
                      <a:moveTo>
                        <a:pt x="156533" y="110519"/>
                      </a:moveTo>
                      <a:cubicBezTo>
                        <a:pt x="130005" y="18246"/>
                        <a:pt x="83768" y="14669"/>
                        <a:pt x="0" y="42681"/>
                      </a:cubicBezTo>
                      <a:cubicBezTo>
                        <a:pt x="26663" y="5421"/>
                        <a:pt x="84038" y="-13884"/>
                        <a:pt x="126090" y="11564"/>
                      </a:cubicBezTo>
                      <a:cubicBezTo>
                        <a:pt x="158962" y="31409"/>
                        <a:pt x="166253" y="76836"/>
                        <a:pt x="156533" y="110519"/>
                      </a:cubicBezTo>
                      <a:lnTo>
                        <a:pt x="156533" y="110519"/>
                      </a:lnTo>
                      <a:close/>
                    </a:path>
                  </a:pathLst>
                </a:custGeom>
                <a:solidFill>
                  <a:srgbClr val="114866"/>
                </a:solidFill>
                <a:ln w="674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359E171-4309-6ECD-4A0A-51F5DEF27323}"/>
                    </a:ext>
                  </a:extLst>
                </p:cNvPr>
                <p:cNvSpPr/>
                <p:nvPr/>
              </p:nvSpPr>
              <p:spPr>
                <a:xfrm>
                  <a:off x="12016087" y="5851622"/>
                  <a:ext cx="160177" cy="80567"/>
                </a:xfrm>
                <a:custGeom>
                  <a:avLst/>
                  <a:gdLst>
                    <a:gd name="connsiteX0" fmla="*/ 160178 w 160177"/>
                    <a:gd name="connsiteY0" fmla="*/ 80568 h 80567"/>
                    <a:gd name="connsiteX1" fmla="*/ 39217 w 160177"/>
                    <a:gd name="connsiteY1" fmla="*/ 41553 h 80567"/>
                    <a:gd name="connsiteX2" fmla="*/ 0 w 160177"/>
                    <a:gd name="connsiteY2" fmla="*/ 74898 h 80567"/>
                    <a:gd name="connsiteX3" fmla="*/ 82013 w 160177"/>
                    <a:gd name="connsiteY3" fmla="*/ 40 h 80567"/>
                    <a:gd name="connsiteX4" fmla="*/ 160178 w 160177"/>
                    <a:gd name="connsiteY4" fmla="*/ 80568 h 80567"/>
                    <a:gd name="connsiteX5" fmla="*/ 160178 w 160177"/>
                    <a:gd name="connsiteY5" fmla="*/ 80568 h 8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77" h="80567">
                      <a:moveTo>
                        <a:pt x="160178" y="80568"/>
                      </a:moveTo>
                      <a:cubicBezTo>
                        <a:pt x="125010" y="48100"/>
                        <a:pt x="88087" y="8680"/>
                        <a:pt x="39217" y="41553"/>
                      </a:cubicBezTo>
                      <a:cubicBezTo>
                        <a:pt x="25313" y="49855"/>
                        <a:pt x="12353" y="60858"/>
                        <a:pt x="0" y="74898"/>
                      </a:cubicBezTo>
                      <a:cubicBezTo>
                        <a:pt x="3578" y="35005"/>
                        <a:pt x="39150" y="-1377"/>
                        <a:pt x="82013" y="40"/>
                      </a:cubicBezTo>
                      <a:cubicBezTo>
                        <a:pt x="126090" y="3348"/>
                        <a:pt x="151673" y="42160"/>
                        <a:pt x="160178" y="80568"/>
                      </a:cubicBezTo>
                      <a:lnTo>
                        <a:pt x="160178" y="80568"/>
                      </a:lnTo>
                      <a:close/>
                    </a:path>
                  </a:pathLst>
                </a:custGeom>
                <a:solidFill>
                  <a:srgbClr val="114866"/>
                </a:solidFill>
                <a:ln w="674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A5D6B7E-0F28-57B7-8665-62548FC66B05}"/>
                    </a:ext>
                  </a:extLst>
                </p:cNvPr>
                <p:cNvSpPr/>
                <p:nvPr/>
              </p:nvSpPr>
              <p:spPr>
                <a:xfrm>
                  <a:off x="13332539" y="6510559"/>
                  <a:ext cx="274184" cy="104933"/>
                </a:xfrm>
                <a:custGeom>
                  <a:avLst/>
                  <a:gdLst>
                    <a:gd name="connsiteX0" fmla="*/ 274185 w 274184"/>
                    <a:gd name="connsiteY0" fmla="*/ 76111 h 104933"/>
                    <a:gd name="connsiteX1" fmla="*/ 65543 w 274184"/>
                    <a:gd name="connsiteY1" fmla="*/ 64231 h 104933"/>
                    <a:gd name="connsiteX2" fmla="*/ 0 w 274184"/>
                    <a:gd name="connsiteY2" fmla="*/ 104933 h 104933"/>
                    <a:gd name="connsiteX3" fmla="*/ 274185 w 274184"/>
                    <a:gd name="connsiteY3" fmla="*/ 76111 h 104933"/>
                    <a:gd name="connsiteX4" fmla="*/ 274185 w 274184"/>
                    <a:gd name="connsiteY4" fmla="*/ 76111 h 10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84" h="104933">
                      <a:moveTo>
                        <a:pt x="274185" y="76111"/>
                      </a:moveTo>
                      <a:cubicBezTo>
                        <a:pt x="205538" y="40808"/>
                        <a:pt x="135676" y="28861"/>
                        <a:pt x="65543" y="64231"/>
                      </a:cubicBezTo>
                      <a:cubicBezTo>
                        <a:pt x="43133" y="74558"/>
                        <a:pt x="21465" y="87248"/>
                        <a:pt x="0" y="104933"/>
                      </a:cubicBezTo>
                      <a:cubicBezTo>
                        <a:pt x="36247" y="-17714"/>
                        <a:pt x="213503" y="-39922"/>
                        <a:pt x="274185" y="76111"/>
                      </a:cubicBezTo>
                      <a:lnTo>
                        <a:pt x="274185" y="76111"/>
                      </a:lnTo>
                      <a:close/>
                    </a:path>
                  </a:pathLst>
                </a:custGeom>
                <a:solidFill>
                  <a:srgbClr val="D38F76"/>
                </a:solidFill>
                <a:ln w="674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C63D8AA-1CE6-F046-9EDB-3844572205DB}"/>
                    </a:ext>
                  </a:extLst>
                </p:cNvPr>
                <p:cNvSpPr/>
                <p:nvPr/>
              </p:nvSpPr>
              <p:spPr>
                <a:xfrm>
                  <a:off x="12691060" y="6397198"/>
                  <a:ext cx="234603" cy="130069"/>
                </a:xfrm>
                <a:custGeom>
                  <a:avLst/>
                  <a:gdLst>
                    <a:gd name="connsiteX0" fmla="*/ 233847 w 234603"/>
                    <a:gd name="connsiteY0" fmla="*/ 90921 h 130069"/>
                    <a:gd name="connsiteX1" fmla="*/ 104045 w 234603"/>
                    <a:gd name="connsiteY1" fmla="*/ 124671 h 130069"/>
                    <a:gd name="connsiteX2" fmla="*/ 769 w 234603"/>
                    <a:gd name="connsiteY2" fmla="*/ 39149 h 130069"/>
                    <a:gd name="connsiteX3" fmla="*/ 130572 w 234603"/>
                    <a:gd name="connsiteY3" fmla="*/ 5399 h 130069"/>
                    <a:gd name="connsiteX4" fmla="*/ 233847 w 234603"/>
                    <a:gd name="connsiteY4" fmla="*/ 90921 h 13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03" h="130069">
                      <a:moveTo>
                        <a:pt x="233847" y="90921"/>
                      </a:moveTo>
                      <a:cubicBezTo>
                        <a:pt x="226557" y="123861"/>
                        <a:pt x="168440" y="138981"/>
                        <a:pt x="104045" y="124671"/>
                      </a:cubicBezTo>
                      <a:cubicBezTo>
                        <a:pt x="39649" y="110361"/>
                        <a:pt x="-6588" y="72089"/>
                        <a:pt x="769" y="39149"/>
                      </a:cubicBezTo>
                      <a:cubicBezTo>
                        <a:pt x="8059" y="6209"/>
                        <a:pt x="66177" y="-8911"/>
                        <a:pt x="130572" y="5399"/>
                      </a:cubicBezTo>
                      <a:cubicBezTo>
                        <a:pt x="194899" y="19709"/>
                        <a:pt x="241137" y="57981"/>
                        <a:pt x="233847" y="90921"/>
                      </a:cubicBezTo>
                      <a:close/>
                    </a:path>
                  </a:pathLst>
                </a:custGeom>
                <a:solidFill>
                  <a:srgbClr val="D38F76"/>
                </a:solidFill>
                <a:ln w="6747"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94EF67D-DF47-A905-1FAF-D60854DA4408}"/>
                    </a:ext>
                  </a:extLst>
                </p:cNvPr>
                <p:cNvSpPr/>
                <p:nvPr/>
              </p:nvSpPr>
              <p:spPr>
                <a:xfrm>
                  <a:off x="11701325" y="6145770"/>
                  <a:ext cx="208863" cy="115741"/>
                </a:xfrm>
                <a:custGeom>
                  <a:avLst/>
                  <a:gdLst>
                    <a:gd name="connsiteX0" fmla="*/ 208179 w 208863"/>
                    <a:gd name="connsiteY0" fmla="*/ 80922 h 115741"/>
                    <a:gd name="connsiteX1" fmla="*/ 92619 w 208863"/>
                    <a:gd name="connsiteY1" fmla="*/ 110960 h 115741"/>
                    <a:gd name="connsiteX2" fmla="*/ 684 w 208863"/>
                    <a:gd name="connsiteY2" fmla="*/ 34820 h 115741"/>
                    <a:gd name="connsiteX3" fmla="*/ 116244 w 208863"/>
                    <a:gd name="connsiteY3" fmla="*/ 4782 h 115741"/>
                    <a:gd name="connsiteX4" fmla="*/ 208179 w 208863"/>
                    <a:gd name="connsiteY4" fmla="*/ 80922 h 11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63" h="115741">
                      <a:moveTo>
                        <a:pt x="208179" y="80922"/>
                      </a:moveTo>
                      <a:cubicBezTo>
                        <a:pt x="201632" y="110217"/>
                        <a:pt x="149927" y="123650"/>
                        <a:pt x="92619" y="110960"/>
                      </a:cubicBezTo>
                      <a:cubicBezTo>
                        <a:pt x="35312" y="98202"/>
                        <a:pt x="-5863" y="64115"/>
                        <a:pt x="684" y="34820"/>
                      </a:cubicBezTo>
                      <a:cubicBezTo>
                        <a:pt x="7232" y="5525"/>
                        <a:pt x="58937" y="-7908"/>
                        <a:pt x="116244" y="4782"/>
                      </a:cubicBezTo>
                      <a:cubicBezTo>
                        <a:pt x="173552" y="17540"/>
                        <a:pt x="214727" y="51627"/>
                        <a:pt x="208179" y="80922"/>
                      </a:cubicBezTo>
                      <a:close/>
                    </a:path>
                  </a:pathLst>
                </a:custGeom>
                <a:solidFill>
                  <a:srgbClr val="D38F76"/>
                </a:solidFill>
                <a:ln w="674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F411657A-36D0-2C42-3A33-4709415982A1}"/>
                    </a:ext>
                  </a:extLst>
                </p:cNvPr>
                <p:cNvSpPr/>
                <p:nvPr/>
              </p:nvSpPr>
              <p:spPr>
                <a:xfrm>
                  <a:off x="12574248" y="7152392"/>
                  <a:ext cx="225545" cy="134252"/>
                </a:xfrm>
                <a:custGeom>
                  <a:avLst/>
                  <a:gdLst>
                    <a:gd name="connsiteX0" fmla="*/ 50149 w 225545"/>
                    <a:gd name="connsiteY0" fmla="*/ 134252 h 134252"/>
                    <a:gd name="connsiteX1" fmla="*/ 225514 w 225545"/>
                    <a:gd name="connsiteY1" fmla="*/ 85247 h 134252"/>
                    <a:gd name="connsiteX2" fmla="*/ 50149 w 225545"/>
                    <a:gd name="connsiteY2" fmla="*/ 134252 h 134252"/>
                  </a:gdLst>
                  <a:ahLst/>
                  <a:cxnLst>
                    <a:cxn ang="0">
                      <a:pos x="connsiteX0" y="connsiteY0"/>
                    </a:cxn>
                    <a:cxn ang="0">
                      <a:pos x="connsiteX1" y="connsiteY1"/>
                    </a:cxn>
                    <a:cxn ang="0">
                      <a:pos x="connsiteX2" y="connsiteY2"/>
                    </a:cxn>
                  </a:cxnLst>
                  <a:rect l="l" t="t" r="r" b="b"/>
                  <a:pathLst>
                    <a:path w="225545" h="134252">
                      <a:moveTo>
                        <a:pt x="50149" y="134252"/>
                      </a:moveTo>
                      <a:cubicBezTo>
                        <a:pt x="47449" y="131957"/>
                        <a:pt x="228281" y="87475"/>
                        <a:pt x="225514" y="85247"/>
                      </a:cubicBezTo>
                      <a:cubicBezTo>
                        <a:pt x="91121" y="-22550"/>
                        <a:pt x="-88834" y="-50225"/>
                        <a:pt x="50149" y="134252"/>
                      </a:cubicBezTo>
                      <a:close/>
                    </a:path>
                  </a:pathLst>
                </a:custGeom>
                <a:solidFill>
                  <a:srgbClr val="D38F76"/>
                </a:solidFill>
                <a:ln w="674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301E84B-C1F2-DD46-58E7-2172189BBFD5}"/>
                    </a:ext>
                  </a:extLst>
                </p:cNvPr>
                <p:cNvSpPr/>
                <p:nvPr/>
              </p:nvSpPr>
              <p:spPr>
                <a:xfrm>
                  <a:off x="12471632" y="7208173"/>
                  <a:ext cx="817011" cy="491448"/>
                </a:xfrm>
                <a:custGeom>
                  <a:avLst/>
                  <a:gdLst>
                    <a:gd name="connsiteX0" fmla="*/ 755675 w 817011"/>
                    <a:gd name="connsiteY0" fmla="*/ 226567 h 491448"/>
                    <a:gd name="connsiteX1" fmla="*/ 57590 w 817011"/>
                    <a:gd name="connsiteY1" fmla="*/ 5302 h 491448"/>
                    <a:gd name="connsiteX2" fmla="*/ 38150 w 817011"/>
                    <a:gd name="connsiteY2" fmla="*/ 100409 h 491448"/>
                    <a:gd name="connsiteX3" fmla="*/ 39568 w 817011"/>
                    <a:gd name="connsiteY3" fmla="*/ 194707 h 491448"/>
                    <a:gd name="connsiteX4" fmla="*/ 56375 w 817011"/>
                    <a:gd name="connsiteY4" fmla="*/ 287857 h 491448"/>
                    <a:gd name="connsiteX5" fmla="*/ 99305 w 817011"/>
                    <a:gd name="connsiteY5" fmla="*/ 394844 h 491448"/>
                    <a:gd name="connsiteX6" fmla="*/ 254353 w 817011"/>
                    <a:gd name="connsiteY6" fmla="*/ 404092 h 491448"/>
                    <a:gd name="connsiteX7" fmla="*/ 702688 w 817011"/>
                    <a:gd name="connsiteY7" fmla="*/ 480569 h 491448"/>
                    <a:gd name="connsiteX8" fmla="*/ 755675 w 817011"/>
                    <a:gd name="connsiteY8" fmla="*/ 226567 h 4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11" h="491448">
                      <a:moveTo>
                        <a:pt x="755675" y="226567"/>
                      </a:moveTo>
                      <a:cubicBezTo>
                        <a:pt x="561613" y="64432"/>
                        <a:pt x="291613" y="-23116"/>
                        <a:pt x="57590" y="5302"/>
                      </a:cubicBezTo>
                      <a:cubicBezTo>
                        <a:pt x="-19562" y="19612"/>
                        <a:pt x="-12070" y="88124"/>
                        <a:pt x="38150" y="100409"/>
                      </a:cubicBezTo>
                      <a:cubicBezTo>
                        <a:pt x="1768" y="118364"/>
                        <a:pt x="215" y="176887"/>
                        <a:pt x="39568" y="194707"/>
                      </a:cubicBezTo>
                      <a:cubicBezTo>
                        <a:pt x="-4780" y="219817"/>
                        <a:pt x="10003" y="278542"/>
                        <a:pt x="56375" y="287857"/>
                      </a:cubicBezTo>
                      <a:cubicBezTo>
                        <a:pt x="14998" y="322282"/>
                        <a:pt x="28970" y="378509"/>
                        <a:pt x="99305" y="394844"/>
                      </a:cubicBezTo>
                      <a:cubicBezTo>
                        <a:pt x="141358" y="404699"/>
                        <a:pt x="212840" y="409897"/>
                        <a:pt x="254353" y="404092"/>
                      </a:cubicBezTo>
                      <a:cubicBezTo>
                        <a:pt x="352295" y="445537"/>
                        <a:pt x="522733" y="519247"/>
                        <a:pt x="702688" y="480569"/>
                      </a:cubicBezTo>
                      <a:cubicBezTo>
                        <a:pt x="828103" y="448574"/>
                        <a:pt x="857128" y="310334"/>
                        <a:pt x="755675" y="226567"/>
                      </a:cubicBezTo>
                      <a:close/>
                    </a:path>
                  </a:pathLst>
                </a:custGeom>
                <a:solidFill>
                  <a:srgbClr val="E4B6A0"/>
                </a:solidFill>
                <a:ln w="674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726C1A3-04CA-B74E-6A78-D02FF8A12BB3}"/>
                    </a:ext>
                  </a:extLst>
                </p:cNvPr>
                <p:cNvSpPr/>
                <p:nvPr/>
              </p:nvSpPr>
              <p:spPr>
                <a:xfrm>
                  <a:off x="12530154" y="6840875"/>
                  <a:ext cx="250438" cy="371519"/>
                </a:xfrm>
                <a:custGeom>
                  <a:avLst/>
                  <a:gdLst>
                    <a:gd name="connsiteX0" fmla="*/ 101330 w 250438"/>
                    <a:gd name="connsiteY0" fmla="*/ 0 h 371519"/>
                    <a:gd name="connsiteX1" fmla="*/ 9126 w 250438"/>
                    <a:gd name="connsiteY1" fmla="*/ 371520 h 371519"/>
                    <a:gd name="connsiteX2" fmla="*/ 153306 w 250438"/>
                    <a:gd name="connsiteY2" fmla="*/ 369832 h 371519"/>
                    <a:gd name="connsiteX3" fmla="*/ 250438 w 250438"/>
                    <a:gd name="connsiteY3" fmla="*/ 63923 h 371519"/>
                    <a:gd name="connsiteX4" fmla="*/ 101330 w 250438"/>
                    <a:gd name="connsiteY4" fmla="*/ 0 h 37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38" h="371519">
                      <a:moveTo>
                        <a:pt x="101330" y="0"/>
                      </a:moveTo>
                      <a:cubicBezTo>
                        <a:pt x="44158" y="43335"/>
                        <a:pt x="-25165" y="246442"/>
                        <a:pt x="9126" y="371520"/>
                      </a:cubicBezTo>
                      <a:cubicBezTo>
                        <a:pt x="56106" y="366457"/>
                        <a:pt x="104503" y="365985"/>
                        <a:pt x="153306" y="369832"/>
                      </a:cubicBezTo>
                      <a:cubicBezTo>
                        <a:pt x="132718" y="190620"/>
                        <a:pt x="208520" y="100102"/>
                        <a:pt x="250438" y="63923"/>
                      </a:cubicBezTo>
                      <a:cubicBezTo>
                        <a:pt x="215811" y="41242"/>
                        <a:pt x="148513" y="12825"/>
                        <a:pt x="101330" y="0"/>
                      </a:cubicBezTo>
                      <a:close/>
                    </a:path>
                  </a:pathLst>
                </a:custGeom>
                <a:solidFill>
                  <a:srgbClr val="FFC473"/>
                </a:solidFill>
                <a:ln w="674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573DBCD-30CA-A664-A367-351A37FB1A71}"/>
                    </a:ext>
                  </a:extLst>
                </p:cNvPr>
                <p:cNvSpPr/>
                <p:nvPr/>
              </p:nvSpPr>
              <p:spPr>
                <a:xfrm>
                  <a:off x="11396234" y="6522982"/>
                  <a:ext cx="96795" cy="76714"/>
                </a:xfrm>
                <a:custGeom>
                  <a:avLst/>
                  <a:gdLst>
                    <a:gd name="connsiteX0" fmla="*/ 96390 w 96795"/>
                    <a:gd name="connsiteY0" fmla="*/ 7460 h 76714"/>
                    <a:gd name="connsiteX1" fmla="*/ 1418 w 96795"/>
                    <a:gd name="connsiteY1" fmla="*/ 76715 h 76714"/>
                    <a:gd name="connsiteX2" fmla="*/ 0 w 96795"/>
                    <a:gd name="connsiteY2" fmla="*/ 76512 h 76714"/>
                    <a:gd name="connsiteX3" fmla="*/ 96795 w 96795"/>
                    <a:gd name="connsiteY3" fmla="*/ 6042 h 76714"/>
                    <a:gd name="connsiteX4" fmla="*/ 96390 w 96795"/>
                    <a:gd name="connsiteY4" fmla="*/ 7460 h 76714"/>
                    <a:gd name="connsiteX5" fmla="*/ 96390 w 96795"/>
                    <a:gd name="connsiteY5" fmla="*/ 7460 h 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95" h="76714">
                      <a:moveTo>
                        <a:pt x="96390" y="7460"/>
                      </a:moveTo>
                      <a:cubicBezTo>
                        <a:pt x="55350" y="14007"/>
                        <a:pt x="12488" y="32435"/>
                        <a:pt x="1418" y="76715"/>
                      </a:cubicBezTo>
                      <a:cubicBezTo>
                        <a:pt x="1418" y="76715"/>
                        <a:pt x="0" y="76512"/>
                        <a:pt x="0" y="76512"/>
                      </a:cubicBezTo>
                      <a:cubicBezTo>
                        <a:pt x="2093" y="33042"/>
                        <a:pt x="52515" y="-17650"/>
                        <a:pt x="96795" y="6042"/>
                      </a:cubicBezTo>
                      <a:cubicBezTo>
                        <a:pt x="96728" y="6042"/>
                        <a:pt x="96390" y="7460"/>
                        <a:pt x="96390" y="7460"/>
                      </a:cubicBezTo>
                      <a:lnTo>
                        <a:pt x="96390" y="7460"/>
                      </a:lnTo>
                      <a:close/>
                    </a:path>
                  </a:pathLst>
                </a:custGeom>
                <a:solidFill>
                  <a:srgbClr val="D38F76"/>
                </a:solidFill>
                <a:ln w="674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764FE46-5317-34E5-1066-52FD24349715}"/>
                    </a:ext>
                  </a:extLst>
                </p:cNvPr>
                <p:cNvSpPr/>
                <p:nvPr/>
              </p:nvSpPr>
              <p:spPr>
                <a:xfrm>
                  <a:off x="11691622" y="5732518"/>
                  <a:ext cx="1795695" cy="778551"/>
                </a:xfrm>
                <a:custGeom>
                  <a:avLst/>
                  <a:gdLst>
                    <a:gd name="connsiteX0" fmla="*/ 1249080 w 1795695"/>
                    <a:gd name="connsiteY0" fmla="*/ 464474 h 778551"/>
                    <a:gd name="connsiteX1" fmla="*/ 1044015 w 1795695"/>
                    <a:gd name="connsiteY1" fmla="*/ 153164 h 778551"/>
                    <a:gd name="connsiteX2" fmla="*/ 808980 w 1795695"/>
                    <a:gd name="connsiteY2" fmla="*/ 174899 h 778551"/>
                    <a:gd name="connsiteX3" fmla="*/ 653122 w 1795695"/>
                    <a:gd name="connsiteY3" fmla="*/ 362279 h 778551"/>
                    <a:gd name="connsiteX4" fmla="*/ 651638 w 1795695"/>
                    <a:gd name="connsiteY4" fmla="*/ 367679 h 778551"/>
                    <a:gd name="connsiteX5" fmla="*/ 609990 w 1795695"/>
                    <a:gd name="connsiteY5" fmla="*/ 359106 h 778551"/>
                    <a:gd name="connsiteX6" fmla="*/ 583530 w 1795695"/>
                    <a:gd name="connsiteY6" fmla="*/ 172806 h 778551"/>
                    <a:gd name="connsiteX7" fmla="*/ 408098 w 1795695"/>
                    <a:gd name="connsiteY7" fmla="*/ 14924 h 778551"/>
                    <a:gd name="connsiteX8" fmla="*/ 173062 w 1795695"/>
                    <a:gd name="connsiteY8" fmla="*/ 36659 h 778551"/>
                    <a:gd name="connsiteX9" fmla="*/ 17205 w 1795695"/>
                    <a:gd name="connsiteY9" fmla="*/ 224039 h 778551"/>
                    <a:gd name="connsiteX10" fmla="*/ 205665 w 1795695"/>
                    <a:gd name="connsiteY10" fmla="*/ 625326 h 778551"/>
                    <a:gd name="connsiteX11" fmla="*/ 297128 w 1795695"/>
                    <a:gd name="connsiteY11" fmla="*/ 640109 h 778551"/>
                    <a:gd name="connsiteX12" fmla="*/ 596557 w 1795695"/>
                    <a:gd name="connsiteY12" fmla="*/ 416211 h 778551"/>
                    <a:gd name="connsiteX13" fmla="*/ 604455 w 1795695"/>
                    <a:gd name="connsiteY13" fmla="*/ 388199 h 778551"/>
                    <a:gd name="connsiteX14" fmla="*/ 643943 w 1795695"/>
                    <a:gd name="connsiteY14" fmla="*/ 396366 h 778551"/>
                    <a:gd name="connsiteX15" fmla="*/ 841650 w 1795695"/>
                    <a:gd name="connsiteY15" fmla="*/ 763634 h 778551"/>
                    <a:gd name="connsiteX16" fmla="*/ 933720 w 1795695"/>
                    <a:gd name="connsiteY16" fmla="*/ 778551 h 778551"/>
                    <a:gd name="connsiteX17" fmla="*/ 1076685 w 1795695"/>
                    <a:gd name="connsiteY17" fmla="*/ 741899 h 778551"/>
                    <a:gd name="connsiteX18" fmla="*/ 1232543 w 1795695"/>
                    <a:gd name="connsiteY18" fmla="*/ 554519 h 778551"/>
                    <a:gd name="connsiteX19" fmla="*/ 1243950 w 1795695"/>
                    <a:gd name="connsiteY19" fmla="*/ 508214 h 778551"/>
                    <a:gd name="connsiteX20" fmla="*/ 1673520 w 1795695"/>
                    <a:gd name="connsiteY20" fmla="*/ 627216 h 778551"/>
                    <a:gd name="connsiteX21" fmla="*/ 1774297 w 1795695"/>
                    <a:gd name="connsiteY21" fmla="*/ 610679 h 778551"/>
                    <a:gd name="connsiteX22" fmla="*/ 1777470 w 1795695"/>
                    <a:gd name="connsiteY22" fmla="*/ 610949 h 778551"/>
                    <a:gd name="connsiteX23" fmla="*/ 1795695 w 1795695"/>
                    <a:gd name="connsiteY23" fmla="*/ 612096 h 778551"/>
                    <a:gd name="connsiteX24" fmla="*/ 1249080 w 1795695"/>
                    <a:gd name="connsiteY24" fmla="*/ 464474 h 778551"/>
                    <a:gd name="connsiteX25" fmla="*/ 554505 w 1795695"/>
                    <a:gd name="connsiteY25" fmla="*/ 402239 h 778551"/>
                    <a:gd name="connsiteX26" fmla="*/ 218895 w 1795695"/>
                    <a:gd name="connsiteY26" fmla="*/ 583611 h 778551"/>
                    <a:gd name="connsiteX27" fmla="*/ 58245 w 1795695"/>
                    <a:gd name="connsiteY27" fmla="*/ 237606 h 778551"/>
                    <a:gd name="connsiteX28" fmla="*/ 193312 w 1795695"/>
                    <a:gd name="connsiteY28" fmla="*/ 74931 h 778551"/>
                    <a:gd name="connsiteX29" fmla="*/ 315690 w 1795695"/>
                    <a:gd name="connsiteY29" fmla="*/ 43544 h 778551"/>
                    <a:gd name="connsiteX30" fmla="*/ 393923 w 1795695"/>
                    <a:gd name="connsiteY30" fmla="*/ 56234 h 778551"/>
                    <a:gd name="connsiteX31" fmla="*/ 543503 w 1795695"/>
                    <a:gd name="connsiteY31" fmla="*/ 191099 h 778551"/>
                    <a:gd name="connsiteX32" fmla="*/ 554505 w 1795695"/>
                    <a:gd name="connsiteY32" fmla="*/ 402239 h 778551"/>
                    <a:gd name="connsiteX33" fmla="*/ 1190557 w 1795695"/>
                    <a:gd name="connsiteY33" fmla="*/ 540479 h 778551"/>
                    <a:gd name="connsiteX34" fmla="*/ 1055490 w 1795695"/>
                    <a:gd name="connsiteY34" fmla="*/ 703154 h 778551"/>
                    <a:gd name="connsiteX35" fmla="*/ 854948 w 1795695"/>
                    <a:gd name="connsiteY35" fmla="*/ 721919 h 778551"/>
                    <a:gd name="connsiteX36" fmla="*/ 694298 w 1795695"/>
                    <a:gd name="connsiteY36" fmla="*/ 375914 h 778551"/>
                    <a:gd name="connsiteX37" fmla="*/ 829365 w 1795695"/>
                    <a:gd name="connsiteY37" fmla="*/ 213239 h 778551"/>
                    <a:gd name="connsiteX38" fmla="*/ 951742 w 1795695"/>
                    <a:gd name="connsiteY38" fmla="*/ 181851 h 778551"/>
                    <a:gd name="connsiteX39" fmla="*/ 1029908 w 1795695"/>
                    <a:gd name="connsiteY39" fmla="*/ 194541 h 778551"/>
                    <a:gd name="connsiteX40" fmla="*/ 1190557 w 1795695"/>
                    <a:gd name="connsiteY40" fmla="*/ 540479 h 77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95695" h="778551">
                      <a:moveTo>
                        <a:pt x="1249080" y="464474"/>
                      </a:moveTo>
                      <a:cubicBezTo>
                        <a:pt x="1255695" y="326234"/>
                        <a:pt x="1175370" y="196701"/>
                        <a:pt x="1044015" y="153164"/>
                      </a:cubicBezTo>
                      <a:cubicBezTo>
                        <a:pt x="966390" y="127446"/>
                        <a:pt x="882960" y="135141"/>
                        <a:pt x="808980" y="174899"/>
                      </a:cubicBezTo>
                      <a:cubicBezTo>
                        <a:pt x="735405" y="214454"/>
                        <a:pt x="680055" y="281009"/>
                        <a:pt x="653122" y="362279"/>
                      </a:cubicBezTo>
                      <a:cubicBezTo>
                        <a:pt x="652515" y="364101"/>
                        <a:pt x="652177" y="365856"/>
                        <a:pt x="651638" y="367679"/>
                      </a:cubicBezTo>
                      <a:lnTo>
                        <a:pt x="609990" y="359106"/>
                      </a:lnTo>
                      <a:cubicBezTo>
                        <a:pt x="619508" y="295454"/>
                        <a:pt x="610665" y="230924"/>
                        <a:pt x="583530" y="172806"/>
                      </a:cubicBezTo>
                      <a:cubicBezTo>
                        <a:pt x="547957" y="96734"/>
                        <a:pt x="485655" y="40641"/>
                        <a:pt x="408098" y="14924"/>
                      </a:cubicBezTo>
                      <a:cubicBezTo>
                        <a:pt x="330540" y="-10794"/>
                        <a:pt x="247043" y="-3099"/>
                        <a:pt x="173062" y="36659"/>
                      </a:cubicBezTo>
                      <a:cubicBezTo>
                        <a:pt x="99487" y="76214"/>
                        <a:pt x="44138" y="142769"/>
                        <a:pt x="17205" y="224039"/>
                      </a:cubicBezTo>
                      <a:cubicBezTo>
                        <a:pt x="-38617" y="392316"/>
                        <a:pt x="45893" y="572339"/>
                        <a:pt x="205665" y="625326"/>
                      </a:cubicBezTo>
                      <a:cubicBezTo>
                        <a:pt x="235905" y="635384"/>
                        <a:pt x="266685" y="640109"/>
                        <a:pt x="297128" y="640109"/>
                      </a:cubicBezTo>
                      <a:cubicBezTo>
                        <a:pt x="427470" y="640109"/>
                        <a:pt x="551332" y="552629"/>
                        <a:pt x="596557" y="416211"/>
                      </a:cubicBezTo>
                      <a:cubicBezTo>
                        <a:pt x="599663" y="406896"/>
                        <a:pt x="602160" y="397581"/>
                        <a:pt x="604455" y="388199"/>
                      </a:cubicBezTo>
                      <a:lnTo>
                        <a:pt x="643943" y="396366"/>
                      </a:lnTo>
                      <a:cubicBezTo>
                        <a:pt x="609180" y="554249"/>
                        <a:pt x="692610" y="714224"/>
                        <a:pt x="841650" y="763634"/>
                      </a:cubicBezTo>
                      <a:cubicBezTo>
                        <a:pt x="871755" y="773624"/>
                        <a:pt x="902737" y="778551"/>
                        <a:pt x="933720" y="778551"/>
                      </a:cubicBezTo>
                      <a:cubicBezTo>
                        <a:pt x="982590" y="778551"/>
                        <a:pt x="1031460" y="766199"/>
                        <a:pt x="1076685" y="741899"/>
                      </a:cubicBezTo>
                      <a:cubicBezTo>
                        <a:pt x="1150260" y="702344"/>
                        <a:pt x="1205610" y="635789"/>
                        <a:pt x="1232543" y="554519"/>
                      </a:cubicBezTo>
                      <a:cubicBezTo>
                        <a:pt x="1237605" y="539129"/>
                        <a:pt x="1241182" y="523671"/>
                        <a:pt x="1243950" y="508214"/>
                      </a:cubicBezTo>
                      <a:lnTo>
                        <a:pt x="1673520" y="627216"/>
                      </a:lnTo>
                      <a:cubicBezTo>
                        <a:pt x="1704503" y="615944"/>
                        <a:pt x="1739130" y="609194"/>
                        <a:pt x="1774297" y="610679"/>
                      </a:cubicBezTo>
                      <a:cubicBezTo>
                        <a:pt x="1775378" y="610746"/>
                        <a:pt x="1776390" y="610881"/>
                        <a:pt x="1777470" y="610949"/>
                      </a:cubicBezTo>
                      <a:lnTo>
                        <a:pt x="1795695" y="612096"/>
                      </a:lnTo>
                      <a:lnTo>
                        <a:pt x="1249080" y="464474"/>
                      </a:lnTo>
                      <a:close/>
                      <a:moveTo>
                        <a:pt x="554505" y="402239"/>
                      </a:moveTo>
                      <a:cubicBezTo>
                        <a:pt x="506310" y="547634"/>
                        <a:pt x="355717" y="629039"/>
                        <a:pt x="218895" y="583611"/>
                      </a:cubicBezTo>
                      <a:cubicBezTo>
                        <a:pt x="82073" y="538184"/>
                        <a:pt x="9983" y="383001"/>
                        <a:pt x="58245" y="237606"/>
                      </a:cubicBezTo>
                      <a:cubicBezTo>
                        <a:pt x="81668" y="166934"/>
                        <a:pt x="129660" y="109154"/>
                        <a:pt x="193312" y="74931"/>
                      </a:cubicBezTo>
                      <a:cubicBezTo>
                        <a:pt x="232125" y="54074"/>
                        <a:pt x="273908" y="43544"/>
                        <a:pt x="315690" y="43544"/>
                      </a:cubicBezTo>
                      <a:cubicBezTo>
                        <a:pt x="342015" y="43544"/>
                        <a:pt x="368340" y="47729"/>
                        <a:pt x="393923" y="56234"/>
                      </a:cubicBezTo>
                      <a:cubicBezTo>
                        <a:pt x="460005" y="78104"/>
                        <a:pt x="513128" y="126029"/>
                        <a:pt x="543503" y="191099"/>
                      </a:cubicBezTo>
                      <a:cubicBezTo>
                        <a:pt x="574013" y="256641"/>
                        <a:pt x="577995" y="331634"/>
                        <a:pt x="554505" y="402239"/>
                      </a:cubicBezTo>
                      <a:close/>
                      <a:moveTo>
                        <a:pt x="1190557" y="540479"/>
                      </a:moveTo>
                      <a:cubicBezTo>
                        <a:pt x="1167135" y="611151"/>
                        <a:pt x="1119143" y="668864"/>
                        <a:pt x="1055490" y="703154"/>
                      </a:cubicBezTo>
                      <a:cubicBezTo>
                        <a:pt x="992242" y="737174"/>
                        <a:pt x="921030" y="743789"/>
                        <a:pt x="854948" y="721919"/>
                      </a:cubicBezTo>
                      <a:cubicBezTo>
                        <a:pt x="718125" y="676491"/>
                        <a:pt x="646035" y="521309"/>
                        <a:pt x="694298" y="375914"/>
                      </a:cubicBezTo>
                      <a:cubicBezTo>
                        <a:pt x="717720" y="305241"/>
                        <a:pt x="765712" y="247529"/>
                        <a:pt x="829365" y="213239"/>
                      </a:cubicBezTo>
                      <a:cubicBezTo>
                        <a:pt x="868177" y="192381"/>
                        <a:pt x="909960" y="181851"/>
                        <a:pt x="951742" y="181851"/>
                      </a:cubicBezTo>
                      <a:cubicBezTo>
                        <a:pt x="978068" y="181851"/>
                        <a:pt x="1004393" y="186036"/>
                        <a:pt x="1029908" y="194541"/>
                      </a:cubicBezTo>
                      <a:cubicBezTo>
                        <a:pt x="1166663" y="239901"/>
                        <a:pt x="1238753" y="395084"/>
                        <a:pt x="1190557" y="540479"/>
                      </a:cubicBezTo>
                      <a:close/>
                    </a:path>
                  </a:pathLst>
                </a:custGeom>
                <a:solidFill>
                  <a:srgbClr val="FFFFFF"/>
                </a:solidFill>
                <a:ln w="674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F70C354-DACE-EE1F-C4A1-597CF8D16136}"/>
                    </a:ext>
                  </a:extLst>
                </p:cNvPr>
                <p:cNvSpPr/>
                <p:nvPr/>
              </p:nvSpPr>
              <p:spPr>
                <a:xfrm>
                  <a:off x="12197527" y="6260370"/>
                  <a:ext cx="146677" cy="70002"/>
                </a:xfrm>
                <a:custGeom>
                  <a:avLst/>
                  <a:gdLst>
                    <a:gd name="connsiteX0" fmla="*/ 146677 w 146677"/>
                    <a:gd name="connsiteY0" fmla="*/ 70003 h 70002"/>
                    <a:gd name="connsiteX1" fmla="*/ 0 w 146677"/>
                    <a:gd name="connsiteY1" fmla="*/ 28423 h 70002"/>
                    <a:gd name="connsiteX2" fmla="*/ 146677 w 146677"/>
                    <a:gd name="connsiteY2" fmla="*/ 70003 h 70002"/>
                    <a:gd name="connsiteX3" fmla="*/ 146677 w 146677"/>
                    <a:gd name="connsiteY3" fmla="*/ 70003 h 70002"/>
                  </a:gdLst>
                  <a:ahLst/>
                  <a:cxnLst>
                    <a:cxn ang="0">
                      <a:pos x="connsiteX0" y="connsiteY0"/>
                    </a:cxn>
                    <a:cxn ang="0">
                      <a:pos x="connsiteX1" y="connsiteY1"/>
                    </a:cxn>
                    <a:cxn ang="0">
                      <a:pos x="connsiteX2" y="connsiteY2"/>
                    </a:cxn>
                    <a:cxn ang="0">
                      <a:pos x="connsiteX3" y="connsiteY3"/>
                    </a:cxn>
                  </a:cxnLst>
                  <a:rect l="l" t="t" r="r" b="b"/>
                  <a:pathLst>
                    <a:path w="146677" h="70002">
                      <a:moveTo>
                        <a:pt x="146677" y="70003"/>
                      </a:moveTo>
                      <a:cubicBezTo>
                        <a:pt x="105165" y="31730"/>
                        <a:pt x="53393" y="19310"/>
                        <a:pt x="0" y="28423"/>
                      </a:cubicBezTo>
                      <a:cubicBezTo>
                        <a:pt x="39690" y="-24970"/>
                        <a:pt x="137497" y="1355"/>
                        <a:pt x="146677" y="70003"/>
                      </a:cubicBezTo>
                      <a:lnTo>
                        <a:pt x="146677" y="70003"/>
                      </a:lnTo>
                      <a:close/>
                    </a:path>
                  </a:pathLst>
                </a:custGeom>
                <a:solidFill>
                  <a:srgbClr val="114866"/>
                </a:solidFill>
                <a:ln w="6747" cap="flat">
                  <a:noFill/>
                  <a:prstDash val="solid"/>
                  <a:miter/>
                </a:ln>
              </p:spPr>
              <p:txBody>
                <a:bodyPr rtlCol="0" anchor="ctr"/>
                <a:lstStyle/>
                <a:p>
                  <a:endParaRPr lang="en-US"/>
                </a:p>
              </p:txBody>
            </p:sp>
          </p:grpSp>
          <p:sp>
            <p:nvSpPr>
              <p:cNvPr id="138" name="Freeform: Shape 137">
                <a:extLst>
                  <a:ext uri="{FF2B5EF4-FFF2-40B4-BE49-F238E27FC236}">
                    <a16:creationId xmlns:a16="http://schemas.microsoft.com/office/drawing/2014/main" id="{380CC532-9705-C14A-77AD-09B93B1BEEF1}"/>
                  </a:ext>
                </a:extLst>
              </p:cNvPr>
              <p:cNvSpPr/>
              <p:nvPr/>
            </p:nvSpPr>
            <p:spPr>
              <a:xfrm>
                <a:off x="9319400" y="6001434"/>
                <a:ext cx="254126" cy="139678"/>
              </a:xfrm>
              <a:custGeom>
                <a:avLst/>
                <a:gdLst>
                  <a:gd name="connsiteX0" fmla="*/ 253390 w 254126"/>
                  <a:gd name="connsiteY0" fmla="*/ 96265 h 139678"/>
                  <a:gd name="connsiteX1" fmla="*/ 113529 w 254126"/>
                  <a:gd name="connsiteY1" fmla="*/ 134470 h 139678"/>
                  <a:gd name="connsiteX2" fmla="*/ 737 w 254126"/>
                  <a:gd name="connsiteY2" fmla="*/ 43413 h 139678"/>
                  <a:gd name="connsiteX3" fmla="*/ 140597 w 254126"/>
                  <a:gd name="connsiteY3" fmla="*/ 5208 h 139678"/>
                  <a:gd name="connsiteX4" fmla="*/ 253390 w 254126"/>
                  <a:gd name="connsiteY4" fmla="*/ 96265 h 13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26" h="139678">
                    <a:moveTo>
                      <a:pt x="253390" y="96265"/>
                    </a:moveTo>
                    <a:cubicBezTo>
                      <a:pt x="245897" y="131973"/>
                      <a:pt x="183325" y="149050"/>
                      <a:pt x="113529" y="134470"/>
                    </a:cubicBezTo>
                    <a:cubicBezTo>
                      <a:pt x="43734" y="119890"/>
                      <a:pt x="-6755" y="79120"/>
                      <a:pt x="737" y="43413"/>
                    </a:cubicBezTo>
                    <a:cubicBezTo>
                      <a:pt x="8230" y="7705"/>
                      <a:pt x="70802" y="-9372"/>
                      <a:pt x="140597" y="5208"/>
                    </a:cubicBezTo>
                    <a:cubicBezTo>
                      <a:pt x="210392" y="19788"/>
                      <a:pt x="260882" y="60558"/>
                      <a:pt x="253390" y="96265"/>
                    </a:cubicBezTo>
                    <a:close/>
                  </a:path>
                </a:pathLst>
              </a:custGeom>
              <a:solidFill>
                <a:srgbClr val="D38F76"/>
              </a:solidFill>
              <a:ln w="6747"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88B8195-240B-F7FF-2475-0DB76C8DEE53}"/>
                  </a:ext>
                </a:extLst>
              </p:cNvPr>
              <p:cNvSpPr/>
              <p:nvPr/>
            </p:nvSpPr>
            <p:spPr>
              <a:xfrm>
                <a:off x="10261668" y="6257068"/>
                <a:ext cx="234616" cy="130069"/>
              </a:xfrm>
              <a:custGeom>
                <a:avLst/>
                <a:gdLst>
                  <a:gd name="connsiteX0" fmla="*/ 233847 w 234616"/>
                  <a:gd name="connsiteY0" fmla="*/ 90921 h 130069"/>
                  <a:gd name="connsiteX1" fmla="*/ 104044 w 234616"/>
                  <a:gd name="connsiteY1" fmla="*/ 124671 h 130069"/>
                  <a:gd name="connsiteX2" fmla="*/ 769 w 234616"/>
                  <a:gd name="connsiteY2" fmla="*/ 39149 h 130069"/>
                  <a:gd name="connsiteX3" fmla="*/ 130572 w 234616"/>
                  <a:gd name="connsiteY3" fmla="*/ 5399 h 130069"/>
                  <a:gd name="connsiteX4" fmla="*/ 233847 w 234616"/>
                  <a:gd name="connsiteY4" fmla="*/ 90921 h 13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16" h="130069">
                    <a:moveTo>
                      <a:pt x="233847" y="90921"/>
                    </a:moveTo>
                    <a:cubicBezTo>
                      <a:pt x="226557" y="123861"/>
                      <a:pt x="168440" y="138981"/>
                      <a:pt x="104044" y="124671"/>
                    </a:cubicBezTo>
                    <a:cubicBezTo>
                      <a:pt x="39649" y="110361"/>
                      <a:pt x="-6588" y="72089"/>
                      <a:pt x="769" y="39149"/>
                    </a:cubicBezTo>
                    <a:cubicBezTo>
                      <a:pt x="8060" y="6209"/>
                      <a:pt x="66177" y="-8911"/>
                      <a:pt x="130572" y="5399"/>
                    </a:cubicBezTo>
                    <a:cubicBezTo>
                      <a:pt x="194967" y="19641"/>
                      <a:pt x="241204" y="57981"/>
                      <a:pt x="233847" y="90921"/>
                    </a:cubicBezTo>
                    <a:close/>
                  </a:path>
                </a:pathLst>
              </a:custGeom>
              <a:solidFill>
                <a:srgbClr val="D38F76"/>
              </a:solidFill>
              <a:ln w="6747" cap="flat">
                <a:noFill/>
                <a:prstDash val="solid"/>
                <a:miter/>
              </a:ln>
            </p:spPr>
            <p:txBody>
              <a:bodyPr rtlCol="0" anchor="ctr"/>
              <a:lstStyle/>
              <a:p>
                <a:endParaRPr lang="en-US"/>
              </a:p>
            </p:txBody>
          </p:sp>
        </p:grpSp>
        <p:grpSp>
          <p:nvGrpSpPr>
            <p:cNvPr id="140" name="Graphic 6">
              <a:extLst>
                <a:ext uri="{FF2B5EF4-FFF2-40B4-BE49-F238E27FC236}">
                  <a16:creationId xmlns:a16="http://schemas.microsoft.com/office/drawing/2014/main" id="{0A97D1F0-6AF4-5B8B-8D81-77EDDE7150DD}"/>
                </a:ext>
              </a:extLst>
            </p:cNvPr>
            <p:cNvGrpSpPr/>
            <p:nvPr/>
          </p:nvGrpSpPr>
          <p:grpSpPr>
            <a:xfrm>
              <a:off x="13194637" y="7346584"/>
              <a:ext cx="2553794" cy="3889688"/>
              <a:chOff x="13194637" y="7346584"/>
              <a:chExt cx="2553794" cy="3889688"/>
            </a:xfrm>
          </p:grpSpPr>
          <p:grpSp>
            <p:nvGrpSpPr>
              <p:cNvPr id="141" name="Graphic 6">
                <a:extLst>
                  <a:ext uri="{FF2B5EF4-FFF2-40B4-BE49-F238E27FC236}">
                    <a16:creationId xmlns:a16="http://schemas.microsoft.com/office/drawing/2014/main" id="{D44A0F07-7532-726C-EA67-7E31A178C021}"/>
                  </a:ext>
                </a:extLst>
              </p:cNvPr>
              <p:cNvGrpSpPr/>
              <p:nvPr/>
            </p:nvGrpSpPr>
            <p:grpSpPr>
              <a:xfrm>
                <a:off x="13890129" y="7346584"/>
                <a:ext cx="1346720" cy="2961967"/>
                <a:chOff x="13890129" y="7346584"/>
                <a:chExt cx="1346720" cy="2961967"/>
              </a:xfrm>
            </p:grpSpPr>
            <p:sp>
              <p:nvSpPr>
                <p:cNvPr id="142" name="Freeform: Shape 141">
                  <a:extLst>
                    <a:ext uri="{FF2B5EF4-FFF2-40B4-BE49-F238E27FC236}">
                      <a16:creationId xmlns:a16="http://schemas.microsoft.com/office/drawing/2014/main" id="{D8B882C5-9D7B-F555-46EA-6E816BEF9B84}"/>
                    </a:ext>
                  </a:extLst>
                </p:cNvPr>
                <p:cNvSpPr/>
                <p:nvPr/>
              </p:nvSpPr>
              <p:spPr>
                <a:xfrm>
                  <a:off x="13890129" y="7346584"/>
                  <a:ext cx="1346720" cy="2961967"/>
                </a:xfrm>
                <a:custGeom>
                  <a:avLst/>
                  <a:gdLst>
                    <a:gd name="connsiteX0" fmla="*/ 130168 w 1346720"/>
                    <a:gd name="connsiteY0" fmla="*/ 0 h 2961967"/>
                    <a:gd name="connsiteX1" fmla="*/ 831358 w 1346720"/>
                    <a:gd name="connsiteY1" fmla="*/ 2961968 h 2961967"/>
                    <a:gd name="connsiteX2" fmla="*/ 1346720 w 1346720"/>
                    <a:gd name="connsiteY2" fmla="*/ 2834393 h 2961967"/>
                    <a:gd name="connsiteX3" fmla="*/ 130168 w 1346720"/>
                    <a:gd name="connsiteY3" fmla="*/ 0 h 2961967"/>
                    <a:gd name="connsiteX4" fmla="*/ 130168 w 1346720"/>
                    <a:gd name="connsiteY4" fmla="*/ 0 h 296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720" h="2961967">
                      <a:moveTo>
                        <a:pt x="130168" y="0"/>
                      </a:moveTo>
                      <a:cubicBezTo>
                        <a:pt x="-171017" y="792315"/>
                        <a:pt x="45523" y="1733535"/>
                        <a:pt x="831358" y="2961968"/>
                      </a:cubicBezTo>
                      <a:lnTo>
                        <a:pt x="1346720" y="2834393"/>
                      </a:lnTo>
                      <a:cubicBezTo>
                        <a:pt x="1146785" y="1353038"/>
                        <a:pt x="897035" y="502943"/>
                        <a:pt x="130168" y="0"/>
                      </a:cubicBezTo>
                      <a:lnTo>
                        <a:pt x="130168" y="0"/>
                      </a:lnTo>
                      <a:close/>
                    </a:path>
                  </a:pathLst>
                </a:custGeom>
                <a:solidFill>
                  <a:srgbClr val="4387D4"/>
                </a:solidFill>
                <a:ln w="6747"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B8394CF-A09D-B858-67EA-DEA53C5E33AF}"/>
                    </a:ext>
                  </a:extLst>
                </p:cNvPr>
                <p:cNvSpPr/>
                <p:nvPr/>
              </p:nvSpPr>
              <p:spPr>
                <a:xfrm>
                  <a:off x="14088135" y="7861745"/>
                  <a:ext cx="1148714" cy="2446807"/>
                </a:xfrm>
                <a:custGeom>
                  <a:avLst/>
                  <a:gdLst>
                    <a:gd name="connsiteX0" fmla="*/ 0 w 1148714"/>
                    <a:gd name="connsiteY0" fmla="*/ 1215068 h 2446807"/>
                    <a:gd name="connsiteX1" fmla="*/ 633352 w 1148714"/>
                    <a:gd name="connsiteY1" fmla="*/ 2446808 h 2446807"/>
                    <a:gd name="connsiteX2" fmla="*/ 1148715 w 1148714"/>
                    <a:gd name="connsiteY2" fmla="*/ 2319233 h 2446807"/>
                    <a:gd name="connsiteX3" fmla="*/ 468383 w 1148714"/>
                    <a:gd name="connsiteY3" fmla="*/ 0 h 2446807"/>
                    <a:gd name="connsiteX4" fmla="*/ 0 w 1148714"/>
                    <a:gd name="connsiteY4" fmla="*/ 1215068 h 2446807"/>
                    <a:gd name="connsiteX5" fmla="*/ 0 w 1148714"/>
                    <a:gd name="connsiteY5" fmla="*/ 1215068 h 244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714" h="2446807">
                      <a:moveTo>
                        <a:pt x="0" y="1215068"/>
                      </a:moveTo>
                      <a:cubicBezTo>
                        <a:pt x="137768" y="1592528"/>
                        <a:pt x="347895" y="2000498"/>
                        <a:pt x="633352" y="2446808"/>
                      </a:cubicBezTo>
                      <a:lnTo>
                        <a:pt x="1148715" y="2319233"/>
                      </a:lnTo>
                      <a:cubicBezTo>
                        <a:pt x="1004940" y="1255837"/>
                        <a:pt x="835987" y="518063"/>
                        <a:pt x="468383" y="0"/>
                      </a:cubicBezTo>
                      <a:cubicBezTo>
                        <a:pt x="1198260" y="1857802"/>
                        <a:pt x="806760" y="2226015"/>
                        <a:pt x="0" y="1215068"/>
                      </a:cubicBezTo>
                      <a:lnTo>
                        <a:pt x="0" y="1215068"/>
                      </a:lnTo>
                      <a:close/>
                    </a:path>
                  </a:pathLst>
                </a:custGeom>
                <a:solidFill>
                  <a:srgbClr val="375CAB"/>
                </a:solidFill>
                <a:ln w="6747"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73DF681-9B41-1515-D202-BE881844C54B}"/>
                    </a:ext>
                  </a:extLst>
                </p:cNvPr>
                <p:cNvSpPr/>
                <p:nvPr/>
              </p:nvSpPr>
              <p:spPr>
                <a:xfrm>
                  <a:off x="14028613" y="7390946"/>
                  <a:ext cx="1055554" cy="2840790"/>
                </a:xfrm>
                <a:custGeom>
                  <a:avLst/>
                  <a:gdLst>
                    <a:gd name="connsiteX0" fmla="*/ 1047519 w 1055554"/>
                    <a:gd name="connsiteY0" fmla="*/ 2840791 h 2840790"/>
                    <a:gd name="connsiteX1" fmla="*/ 1039959 w 1055554"/>
                    <a:gd name="connsiteY1" fmla="*/ 2834379 h 2840790"/>
                    <a:gd name="connsiteX2" fmla="*/ 1134 w 1055554"/>
                    <a:gd name="connsiteY2" fmla="*/ 11933 h 2840790"/>
                    <a:gd name="connsiteX3" fmla="*/ 3766 w 1055554"/>
                    <a:gd name="connsiteY3" fmla="*/ 1134 h 2840790"/>
                    <a:gd name="connsiteX4" fmla="*/ 14566 w 1055554"/>
                    <a:gd name="connsiteY4" fmla="*/ 3766 h 2840790"/>
                    <a:gd name="connsiteX5" fmla="*/ 1055417 w 1055554"/>
                    <a:gd name="connsiteY5" fmla="*/ 2831544 h 2840790"/>
                    <a:gd name="connsiteX6" fmla="*/ 1049071 w 1055554"/>
                    <a:gd name="connsiteY6" fmla="*/ 2840724 h 2840790"/>
                    <a:gd name="connsiteX7" fmla="*/ 1047519 w 1055554"/>
                    <a:gd name="connsiteY7" fmla="*/ 2840791 h 284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554" h="2840790">
                      <a:moveTo>
                        <a:pt x="1047519" y="2840791"/>
                      </a:moveTo>
                      <a:cubicBezTo>
                        <a:pt x="1043873" y="2840724"/>
                        <a:pt x="1040701" y="2838091"/>
                        <a:pt x="1039959" y="2834379"/>
                      </a:cubicBezTo>
                      <a:cubicBezTo>
                        <a:pt x="830844" y="1701256"/>
                        <a:pt x="529861" y="883494"/>
                        <a:pt x="1134" y="11933"/>
                      </a:cubicBezTo>
                      <a:cubicBezTo>
                        <a:pt x="-1094" y="8221"/>
                        <a:pt x="53" y="3361"/>
                        <a:pt x="3766" y="1134"/>
                      </a:cubicBezTo>
                      <a:cubicBezTo>
                        <a:pt x="7479" y="-1094"/>
                        <a:pt x="12339" y="54"/>
                        <a:pt x="14566" y="3766"/>
                      </a:cubicBezTo>
                      <a:cubicBezTo>
                        <a:pt x="544373" y="877149"/>
                        <a:pt x="845964" y="1696396"/>
                        <a:pt x="1055417" y="2831544"/>
                      </a:cubicBezTo>
                      <a:cubicBezTo>
                        <a:pt x="1056226" y="2835796"/>
                        <a:pt x="1053391" y="2839914"/>
                        <a:pt x="1049071" y="2840724"/>
                      </a:cubicBezTo>
                      <a:cubicBezTo>
                        <a:pt x="1048531" y="2840791"/>
                        <a:pt x="1047991" y="2840791"/>
                        <a:pt x="1047519" y="2840791"/>
                      </a:cubicBezTo>
                      <a:close/>
                    </a:path>
                  </a:pathLst>
                </a:custGeom>
                <a:solidFill>
                  <a:srgbClr val="375CAB"/>
                </a:solidFill>
                <a:ln w="6747" cap="flat">
                  <a:noFill/>
                  <a:prstDash val="solid"/>
                  <a:miter/>
                </a:ln>
              </p:spPr>
              <p:txBody>
                <a:bodyPr rtlCol="0" anchor="ctr"/>
                <a:lstStyle/>
                <a:p>
                  <a:endParaRPr lang="en-US"/>
                </a:p>
              </p:txBody>
            </p:sp>
          </p:grpSp>
          <p:grpSp>
            <p:nvGrpSpPr>
              <p:cNvPr id="145" name="Graphic 6">
                <a:extLst>
                  <a:ext uri="{FF2B5EF4-FFF2-40B4-BE49-F238E27FC236}">
                    <a16:creationId xmlns:a16="http://schemas.microsoft.com/office/drawing/2014/main" id="{B43A685F-4BD9-7D8B-0FAE-8F5878996FB9}"/>
                  </a:ext>
                </a:extLst>
              </p:cNvPr>
              <p:cNvGrpSpPr/>
              <p:nvPr/>
            </p:nvGrpSpPr>
            <p:grpSpPr>
              <a:xfrm>
                <a:off x="13194637" y="8414772"/>
                <a:ext cx="2553794" cy="2821500"/>
                <a:chOff x="13194637" y="8414772"/>
                <a:chExt cx="2553794" cy="2821500"/>
              </a:xfrm>
            </p:grpSpPr>
            <p:sp>
              <p:nvSpPr>
                <p:cNvPr id="146" name="Freeform: Shape 145">
                  <a:extLst>
                    <a:ext uri="{FF2B5EF4-FFF2-40B4-BE49-F238E27FC236}">
                      <a16:creationId xmlns:a16="http://schemas.microsoft.com/office/drawing/2014/main" id="{7C4AB264-CB81-6F17-6A72-D5F407CEC1F4}"/>
                    </a:ext>
                  </a:extLst>
                </p:cNvPr>
                <p:cNvSpPr/>
                <p:nvPr/>
              </p:nvSpPr>
              <p:spPr>
                <a:xfrm>
                  <a:off x="13194637" y="8414772"/>
                  <a:ext cx="2553794" cy="2821500"/>
                </a:xfrm>
                <a:custGeom>
                  <a:avLst/>
                  <a:gdLst>
                    <a:gd name="connsiteX0" fmla="*/ 0 w 2553794"/>
                    <a:gd name="connsiteY0" fmla="*/ 0 h 2821500"/>
                    <a:gd name="connsiteX1" fmla="*/ 2065297 w 2553794"/>
                    <a:gd name="connsiteY1" fmla="*/ 2821500 h 2821500"/>
                    <a:gd name="connsiteX2" fmla="*/ 2553795 w 2553794"/>
                    <a:gd name="connsiteY2" fmla="*/ 2455920 h 2821500"/>
                    <a:gd name="connsiteX3" fmla="*/ 0 w 2553794"/>
                    <a:gd name="connsiteY3" fmla="*/ 0 h 2821500"/>
                    <a:gd name="connsiteX4" fmla="*/ 0 w 2553794"/>
                    <a:gd name="connsiteY4" fmla="*/ 0 h 28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794" h="2821500">
                      <a:moveTo>
                        <a:pt x="0" y="0"/>
                      </a:moveTo>
                      <a:cubicBezTo>
                        <a:pt x="35100" y="973080"/>
                        <a:pt x="684990" y="1872248"/>
                        <a:pt x="2065297" y="2821500"/>
                      </a:cubicBezTo>
                      <a:lnTo>
                        <a:pt x="2553795" y="2455920"/>
                      </a:lnTo>
                      <a:cubicBezTo>
                        <a:pt x="1680143" y="977872"/>
                        <a:pt x="1036260" y="190013"/>
                        <a:pt x="0" y="0"/>
                      </a:cubicBezTo>
                      <a:lnTo>
                        <a:pt x="0" y="0"/>
                      </a:lnTo>
                      <a:close/>
                    </a:path>
                  </a:pathLst>
                </a:custGeom>
                <a:solidFill>
                  <a:srgbClr val="43BA93"/>
                </a:solidFill>
                <a:ln w="6747"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88F97F5-789C-F3B8-42B1-A96F3F5BA4D3}"/>
                    </a:ext>
                  </a:extLst>
                </p:cNvPr>
                <p:cNvSpPr/>
                <p:nvPr/>
              </p:nvSpPr>
              <p:spPr>
                <a:xfrm>
                  <a:off x="13992419" y="8720547"/>
                  <a:ext cx="1756012" cy="2515725"/>
                </a:xfrm>
                <a:custGeom>
                  <a:avLst/>
                  <a:gdLst>
                    <a:gd name="connsiteX0" fmla="*/ 47048 w 1756012"/>
                    <a:gd name="connsiteY0" fmla="*/ 1495125 h 2515725"/>
                    <a:gd name="connsiteX1" fmla="*/ 1267515 w 1756012"/>
                    <a:gd name="connsiteY1" fmla="*/ 2515725 h 2515725"/>
                    <a:gd name="connsiteX2" fmla="*/ 1756013 w 1756012"/>
                    <a:gd name="connsiteY2" fmla="*/ 2150145 h 2515725"/>
                    <a:gd name="connsiteX3" fmla="*/ 0 w 1756012"/>
                    <a:gd name="connsiteY3" fmla="*/ 0 h 2515725"/>
                    <a:gd name="connsiteX4" fmla="*/ 47048 w 1756012"/>
                    <a:gd name="connsiteY4" fmla="*/ 1495125 h 2515725"/>
                    <a:gd name="connsiteX5" fmla="*/ 47048 w 1756012"/>
                    <a:gd name="connsiteY5" fmla="*/ 1495125 h 25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012" h="2515725">
                      <a:moveTo>
                        <a:pt x="47048" y="1495125"/>
                      </a:moveTo>
                      <a:cubicBezTo>
                        <a:pt x="361260" y="1832625"/>
                        <a:pt x="765990" y="2171070"/>
                        <a:pt x="1267515" y="2515725"/>
                      </a:cubicBezTo>
                      <a:lnTo>
                        <a:pt x="1756013" y="2150145"/>
                      </a:lnTo>
                      <a:cubicBezTo>
                        <a:pt x="1129005" y="1089450"/>
                        <a:pt x="620325" y="383805"/>
                        <a:pt x="0" y="0"/>
                      </a:cubicBezTo>
                      <a:cubicBezTo>
                        <a:pt x="1602046" y="1639913"/>
                        <a:pt x="1352296" y="2204348"/>
                        <a:pt x="47048" y="1495125"/>
                      </a:cubicBezTo>
                      <a:lnTo>
                        <a:pt x="47048" y="1495125"/>
                      </a:lnTo>
                      <a:close/>
                    </a:path>
                  </a:pathLst>
                </a:custGeom>
                <a:solidFill>
                  <a:srgbClr val="02886D"/>
                </a:solidFill>
                <a:ln w="6747"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98360FD-520B-B2DD-A1C6-73414473EF31}"/>
                    </a:ext>
                  </a:extLst>
                </p:cNvPr>
                <p:cNvSpPr/>
                <p:nvPr/>
              </p:nvSpPr>
              <p:spPr>
                <a:xfrm>
                  <a:off x="13234483" y="8447598"/>
                  <a:ext cx="2376444" cy="2538138"/>
                </a:xfrm>
                <a:custGeom>
                  <a:avLst/>
                  <a:gdLst>
                    <a:gd name="connsiteX0" fmla="*/ 2370241 w 2376444"/>
                    <a:gd name="connsiteY0" fmla="*/ 2538114 h 2538138"/>
                    <a:gd name="connsiteX1" fmla="*/ 2364099 w 2376444"/>
                    <a:gd name="connsiteY1" fmla="*/ 2535077 h 2538138"/>
                    <a:gd name="connsiteX2" fmla="*/ 2814 w 2376444"/>
                    <a:gd name="connsiteY2" fmla="*/ 12264 h 2538138"/>
                    <a:gd name="connsiteX3" fmla="*/ 1262 w 2376444"/>
                    <a:gd name="connsiteY3" fmla="*/ 2814 h 2538138"/>
                    <a:gd name="connsiteX4" fmla="*/ 10712 w 2376444"/>
                    <a:gd name="connsiteY4" fmla="*/ 1262 h 2538138"/>
                    <a:gd name="connsiteX5" fmla="*/ 2375304 w 2376444"/>
                    <a:gd name="connsiteY5" fmla="*/ 2527584 h 2538138"/>
                    <a:gd name="connsiteX6" fmla="*/ 2373415 w 2376444"/>
                    <a:gd name="connsiteY6" fmla="*/ 2536967 h 2538138"/>
                    <a:gd name="connsiteX7" fmla="*/ 2370241 w 2376444"/>
                    <a:gd name="connsiteY7" fmla="*/ 2538114 h 25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6444" h="2538138">
                      <a:moveTo>
                        <a:pt x="2370241" y="2538114"/>
                      </a:moveTo>
                      <a:cubicBezTo>
                        <a:pt x="2367879" y="2538317"/>
                        <a:pt x="2365449" y="2537237"/>
                        <a:pt x="2364099" y="2535077"/>
                      </a:cubicBezTo>
                      <a:cubicBezTo>
                        <a:pt x="1635977" y="1429089"/>
                        <a:pt x="951931" y="698199"/>
                        <a:pt x="2814" y="12264"/>
                      </a:cubicBezTo>
                      <a:cubicBezTo>
                        <a:pt x="-223" y="10104"/>
                        <a:pt x="-898" y="5852"/>
                        <a:pt x="1262" y="2814"/>
                      </a:cubicBezTo>
                      <a:cubicBezTo>
                        <a:pt x="3422" y="-223"/>
                        <a:pt x="7674" y="-898"/>
                        <a:pt x="10712" y="1262"/>
                      </a:cubicBezTo>
                      <a:cubicBezTo>
                        <a:pt x="961246" y="688209"/>
                        <a:pt x="1646304" y="1420112"/>
                        <a:pt x="2375304" y="2527584"/>
                      </a:cubicBezTo>
                      <a:cubicBezTo>
                        <a:pt x="2377397" y="2530757"/>
                        <a:pt x="2376519" y="2534942"/>
                        <a:pt x="2373415" y="2536967"/>
                      </a:cubicBezTo>
                      <a:cubicBezTo>
                        <a:pt x="2372469" y="2537709"/>
                        <a:pt x="2371389" y="2538047"/>
                        <a:pt x="2370241" y="2538114"/>
                      </a:cubicBezTo>
                      <a:close/>
                    </a:path>
                  </a:pathLst>
                </a:custGeom>
                <a:solidFill>
                  <a:srgbClr val="02886D"/>
                </a:solidFill>
                <a:ln w="6747" cap="flat">
                  <a:noFill/>
                  <a:prstDash val="solid"/>
                  <a:miter/>
                </a:ln>
              </p:spPr>
              <p:txBody>
                <a:bodyPr rtlCol="0" anchor="ctr"/>
                <a:lstStyle/>
                <a:p>
                  <a:endParaRPr lang="en-US"/>
                </a:p>
              </p:txBody>
            </p:sp>
          </p:grpSp>
        </p:grpSp>
      </p:grpSp>
      <p:pic>
        <p:nvPicPr>
          <p:cNvPr id="149" name="Picture 148">
            <a:extLst>
              <a:ext uri="{FF2B5EF4-FFF2-40B4-BE49-F238E27FC236}">
                <a16:creationId xmlns:a16="http://schemas.microsoft.com/office/drawing/2014/main" id="{65491731-5C8A-DED7-4A87-F1625E94D2B3}"/>
              </a:ext>
            </a:extLst>
          </p:cNvPr>
          <p:cNvPicPr>
            <a:picLocks noChangeAspect="1"/>
          </p:cNvPicPr>
          <p:nvPr userDrawn="1"/>
        </p:nvPicPr>
        <p:blipFill>
          <a:blip r:embed="rId3"/>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1951464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7AA4-8CAA-D9A7-8106-8A9EB7EE59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AE0762-BC7B-A74D-2AEB-A613EC9A2A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F6F7E-7021-456F-1447-6587472CF8D1}"/>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FB413F60-5CE7-161B-C3C6-C6190E07A6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9243B1-9AA1-691D-7133-34637B112C14}"/>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pic>
        <p:nvPicPr>
          <p:cNvPr id="7" name="Picture 6">
            <a:extLst>
              <a:ext uri="{FF2B5EF4-FFF2-40B4-BE49-F238E27FC236}">
                <a16:creationId xmlns:a16="http://schemas.microsoft.com/office/drawing/2014/main" id="{CFC2257F-B1F4-44B8-EDF1-4FF3238F633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779285B1-7C06-4D48-067D-DFB002DC1A66}"/>
              </a:ext>
            </a:extLst>
          </p:cNvPr>
          <p:cNvSpPr/>
          <p:nvPr userDrawn="1"/>
        </p:nvSpPr>
        <p:spPr>
          <a:xfrm>
            <a:off x="250825" y="257174"/>
            <a:ext cx="11664950" cy="6292851"/>
          </a:xfrm>
          <a:prstGeom prst="roundRect">
            <a:avLst>
              <a:gd name="adj" fmla="val 3288"/>
            </a:avLst>
          </a:prstGeom>
          <a:solidFill>
            <a:schemeClr val="bg1"/>
          </a:solidFill>
          <a:ln w="38100">
            <a:solidFill>
              <a:srgbClr val="00BA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22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0973-1BEF-B4AC-6980-EACFC24C01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C7B73A-45E5-7140-1220-0BA11E89D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B85EE5-B8D1-D2EA-3A69-E1A0821B20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2B3799-8D2A-3272-075A-7718C4E9C67D}"/>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460F904E-4076-9CBE-F4D6-3A9601CEFC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71183A-F4DD-42C2-E9A6-97E0960BA95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51899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2135-EDE5-9176-DB3E-F63827E81D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9DB87E-9760-5D0C-7EB7-A64D8A0C61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541220-3304-F7E7-2813-059DA4AD525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7D9E18-22F2-1794-B3BF-B93EABE335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CDE2FF-8697-C597-5E95-815FDBCF94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ED1A5-8066-49DA-CC67-73388FD64952}"/>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8" name="Footer Placeholder 7">
            <a:extLst>
              <a:ext uri="{FF2B5EF4-FFF2-40B4-BE49-F238E27FC236}">
                <a16:creationId xmlns:a16="http://schemas.microsoft.com/office/drawing/2014/main" id="{03C0ECDE-7D1A-A05A-AA3F-7092E7040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1E28F1-AD7B-F79C-A94F-F893E143E0F9}"/>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2335727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475F-2C26-EE76-E1AA-DADFB00323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0ED772-6257-C1C0-DE6A-21A7B5D676E4}"/>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4" name="Footer Placeholder 3">
            <a:extLst>
              <a:ext uri="{FF2B5EF4-FFF2-40B4-BE49-F238E27FC236}">
                <a16:creationId xmlns:a16="http://schemas.microsoft.com/office/drawing/2014/main" id="{0468B873-E102-556D-7252-66CD217FF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6AECFE7-D6EE-ECA6-304B-051C50A1199F}"/>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2199557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0973-1BEF-B4AC-6980-EACFC24C01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C7B73A-45E5-7140-1220-0BA11E89D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B85EE5-B8D1-D2EA-3A69-E1A0821B20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2B3799-8D2A-3272-075A-7718C4E9C67D}"/>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460F904E-4076-9CBE-F4D6-3A9601CEFC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71183A-F4DD-42C2-E9A6-97E0960BA95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633963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2098F-7657-E48C-78AE-9A20628F13B1}"/>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3" name="Footer Placeholder 2">
            <a:extLst>
              <a:ext uri="{FF2B5EF4-FFF2-40B4-BE49-F238E27FC236}">
                <a16:creationId xmlns:a16="http://schemas.microsoft.com/office/drawing/2014/main" id="{17A75DF7-D8A6-D199-1838-A27E517236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2D7826A-34F8-F4CA-E61D-2F8F50384EB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90603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D3D6-950B-6B84-86A0-8AE8E4A320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548874-DC1C-6C17-BA5B-0CFD5D6DEA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0B470-9DFD-984C-FAC7-F62E9DF31E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341B0-09B7-F67E-8DD9-B76CACDA3552}"/>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B7CF12D2-BCDF-6833-5D2E-08E6B9AE1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5846B0-366B-E4CF-4117-9635C32D8405}"/>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995839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0591-6F27-97FF-A210-81A6D4BFFE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0BB3F-1E14-7126-DCDF-E72475BBB2C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B10C3-1F7A-A5EB-EF06-7F04BEDEA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81290-5C64-6C7D-E0CB-AFF8227BD576}"/>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B6CCA3BA-12F1-FDF1-63D3-4ABCB17391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BA5D16-29F5-19F3-3A7C-496C2750A5A7}"/>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2612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FC23-BB70-B439-F343-72EFF09666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C1FAE9-B5BA-C83A-6229-8F7335E7B9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7303-5221-7643-90FA-4A9BD0AC16AB}"/>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986E9158-22C7-5A21-7C4F-A507853A17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1AE0B-37FE-E124-5C3D-E97C52907B8E}"/>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3133210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9D8B1-2B57-65FC-A8AC-82B71532D92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CA17B-53AB-7CA6-5A5C-2AC06D83845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82264-7135-A113-A672-20D49CB2C9A3}"/>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5" name="Footer Placeholder 4">
            <a:extLst>
              <a:ext uri="{FF2B5EF4-FFF2-40B4-BE49-F238E27FC236}">
                <a16:creationId xmlns:a16="http://schemas.microsoft.com/office/drawing/2014/main" id="{1C318B87-1505-A254-ADB0-6018048FEC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93C87-3F67-34EA-AB79-9E4AC6BE52F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971234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0" name="Freeform 2" descr="Upscale Image"/>
          <p:cNvSpPr/>
          <p:nvPr userDrawn="1"/>
        </p:nvSpPr>
        <p:spPr>
          <a:xfrm>
            <a:off x="8151860" y="1248507"/>
            <a:ext cx="3541910" cy="5609493"/>
          </a:xfrm>
          <a:custGeom>
            <a:avLst/>
            <a:gdLst/>
            <a:ahLst/>
            <a:cxnLst/>
            <a:rect l="l" t="t" r="r" b="b"/>
            <a:pathLst>
              <a:path w="5802589" h="8835409">
                <a:moveTo>
                  <a:pt x="0" y="0"/>
                </a:moveTo>
                <a:lnTo>
                  <a:pt x="5802588" y="0"/>
                </a:lnTo>
                <a:lnTo>
                  <a:pt x="5802588" y="8835408"/>
                </a:lnTo>
                <a:lnTo>
                  <a:pt x="0" y="8835408"/>
                </a:lnTo>
                <a:lnTo>
                  <a:pt x="0" y="0"/>
                </a:lnTo>
                <a:close/>
              </a:path>
            </a:pathLst>
          </a:custGeom>
          <a: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a:blipFill>
        </p:spPr>
      </p:sp>
      <p:sp>
        <p:nvSpPr>
          <p:cNvPr id="11" name="Rounded Rectangle 10"/>
          <p:cNvSpPr/>
          <p:nvPr userDrawn="1"/>
        </p:nvSpPr>
        <p:spPr>
          <a:xfrm>
            <a:off x="359228" y="1730829"/>
            <a:ext cx="9241971" cy="4702628"/>
          </a:xfrm>
          <a:prstGeom prst="roundRect">
            <a:avLst/>
          </a:prstGeom>
          <a:solidFill>
            <a:schemeClr val="bg1"/>
          </a:solid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3099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Freeform 2" descr="Upscale Image"/>
          <p:cNvSpPr/>
          <p:nvPr userDrawn="1"/>
        </p:nvSpPr>
        <p:spPr>
          <a:xfrm>
            <a:off x="8151860" y="1248507"/>
            <a:ext cx="3541910" cy="5609493"/>
          </a:xfrm>
          <a:custGeom>
            <a:avLst/>
            <a:gdLst/>
            <a:ahLst/>
            <a:cxnLst/>
            <a:rect l="l" t="t" r="r" b="b"/>
            <a:pathLst>
              <a:path w="5802589" h="8835409">
                <a:moveTo>
                  <a:pt x="0" y="0"/>
                </a:moveTo>
                <a:lnTo>
                  <a:pt x="5802588" y="0"/>
                </a:lnTo>
                <a:lnTo>
                  <a:pt x="5802588" y="8835408"/>
                </a:lnTo>
                <a:lnTo>
                  <a:pt x="0" y="8835408"/>
                </a:lnTo>
                <a:lnTo>
                  <a:pt x="0" y="0"/>
                </a:lnTo>
                <a:close/>
              </a:path>
            </a:pathLst>
          </a:custGeom>
          <a: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a:blipFill>
        </p:spPr>
      </p:sp>
    </p:spTree>
    <p:extLst>
      <p:ext uri="{BB962C8B-B14F-4D97-AF65-F5344CB8AC3E}">
        <p14:creationId xmlns:p14="http://schemas.microsoft.com/office/powerpoint/2010/main" val="563379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Rounded Rectangle 2"/>
          <p:cNvSpPr/>
          <p:nvPr userDrawn="1"/>
        </p:nvSpPr>
        <p:spPr>
          <a:xfrm>
            <a:off x="348343" y="375557"/>
            <a:ext cx="11495315" cy="6106886"/>
          </a:xfrm>
          <a:prstGeom prst="roundRect">
            <a:avLst/>
          </a:prstGeom>
          <a:solidFill>
            <a:schemeClr val="bg1"/>
          </a:solid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7968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3763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0190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2135-EDE5-9176-DB3E-F63827E81D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9DB87E-9760-5D0C-7EB7-A64D8A0C61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541220-3304-F7E7-2813-059DA4AD525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7D9E18-22F2-1794-B3BF-B93EABE335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CDE2FF-8697-C597-5E95-815FDBCF94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ED1A5-8066-49DA-CC67-73388FD64952}"/>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8" name="Footer Placeholder 7">
            <a:extLst>
              <a:ext uri="{FF2B5EF4-FFF2-40B4-BE49-F238E27FC236}">
                <a16:creationId xmlns:a16="http://schemas.microsoft.com/office/drawing/2014/main" id="{03C0ECDE-7D1A-A05A-AA3F-7092E7040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1E28F1-AD7B-F79C-A94F-F893E143E0F9}"/>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9970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928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00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0842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787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9870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358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0" name="Freeform 2" descr="Upscale Image"/>
          <p:cNvSpPr/>
          <p:nvPr userDrawn="1"/>
        </p:nvSpPr>
        <p:spPr>
          <a:xfrm>
            <a:off x="8151860" y="1248507"/>
            <a:ext cx="3541910" cy="5609493"/>
          </a:xfrm>
          <a:custGeom>
            <a:avLst/>
            <a:gdLst/>
            <a:ahLst/>
            <a:cxnLst/>
            <a:rect l="l" t="t" r="r" b="b"/>
            <a:pathLst>
              <a:path w="5802589" h="8835409">
                <a:moveTo>
                  <a:pt x="0" y="0"/>
                </a:moveTo>
                <a:lnTo>
                  <a:pt x="5802588" y="0"/>
                </a:lnTo>
                <a:lnTo>
                  <a:pt x="5802588" y="8835408"/>
                </a:lnTo>
                <a:lnTo>
                  <a:pt x="0" y="8835408"/>
                </a:lnTo>
                <a:lnTo>
                  <a:pt x="0" y="0"/>
                </a:lnTo>
                <a:close/>
              </a:path>
            </a:pathLst>
          </a:custGeom>
          <a: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a:blipFill>
        </p:spPr>
      </p:sp>
      <p:sp>
        <p:nvSpPr>
          <p:cNvPr id="11" name="Rounded Rectangle 10"/>
          <p:cNvSpPr/>
          <p:nvPr userDrawn="1"/>
        </p:nvSpPr>
        <p:spPr>
          <a:xfrm>
            <a:off x="359228" y="1730829"/>
            <a:ext cx="9241971" cy="4702628"/>
          </a:xfrm>
          <a:prstGeom prst="roundRect">
            <a:avLst/>
          </a:prstGeom>
          <a:solidFill>
            <a:schemeClr val="bg1"/>
          </a:solid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4109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Freeform 2" descr="Upscale Image"/>
          <p:cNvSpPr/>
          <p:nvPr userDrawn="1"/>
        </p:nvSpPr>
        <p:spPr>
          <a:xfrm>
            <a:off x="8151860" y="1248507"/>
            <a:ext cx="3541910" cy="5609493"/>
          </a:xfrm>
          <a:custGeom>
            <a:avLst/>
            <a:gdLst/>
            <a:ahLst/>
            <a:cxnLst/>
            <a:rect l="l" t="t" r="r" b="b"/>
            <a:pathLst>
              <a:path w="5802589" h="8835409">
                <a:moveTo>
                  <a:pt x="0" y="0"/>
                </a:moveTo>
                <a:lnTo>
                  <a:pt x="5802588" y="0"/>
                </a:lnTo>
                <a:lnTo>
                  <a:pt x="5802588" y="8835408"/>
                </a:lnTo>
                <a:lnTo>
                  <a:pt x="0" y="8835408"/>
                </a:lnTo>
                <a:lnTo>
                  <a:pt x="0" y="0"/>
                </a:lnTo>
                <a:close/>
              </a:path>
            </a:pathLst>
          </a:custGeom>
          <a: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a:blipFill>
        </p:spPr>
      </p:sp>
    </p:spTree>
    <p:extLst>
      <p:ext uri="{BB962C8B-B14F-4D97-AF65-F5344CB8AC3E}">
        <p14:creationId xmlns:p14="http://schemas.microsoft.com/office/powerpoint/2010/main" val="3610934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Rounded Rectangle 2"/>
          <p:cNvSpPr/>
          <p:nvPr userDrawn="1"/>
        </p:nvSpPr>
        <p:spPr>
          <a:xfrm>
            <a:off x="348343" y="375557"/>
            <a:ext cx="11495315" cy="6106886"/>
          </a:xfrm>
          <a:prstGeom prst="roundRect">
            <a:avLst/>
          </a:prstGeom>
          <a:solidFill>
            <a:schemeClr val="bg1"/>
          </a:solid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8479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9679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475F-2C26-EE76-E1AA-DADFB00323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0ED772-6257-C1C0-DE6A-21A7B5D676E4}"/>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4" name="Footer Placeholder 3">
            <a:extLst>
              <a:ext uri="{FF2B5EF4-FFF2-40B4-BE49-F238E27FC236}">
                <a16:creationId xmlns:a16="http://schemas.microsoft.com/office/drawing/2014/main" id="{0468B873-E102-556D-7252-66CD217FF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6AECFE7-D6EE-ECA6-304B-051C50A1199F}"/>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4012601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9120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7626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9100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9901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331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580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FB73F0-781E-4C1A-83D3-6BCC7189D935}"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78B84-26AE-4B16-9B92-561D303C455B}"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1014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4C55-570C-7021-51F9-F7B803A750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AA2FDF-AE31-9953-E964-7E4D55E306B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CFC6E-9221-8A46-6651-764A9402FC68}"/>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5" name="Footer Placeholder 4">
            <a:extLst>
              <a:ext uri="{FF2B5EF4-FFF2-40B4-BE49-F238E27FC236}">
                <a16:creationId xmlns:a16="http://schemas.microsoft.com/office/drawing/2014/main" id="{55F9FE8A-F661-351E-5785-52BDB6E301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F0E95-693E-355B-1ED3-018944332040}"/>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pic>
        <p:nvPicPr>
          <p:cNvPr id="7" name="Picture 6" descr="A group of kids in uniform standing in front of a school building&#10;&#10;Description automatically generated">
            <a:extLst>
              <a:ext uri="{FF2B5EF4-FFF2-40B4-BE49-F238E27FC236}">
                <a16:creationId xmlns:a16="http://schemas.microsoft.com/office/drawing/2014/main" id="{C92CFC8E-88B0-19AA-7305-C9EECF187782}"/>
              </a:ext>
            </a:extLst>
          </p:cNvPr>
          <p:cNvPicPr>
            <a:picLocks noChangeAspect="1"/>
          </p:cNvPicPr>
          <p:nvPr userDrawn="1"/>
        </p:nvPicPr>
        <p:blipFill>
          <a:blip r:embed="rId2">
            <a:extLst>
              <a:ext uri="{28A0092B-C50C-407E-A947-70E740481C1C}">
                <a14:useLocalDpi xmlns:a14="http://schemas.microsoft.com/office/drawing/2010/main" val="0"/>
              </a:ext>
            </a:extLst>
          </a:blip>
          <a:srcRect t="4863" b="11383"/>
          <a:stretch/>
        </p:blipFill>
        <p:spPr>
          <a:xfrm>
            <a:off x="0" y="0"/>
            <a:ext cx="12192000" cy="6858000"/>
          </a:xfrm>
          <a:prstGeom prst="rect">
            <a:avLst/>
          </a:prstGeom>
        </p:spPr>
      </p:pic>
      <p:sp>
        <p:nvSpPr>
          <p:cNvPr id="8" name="TextBox 3">
            <a:extLst>
              <a:ext uri="{FF2B5EF4-FFF2-40B4-BE49-F238E27FC236}">
                <a16:creationId xmlns:a16="http://schemas.microsoft.com/office/drawing/2014/main" id="{558CFE94-00A3-9273-041A-C223D014182B}"/>
              </a:ext>
            </a:extLst>
          </p:cNvPr>
          <p:cNvSpPr txBox="1"/>
          <p:nvPr userDrawn="1"/>
        </p:nvSpPr>
        <p:spPr>
          <a:xfrm>
            <a:off x="1596044" y="7590817"/>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id="{973172DA-77D6-B9C4-0E64-F2A245672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7600" y="-266700"/>
            <a:ext cx="2487663" cy="2552700"/>
          </a:xfrm>
          <a:prstGeom prst="rect">
            <a:avLst/>
          </a:prstGeom>
        </p:spPr>
      </p:pic>
      <p:pic>
        <p:nvPicPr>
          <p:cNvPr id="10" name="Picture 9">
            <a:extLst>
              <a:ext uri="{FF2B5EF4-FFF2-40B4-BE49-F238E27FC236}">
                <a16:creationId xmlns:a16="http://schemas.microsoft.com/office/drawing/2014/main" id="{C8BB4599-890A-915C-936E-A701A72772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1619" y="6721475"/>
            <a:ext cx="2487663" cy="2552700"/>
          </a:xfrm>
          <a:prstGeom prst="rect">
            <a:avLst/>
          </a:prstGeom>
        </p:spPr>
      </p:pic>
      <p:pic>
        <p:nvPicPr>
          <p:cNvPr id="11" name="Picture 10">
            <a:extLst>
              <a:ext uri="{FF2B5EF4-FFF2-40B4-BE49-F238E27FC236}">
                <a16:creationId xmlns:a16="http://schemas.microsoft.com/office/drawing/2014/main" id="{B1689664-CBB4-2629-1504-E5C685CE48E1}"/>
              </a:ext>
            </a:extLst>
          </p:cNvPr>
          <p:cNvPicPr>
            <a:picLocks noChangeAspect="1"/>
          </p:cNvPicPr>
          <p:nvPr userDrawn="1"/>
        </p:nvPicPr>
        <p:blipFill>
          <a:blip r:embed="rId5"/>
          <a:stretch>
            <a:fillRect/>
          </a:stretch>
        </p:blipFill>
        <p:spPr>
          <a:xfrm>
            <a:off x="10203873" y="-2056406"/>
            <a:ext cx="5066215" cy="1780186"/>
          </a:xfrm>
          <a:prstGeom prst="rect">
            <a:avLst/>
          </a:prstGeom>
        </p:spPr>
      </p:pic>
      <p:pic>
        <p:nvPicPr>
          <p:cNvPr id="12" name="Picture 11">
            <a:extLst>
              <a:ext uri="{FF2B5EF4-FFF2-40B4-BE49-F238E27FC236}">
                <a16:creationId xmlns:a16="http://schemas.microsoft.com/office/drawing/2014/main" id="{8E9999D5-EEA0-BC4B-2EF1-892D617A2F12}"/>
              </a:ext>
            </a:extLst>
          </p:cNvPr>
          <p:cNvPicPr>
            <a:picLocks noChangeAspect="1"/>
          </p:cNvPicPr>
          <p:nvPr userDrawn="1"/>
        </p:nvPicPr>
        <p:blipFill>
          <a:blip r:embed="rId6"/>
          <a:stretch>
            <a:fillRect/>
          </a:stretch>
        </p:blipFill>
        <p:spPr>
          <a:xfrm>
            <a:off x="10668000" y="-69956"/>
            <a:ext cx="1402202" cy="493819"/>
          </a:xfrm>
          <a:prstGeom prst="rect">
            <a:avLst/>
          </a:prstGeom>
        </p:spPr>
      </p:pic>
    </p:spTree>
    <p:extLst>
      <p:ext uri="{BB962C8B-B14F-4D97-AF65-F5344CB8AC3E}">
        <p14:creationId xmlns:p14="http://schemas.microsoft.com/office/powerpoint/2010/main" val="1335054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E437-8163-58EC-6D8C-61318BC7AA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8CF084-7D6A-54F9-83AF-5E991D872F9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BF689-7E39-2107-DA57-51CDEE02DEE6}"/>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5" name="Footer Placeholder 4">
            <a:extLst>
              <a:ext uri="{FF2B5EF4-FFF2-40B4-BE49-F238E27FC236}">
                <a16:creationId xmlns:a16="http://schemas.microsoft.com/office/drawing/2014/main" id="{89112AE1-B7CA-81C2-59B1-789319B532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7DD326-F263-6A93-80E4-EEBBB4FFAF08}"/>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pic>
        <p:nvPicPr>
          <p:cNvPr id="7" name="Picture 6" descr="A group of kids in uniform standing in front of a school building&#10;&#10;Description automatically generated">
            <a:extLst>
              <a:ext uri="{FF2B5EF4-FFF2-40B4-BE49-F238E27FC236}">
                <a16:creationId xmlns:a16="http://schemas.microsoft.com/office/drawing/2014/main" id="{A9148295-8462-2807-5126-93BD2DF7B088}"/>
              </a:ext>
            </a:extLst>
          </p:cNvPr>
          <p:cNvPicPr>
            <a:picLocks noChangeAspect="1"/>
          </p:cNvPicPr>
          <p:nvPr userDrawn="1"/>
        </p:nvPicPr>
        <p:blipFill>
          <a:blip r:embed="rId2">
            <a:extLst>
              <a:ext uri="{28A0092B-C50C-407E-A947-70E740481C1C}">
                <a14:useLocalDpi xmlns:a14="http://schemas.microsoft.com/office/drawing/2010/main" val="0"/>
              </a:ext>
            </a:extLst>
          </a:blip>
          <a:srcRect t="4863" b="11383"/>
          <a:stretch/>
        </p:blipFill>
        <p:spPr>
          <a:xfrm>
            <a:off x="0" y="0"/>
            <a:ext cx="12192000" cy="6858000"/>
          </a:xfrm>
          <a:prstGeom prst="rect">
            <a:avLst/>
          </a:prstGeom>
        </p:spPr>
      </p:pic>
      <p:sp>
        <p:nvSpPr>
          <p:cNvPr id="8" name="TextBox 3">
            <a:extLst>
              <a:ext uri="{FF2B5EF4-FFF2-40B4-BE49-F238E27FC236}">
                <a16:creationId xmlns:a16="http://schemas.microsoft.com/office/drawing/2014/main" id="{295B21E0-9E80-E2F4-DBAB-57E931476A83}"/>
              </a:ext>
            </a:extLst>
          </p:cNvPr>
          <p:cNvSpPr txBox="1"/>
          <p:nvPr userDrawn="1"/>
        </p:nvSpPr>
        <p:spPr>
          <a:xfrm>
            <a:off x="1596044" y="7590817"/>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id="{623951BA-3C74-2C51-BF90-CCF1B45A5D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7600" y="-266700"/>
            <a:ext cx="2487663" cy="2552700"/>
          </a:xfrm>
          <a:prstGeom prst="rect">
            <a:avLst/>
          </a:prstGeom>
        </p:spPr>
      </p:pic>
      <p:pic>
        <p:nvPicPr>
          <p:cNvPr id="10" name="Picture 9">
            <a:extLst>
              <a:ext uri="{FF2B5EF4-FFF2-40B4-BE49-F238E27FC236}">
                <a16:creationId xmlns:a16="http://schemas.microsoft.com/office/drawing/2014/main" id="{9EB5E0C0-9D29-7247-79BD-7C3798284E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1619" y="6721475"/>
            <a:ext cx="2487663" cy="2552700"/>
          </a:xfrm>
          <a:prstGeom prst="rect">
            <a:avLst/>
          </a:prstGeom>
        </p:spPr>
      </p:pic>
      <p:pic>
        <p:nvPicPr>
          <p:cNvPr id="11" name="Picture 10">
            <a:extLst>
              <a:ext uri="{FF2B5EF4-FFF2-40B4-BE49-F238E27FC236}">
                <a16:creationId xmlns:a16="http://schemas.microsoft.com/office/drawing/2014/main" id="{ACCD8773-6356-F6B0-EA07-FC752608ECCD}"/>
              </a:ext>
            </a:extLst>
          </p:cNvPr>
          <p:cNvPicPr>
            <a:picLocks noChangeAspect="1"/>
          </p:cNvPicPr>
          <p:nvPr userDrawn="1"/>
        </p:nvPicPr>
        <p:blipFill>
          <a:blip r:embed="rId5"/>
          <a:stretch>
            <a:fillRect/>
          </a:stretch>
        </p:blipFill>
        <p:spPr>
          <a:xfrm>
            <a:off x="10203873" y="-2056406"/>
            <a:ext cx="5066215" cy="1780186"/>
          </a:xfrm>
          <a:prstGeom prst="rect">
            <a:avLst/>
          </a:prstGeom>
        </p:spPr>
      </p:pic>
      <p:pic>
        <p:nvPicPr>
          <p:cNvPr id="12" name="Picture 11">
            <a:extLst>
              <a:ext uri="{FF2B5EF4-FFF2-40B4-BE49-F238E27FC236}">
                <a16:creationId xmlns:a16="http://schemas.microsoft.com/office/drawing/2014/main" id="{9F853647-3A06-0796-9CEC-D715FECC610C}"/>
              </a:ext>
            </a:extLst>
          </p:cNvPr>
          <p:cNvPicPr>
            <a:picLocks noChangeAspect="1"/>
          </p:cNvPicPr>
          <p:nvPr userDrawn="1"/>
        </p:nvPicPr>
        <p:blipFill>
          <a:blip r:embed="rId6"/>
          <a:stretch>
            <a:fillRect/>
          </a:stretch>
        </p:blipFill>
        <p:spPr>
          <a:xfrm>
            <a:off x="10668000" y="-69956"/>
            <a:ext cx="1402202" cy="493819"/>
          </a:xfrm>
          <a:prstGeom prst="rect">
            <a:avLst/>
          </a:prstGeom>
        </p:spPr>
      </p:pic>
      <p:sp>
        <p:nvSpPr>
          <p:cNvPr id="13" name="TextBox 3">
            <a:extLst>
              <a:ext uri="{FF2B5EF4-FFF2-40B4-BE49-F238E27FC236}">
                <a16:creationId xmlns:a16="http://schemas.microsoft.com/office/drawing/2014/main" id="{4CF253E2-6E29-3FB9-AB73-D1F986CB3818}"/>
              </a:ext>
            </a:extLst>
          </p:cNvPr>
          <p:cNvSpPr txBox="1"/>
          <p:nvPr userDrawn="1"/>
        </p:nvSpPr>
        <p:spPr>
          <a:xfrm>
            <a:off x="1748444" y="7743217"/>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AE695998-1C4F-5A1A-AF45-FAA4C40BEC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200" y="-114300"/>
            <a:ext cx="2487663" cy="2552700"/>
          </a:xfrm>
          <a:prstGeom prst="rect">
            <a:avLst/>
          </a:prstGeom>
        </p:spPr>
      </p:pic>
      <p:pic>
        <p:nvPicPr>
          <p:cNvPr id="15" name="Picture 14">
            <a:extLst>
              <a:ext uri="{FF2B5EF4-FFF2-40B4-BE49-F238E27FC236}">
                <a16:creationId xmlns:a16="http://schemas.microsoft.com/office/drawing/2014/main" id="{22FE4B10-A3B0-05CA-7C0D-2E6CE85CCE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9219" y="6873875"/>
            <a:ext cx="2487663" cy="2552700"/>
          </a:xfrm>
          <a:prstGeom prst="rect">
            <a:avLst/>
          </a:prstGeom>
        </p:spPr>
      </p:pic>
      <p:pic>
        <p:nvPicPr>
          <p:cNvPr id="16" name="Picture 15">
            <a:extLst>
              <a:ext uri="{FF2B5EF4-FFF2-40B4-BE49-F238E27FC236}">
                <a16:creationId xmlns:a16="http://schemas.microsoft.com/office/drawing/2014/main" id="{6A43511E-1BF9-92B3-6CEE-0F0B75D6781B}"/>
              </a:ext>
            </a:extLst>
          </p:cNvPr>
          <p:cNvPicPr>
            <a:picLocks noChangeAspect="1"/>
          </p:cNvPicPr>
          <p:nvPr userDrawn="1"/>
        </p:nvPicPr>
        <p:blipFill>
          <a:blip r:embed="rId5"/>
          <a:stretch>
            <a:fillRect/>
          </a:stretch>
        </p:blipFill>
        <p:spPr>
          <a:xfrm>
            <a:off x="10356273" y="-1904006"/>
            <a:ext cx="5066215" cy="1780186"/>
          </a:xfrm>
          <a:prstGeom prst="rect">
            <a:avLst/>
          </a:prstGeom>
        </p:spPr>
      </p:pic>
    </p:spTree>
    <p:extLst>
      <p:ext uri="{BB962C8B-B14F-4D97-AF65-F5344CB8AC3E}">
        <p14:creationId xmlns:p14="http://schemas.microsoft.com/office/powerpoint/2010/main" val="100857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65811-9BD5-3EAA-A97C-E012E031EED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DAC33-D46B-F5F9-B3FE-3435E17E91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25D87-A4C5-739A-2BF8-9951E08684A4}"/>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5" name="Footer Placeholder 4">
            <a:extLst>
              <a:ext uri="{FF2B5EF4-FFF2-40B4-BE49-F238E27FC236}">
                <a16:creationId xmlns:a16="http://schemas.microsoft.com/office/drawing/2014/main" id="{7D8DD91B-E3F8-73F1-3CDF-3EF22DB8D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11008-E4D0-6942-EF82-6DF903A929FC}"/>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pic>
        <p:nvPicPr>
          <p:cNvPr id="7" name="Picture 6" descr="A group of kids in uniform standing in front of a school building&#10;&#10;Description automatically generated">
            <a:extLst>
              <a:ext uri="{FF2B5EF4-FFF2-40B4-BE49-F238E27FC236}">
                <a16:creationId xmlns:a16="http://schemas.microsoft.com/office/drawing/2014/main" id="{2D90F2FC-C3D4-B1EE-5FBD-965BD65B3588}"/>
              </a:ext>
            </a:extLst>
          </p:cNvPr>
          <p:cNvPicPr>
            <a:picLocks noChangeAspect="1"/>
          </p:cNvPicPr>
          <p:nvPr userDrawn="1"/>
        </p:nvPicPr>
        <p:blipFill>
          <a:blip r:embed="rId2">
            <a:extLst>
              <a:ext uri="{28A0092B-C50C-407E-A947-70E740481C1C}">
                <a14:useLocalDpi xmlns:a14="http://schemas.microsoft.com/office/drawing/2010/main" val="0"/>
              </a:ext>
            </a:extLst>
          </a:blip>
          <a:srcRect t="4863" b="11383"/>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6C206F5F-7CBE-710F-7999-6DD523804F56}"/>
              </a:ext>
            </a:extLst>
          </p:cNvPr>
          <p:cNvSpPr/>
          <p:nvPr userDrawn="1"/>
        </p:nvSpPr>
        <p:spPr>
          <a:xfrm>
            <a:off x="223370" y="254187"/>
            <a:ext cx="11732559" cy="6349626"/>
          </a:xfrm>
          <a:prstGeom prst="roundRect">
            <a:avLst>
              <a:gd name="adj" fmla="val 6098"/>
            </a:avLst>
          </a:prstGeom>
          <a:solidFill>
            <a:schemeClr val="bg1"/>
          </a:solidFill>
          <a:ln w="38100">
            <a:solidFill>
              <a:srgbClr val="B318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75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2098F-7657-E48C-78AE-9A20628F13B1}"/>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3" name="Footer Placeholder 2">
            <a:extLst>
              <a:ext uri="{FF2B5EF4-FFF2-40B4-BE49-F238E27FC236}">
                <a16:creationId xmlns:a16="http://schemas.microsoft.com/office/drawing/2014/main" id="{17A75DF7-D8A6-D199-1838-A27E517236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2D7826A-34F8-F4CA-E61D-2F8F50384EB1}"/>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2382847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B876-A7F7-D20A-6EA8-7A9239FE4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4AA272-D530-FD47-272A-EFF1D76FC6C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A888B-09CC-B9BB-BE21-D136F399FDD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D3B2A8-6E93-A94D-E677-3D46AF989945}"/>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6" name="Footer Placeholder 5">
            <a:extLst>
              <a:ext uri="{FF2B5EF4-FFF2-40B4-BE49-F238E27FC236}">
                <a16:creationId xmlns:a16="http://schemas.microsoft.com/office/drawing/2014/main" id="{EEEB04CA-9A4F-CD57-90DE-8A58EBE8DB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2907889-AD9F-A404-9A6B-E618D1CEFF1B}"/>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spTree>
    <p:extLst>
      <p:ext uri="{BB962C8B-B14F-4D97-AF65-F5344CB8AC3E}">
        <p14:creationId xmlns:p14="http://schemas.microsoft.com/office/powerpoint/2010/main" val="20480542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1606-2297-CBF7-9FA2-1B142378C69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F7C3EAA-2910-D204-624C-50D0F1FD307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9EA828-73DC-5FE5-591A-736195A4D80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A95A8A-0598-A2C6-32E0-B76AE0C8A8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9DF63A-499C-130A-48F5-FA503331BBA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17256-D0AD-0D21-C2DB-8EBE10EDDCBA}"/>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8" name="Footer Placeholder 7">
            <a:extLst>
              <a:ext uri="{FF2B5EF4-FFF2-40B4-BE49-F238E27FC236}">
                <a16:creationId xmlns:a16="http://schemas.microsoft.com/office/drawing/2014/main" id="{38FFBE3F-BE53-51AC-4D24-36DC9E9D35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1736B87-866B-038C-43E0-82CC2C9DCA4D}"/>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spTree>
    <p:extLst>
      <p:ext uri="{BB962C8B-B14F-4D97-AF65-F5344CB8AC3E}">
        <p14:creationId xmlns:p14="http://schemas.microsoft.com/office/powerpoint/2010/main" val="28487217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52AF-D224-46B7-7EF2-629A3F11201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BB7D98-6C4E-E204-BCFA-67542BE91992}"/>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4" name="Footer Placeholder 3">
            <a:extLst>
              <a:ext uri="{FF2B5EF4-FFF2-40B4-BE49-F238E27FC236}">
                <a16:creationId xmlns:a16="http://schemas.microsoft.com/office/drawing/2014/main" id="{3702E572-87C5-5AE2-D267-B934C2F057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E2FE42A-336F-0EDB-7596-E06C259AC12D}"/>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spTree>
    <p:extLst>
      <p:ext uri="{BB962C8B-B14F-4D97-AF65-F5344CB8AC3E}">
        <p14:creationId xmlns:p14="http://schemas.microsoft.com/office/powerpoint/2010/main" val="17841008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C7058-8856-80AD-130D-E49D1D2D883A}"/>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3" name="Footer Placeholder 2">
            <a:extLst>
              <a:ext uri="{FF2B5EF4-FFF2-40B4-BE49-F238E27FC236}">
                <a16:creationId xmlns:a16="http://schemas.microsoft.com/office/drawing/2014/main" id="{31E921A7-CBF2-6115-25EE-82AF41C612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C50FDAC-C750-1758-187E-D9DF67A7A8BF}"/>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spTree>
    <p:extLst>
      <p:ext uri="{BB962C8B-B14F-4D97-AF65-F5344CB8AC3E}">
        <p14:creationId xmlns:p14="http://schemas.microsoft.com/office/powerpoint/2010/main" val="347896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1446-2D04-E8C2-F818-EE55915DD1D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9CE240-6905-D922-9829-EC60D71324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CC1D83-5D6A-08C2-EFE5-C60DB2F4E0B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9188D-FAB7-9B35-5B88-07D7E9C3DD03}"/>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6" name="Footer Placeholder 5">
            <a:extLst>
              <a:ext uri="{FF2B5EF4-FFF2-40B4-BE49-F238E27FC236}">
                <a16:creationId xmlns:a16="http://schemas.microsoft.com/office/drawing/2014/main" id="{61D5520D-34D9-E77B-CEC3-F870E77E4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EE1044-5447-7EF9-4EC3-5CE402BC155D}"/>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spTree>
    <p:extLst>
      <p:ext uri="{BB962C8B-B14F-4D97-AF65-F5344CB8AC3E}">
        <p14:creationId xmlns:p14="http://schemas.microsoft.com/office/powerpoint/2010/main" val="1945603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B2AA-605F-0D86-6B50-782C6053A8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D5BBD7-49DA-CEC1-63BB-6FFE357B5D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1500A4-607E-5254-1214-7BB52B95A9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4A3C2-DBB4-5F9F-9E68-F4DE08F7F0A8}"/>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6" name="Footer Placeholder 5">
            <a:extLst>
              <a:ext uri="{FF2B5EF4-FFF2-40B4-BE49-F238E27FC236}">
                <a16:creationId xmlns:a16="http://schemas.microsoft.com/office/drawing/2014/main" id="{09AD9ACC-A490-972B-2417-95B7809EB3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1A16EA-BB2B-124C-1609-2C9739F8251E}"/>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spTree>
    <p:extLst>
      <p:ext uri="{BB962C8B-B14F-4D97-AF65-F5344CB8AC3E}">
        <p14:creationId xmlns:p14="http://schemas.microsoft.com/office/powerpoint/2010/main" val="23639249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8AE4-51C8-0079-0D4D-6B4EAC8849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19758-B311-718B-A56C-2624D0C20A4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B0A25-B456-7529-F34D-DC1256164B62}"/>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5" name="Footer Placeholder 4">
            <a:extLst>
              <a:ext uri="{FF2B5EF4-FFF2-40B4-BE49-F238E27FC236}">
                <a16:creationId xmlns:a16="http://schemas.microsoft.com/office/drawing/2014/main" id="{289D7104-A9E1-33FF-64E2-85BA5D2149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6BFA32-759A-5FA1-E728-75E4CD10E772}"/>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spTree>
    <p:extLst>
      <p:ext uri="{BB962C8B-B14F-4D97-AF65-F5344CB8AC3E}">
        <p14:creationId xmlns:p14="http://schemas.microsoft.com/office/powerpoint/2010/main" val="2088549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36279-106D-9DC1-4580-70D3E69903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98BF9-6790-D247-DEB1-8594EE1B28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14044-F938-E040-7FF9-CAFBBC093322}"/>
              </a:ext>
            </a:extLst>
          </p:cNvPr>
          <p:cNvSpPr>
            <a:spLocks noGrp="1"/>
          </p:cNvSpPr>
          <p:nvPr>
            <p:ph type="dt" sz="half" idx="10"/>
          </p:nvPr>
        </p:nvSpPr>
        <p:spPr>
          <a:xfrm>
            <a:off x="838200" y="6356350"/>
            <a:ext cx="2743200" cy="365125"/>
          </a:xfrm>
          <a:prstGeom prst="rect">
            <a:avLst/>
          </a:prstGeom>
        </p:spPr>
        <p:txBody>
          <a:bodyPr/>
          <a:lstStyle/>
          <a:p>
            <a:fld id="{8BF21DC2-44E0-486B-99C2-5F0CACC26F20}" type="datetimeFigureOut">
              <a:rPr lang="en-US" smtClean="0"/>
              <a:t>4/14/2026</a:t>
            </a:fld>
            <a:endParaRPr lang="en-US"/>
          </a:p>
        </p:txBody>
      </p:sp>
      <p:sp>
        <p:nvSpPr>
          <p:cNvPr id="5" name="Footer Placeholder 4">
            <a:extLst>
              <a:ext uri="{FF2B5EF4-FFF2-40B4-BE49-F238E27FC236}">
                <a16:creationId xmlns:a16="http://schemas.microsoft.com/office/drawing/2014/main" id="{3CD03834-635B-57F7-D7C9-C694651DFF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DC395C-EB98-05D3-C018-7884B54E6477}"/>
              </a:ext>
            </a:extLst>
          </p:cNvPr>
          <p:cNvSpPr>
            <a:spLocks noGrp="1"/>
          </p:cNvSpPr>
          <p:nvPr>
            <p:ph type="sldNum" sz="quarter" idx="12"/>
          </p:nvPr>
        </p:nvSpPr>
        <p:spPr>
          <a:xfrm>
            <a:off x="8610600" y="6356350"/>
            <a:ext cx="2743200" cy="365125"/>
          </a:xfrm>
          <a:prstGeom prst="rect">
            <a:avLst/>
          </a:prstGeom>
        </p:spPr>
        <p:txBody>
          <a:bodyPr/>
          <a:lstStyle/>
          <a:p>
            <a:fld id="{2FC33268-EBC5-441D-BC81-0E363E24E6BA}" type="slidenum">
              <a:rPr lang="en-US" smtClean="0"/>
              <a:t>‹#›</a:t>
            </a:fld>
            <a:endParaRPr lang="en-US"/>
          </a:p>
        </p:txBody>
      </p:sp>
    </p:spTree>
    <p:extLst>
      <p:ext uri="{BB962C8B-B14F-4D97-AF65-F5344CB8AC3E}">
        <p14:creationId xmlns:p14="http://schemas.microsoft.com/office/powerpoint/2010/main" val="291874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D3D6-950B-6B84-86A0-8AE8E4A320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548874-DC1C-6C17-BA5B-0CFD5D6DEA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0B470-9DFD-984C-FAC7-F62E9DF31E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341B0-09B7-F67E-8DD9-B76CACDA3552}"/>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B7CF12D2-BCDF-6833-5D2E-08E6B9AE1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5846B0-366B-E4CF-4117-9635C32D8405}"/>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873046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0591-6F27-97FF-A210-81A6D4BFFE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0BB3F-1E14-7126-DCDF-E72475BBB2C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B10C3-1F7A-A5EB-EF06-7F04BEDEA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81290-5C64-6C7D-E0CB-AFF8227BD576}"/>
              </a:ext>
            </a:extLst>
          </p:cNvPr>
          <p:cNvSpPr>
            <a:spLocks noGrp="1"/>
          </p:cNvSpPr>
          <p:nvPr>
            <p:ph type="dt" sz="half" idx="10"/>
          </p:nvPr>
        </p:nvSpPr>
        <p:spPr>
          <a:xfrm>
            <a:off x="838200" y="6356350"/>
            <a:ext cx="2743200" cy="365125"/>
          </a:xfrm>
          <a:prstGeom prst="rect">
            <a:avLst/>
          </a:prstGeom>
        </p:spPr>
        <p:txBody>
          <a:bodyPr/>
          <a:lstStyle/>
          <a:p>
            <a:fld id="{83501DD5-CEA8-4EA7-BBC6-B0D4F04999B0}" type="datetimeFigureOut">
              <a:rPr lang="en-US" smtClean="0"/>
              <a:t>4/14/2026</a:t>
            </a:fld>
            <a:endParaRPr lang="en-US"/>
          </a:p>
        </p:txBody>
      </p:sp>
      <p:sp>
        <p:nvSpPr>
          <p:cNvPr id="6" name="Footer Placeholder 5">
            <a:extLst>
              <a:ext uri="{FF2B5EF4-FFF2-40B4-BE49-F238E27FC236}">
                <a16:creationId xmlns:a16="http://schemas.microsoft.com/office/drawing/2014/main" id="{B6CCA3BA-12F1-FDF1-63D3-4ABCB17391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BA5D16-29F5-19F3-3A7C-496C2750A5A7}"/>
              </a:ext>
            </a:extLst>
          </p:cNvPr>
          <p:cNvSpPr>
            <a:spLocks noGrp="1"/>
          </p:cNvSpPr>
          <p:nvPr>
            <p:ph type="sldNum" sz="quarter" idx="12"/>
          </p:nvPr>
        </p:nvSpPr>
        <p:spPr>
          <a:xfrm>
            <a:off x="8610600" y="6356350"/>
            <a:ext cx="2743200" cy="365125"/>
          </a:xfrm>
          <a:prstGeom prst="rect">
            <a:avLst/>
          </a:prstGeom>
        </p:spPr>
        <p:txBody>
          <a:bodyPr/>
          <a:lstStyle/>
          <a:p>
            <a:fld id="{DD0F4B27-B443-4AD1-938F-E229CBA3CE7A}" type="slidenum">
              <a:rPr lang="en-US" smtClean="0"/>
              <a:t>‹#›</a:t>
            </a:fld>
            <a:endParaRPr lang="en-US"/>
          </a:p>
        </p:txBody>
      </p:sp>
    </p:spTree>
    <p:extLst>
      <p:ext uri="{BB962C8B-B14F-4D97-AF65-F5344CB8AC3E}">
        <p14:creationId xmlns:p14="http://schemas.microsoft.com/office/powerpoint/2010/main" val="1043011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9177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0BE7FBF4-4014-8CA0-D099-80A91DC4429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02675" y="118242"/>
            <a:ext cx="1508593" cy="1508593"/>
          </a:xfrm>
          <a:prstGeom prst="rect">
            <a:avLst/>
          </a:prstGeom>
        </p:spPr>
      </p:pic>
    </p:spTree>
    <p:extLst>
      <p:ext uri="{BB962C8B-B14F-4D97-AF65-F5344CB8AC3E}">
        <p14:creationId xmlns:p14="http://schemas.microsoft.com/office/powerpoint/2010/main" val="35436746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2AB0C31A-E205-60C7-4010-473F0133DA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02675" y="118242"/>
            <a:ext cx="1508593" cy="1508593"/>
          </a:xfrm>
          <a:prstGeom prst="rect">
            <a:avLst/>
          </a:prstGeom>
        </p:spPr>
      </p:pic>
    </p:spTree>
    <p:extLst>
      <p:ext uri="{BB962C8B-B14F-4D97-AF65-F5344CB8AC3E}">
        <p14:creationId xmlns:p14="http://schemas.microsoft.com/office/powerpoint/2010/main" val="39203577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B78D1E31-4385-0AD5-62CF-F4C0C4EFB6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02675" y="118242"/>
            <a:ext cx="1508593" cy="1508593"/>
          </a:xfrm>
          <a:prstGeom prst="rect">
            <a:avLst/>
          </a:prstGeom>
        </p:spPr>
      </p:pic>
    </p:spTree>
    <p:extLst>
      <p:ext uri="{BB962C8B-B14F-4D97-AF65-F5344CB8AC3E}">
        <p14:creationId xmlns:p14="http://schemas.microsoft.com/office/powerpoint/2010/main" val="235382622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3255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80750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0380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9.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8.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0A7AEB-6C32-6569-8FB5-DFC32E2EF0A2}"/>
              </a:ext>
            </a:extLst>
          </p:cNvPr>
          <p:cNvPicPr>
            <a:picLocks noChangeAspect="1"/>
          </p:cNvPicPr>
          <p:nvPr/>
        </p:nvPicPr>
        <p:blipFill>
          <a:blip r:embed="rId2"/>
          <a:stretch>
            <a:fillRect/>
          </a:stretch>
        </p:blipFill>
        <p:spPr>
          <a:xfrm>
            <a:off x="452322" y="623723"/>
            <a:ext cx="4779678" cy="3853006"/>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FB9268CB-274E-40D1-68C8-CF3F5F331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675" y="118242"/>
            <a:ext cx="1508593" cy="1508593"/>
          </a:xfrm>
          <a:prstGeom prst="rect">
            <a:avLst/>
          </a:prstGeom>
        </p:spPr>
      </p:pic>
    </p:spTree>
    <p:extLst>
      <p:ext uri="{BB962C8B-B14F-4D97-AF65-F5344CB8AC3E}">
        <p14:creationId xmlns:p14="http://schemas.microsoft.com/office/powerpoint/2010/main" val="426204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3383" y="867380"/>
            <a:ext cx="10436469" cy="3078455"/>
          </a:xfrm>
          <a:prstGeom prst="rect">
            <a:avLst/>
          </a:prstGeom>
          <a:solidFill>
            <a:schemeClr val="bg1"/>
          </a:solid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dirty="0">
                <a:solidFill>
                  <a:srgbClr val="00B0F0"/>
                </a:solidFill>
                <a:latin typeface="Cambria" panose="02040503050406030204" pitchFamily="18" charset="0"/>
                <a:ea typeface="Cambria" panose="02040503050406030204" pitchFamily="18" charset="0"/>
              </a:rPr>
              <a:t>HĐ2: </a:t>
            </a:r>
            <a:r>
              <a:rPr lang="en-US" sz="5400" dirty="0" err="1">
                <a:solidFill>
                  <a:srgbClr val="00B0F0"/>
                </a:solidFill>
                <a:latin typeface="Cambria" panose="02040503050406030204" pitchFamily="18" charset="0"/>
                <a:ea typeface="Cambria" panose="02040503050406030204" pitchFamily="18" charset="0"/>
              </a:rPr>
              <a:t>Lập</a:t>
            </a:r>
            <a:r>
              <a:rPr lang="en-US" sz="5400" dirty="0">
                <a:solidFill>
                  <a:srgbClr val="00B0F0"/>
                </a:solidFill>
                <a:latin typeface="Cambria" panose="02040503050406030204" pitchFamily="18" charset="0"/>
                <a:ea typeface="Cambria" panose="02040503050406030204" pitchFamily="18" charset="0"/>
              </a:rPr>
              <a:t> </a:t>
            </a:r>
            <a:r>
              <a:rPr lang="en-US" sz="5400" dirty="0" err="1">
                <a:solidFill>
                  <a:srgbClr val="00B0F0"/>
                </a:solidFill>
                <a:latin typeface="Cambria" panose="02040503050406030204" pitchFamily="18" charset="0"/>
                <a:ea typeface="Cambria" panose="02040503050406030204" pitchFamily="18" charset="0"/>
              </a:rPr>
              <a:t>dự</a:t>
            </a:r>
            <a:r>
              <a:rPr lang="en-US" sz="5400" dirty="0">
                <a:solidFill>
                  <a:srgbClr val="00B0F0"/>
                </a:solidFill>
                <a:latin typeface="Cambria" panose="02040503050406030204" pitchFamily="18" charset="0"/>
                <a:ea typeface="Cambria" panose="02040503050406030204" pitchFamily="18" charset="0"/>
              </a:rPr>
              <a:t> </a:t>
            </a:r>
            <a:r>
              <a:rPr lang="en-US" sz="5400" dirty="0" err="1">
                <a:solidFill>
                  <a:srgbClr val="00B0F0"/>
                </a:solidFill>
                <a:latin typeface="Cambria" panose="02040503050406030204" pitchFamily="18" charset="0"/>
                <a:ea typeface="Cambria" panose="02040503050406030204" pitchFamily="18" charset="0"/>
              </a:rPr>
              <a:t>án</a:t>
            </a:r>
            <a:r>
              <a:rPr lang="en-US" sz="5400" dirty="0">
                <a:solidFill>
                  <a:srgbClr val="00B0F0"/>
                </a:solidFill>
                <a:latin typeface="Cambria" panose="02040503050406030204" pitchFamily="18" charset="0"/>
                <a:ea typeface="Cambria" panose="02040503050406030204" pitchFamily="18" charset="0"/>
              </a:rPr>
              <a:t> “</a:t>
            </a:r>
            <a:r>
              <a:rPr lang="en-US" sz="5400" dirty="0" err="1">
                <a:solidFill>
                  <a:srgbClr val="00B0F0"/>
                </a:solidFill>
                <a:latin typeface="Cambria" panose="02040503050406030204" pitchFamily="18" charset="0"/>
                <a:ea typeface="Cambria" panose="02040503050406030204" pitchFamily="18" charset="0"/>
              </a:rPr>
              <a:t>Lớp</a:t>
            </a:r>
            <a:r>
              <a:rPr lang="en-US" sz="5400" dirty="0">
                <a:solidFill>
                  <a:srgbClr val="00B0F0"/>
                </a:solidFill>
                <a:latin typeface="Cambria" panose="02040503050406030204" pitchFamily="18" charset="0"/>
                <a:ea typeface="Cambria" panose="02040503050406030204" pitchFamily="18" charset="0"/>
              </a:rPr>
              <a:t> </a:t>
            </a:r>
            <a:r>
              <a:rPr lang="en-US" sz="5400" dirty="0" err="1">
                <a:solidFill>
                  <a:srgbClr val="00B0F0"/>
                </a:solidFill>
                <a:latin typeface="Cambria" panose="02040503050406030204" pitchFamily="18" charset="0"/>
                <a:ea typeface="Cambria" panose="02040503050406030204" pitchFamily="18" charset="0"/>
              </a:rPr>
              <a:t>học</a:t>
            </a:r>
            <a:r>
              <a:rPr lang="en-US" sz="5400" dirty="0">
                <a:solidFill>
                  <a:srgbClr val="00B0F0"/>
                </a:solidFill>
                <a:latin typeface="Cambria" panose="02040503050406030204" pitchFamily="18" charset="0"/>
                <a:ea typeface="Cambria" panose="02040503050406030204" pitchFamily="18" charset="0"/>
              </a:rPr>
              <a:t> </a:t>
            </a:r>
            <a:r>
              <a:rPr lang="en-US" sz="5400" dirty="0" err="1">
                <a:solidFill>
                  <a:srgbClr val="00B0F0"/>
                </a:solidFill>
                <a:latin typeface="Cambria" panose="02040503050406030204" pitchFamily="18" charset="0"/>
                <a:ea typeface="Cambria" panose="02040503050406030204" pitchFamily="18" charset="0"/>
              </a:rPr>
              <a:t>xanh</a:t>
            </a:r>
            <a:r>
              <a:rPr lang="en-US" sz="5400" dirty="0">
                <a:solidFill>
                  <a:srgbClr val="00B0F0"/>
                </a:solidFill>
                <a:latin typeface="Cambria" panose="02040503050406030204" pitchFamily="18" charset="0"/>
                <a:ea typeface="Cambria" panose="02040503050406030204" pitchFamily="18" charset="0"/>
              </a:rPr>
              <a:t>”.</a:t>
            </a:r>
            <a:endParaRPr kumimoji="0" lang="vi-VN" sz="5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pic>
        <p:nvPicPr>
          <p:cNvPr id="11"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0" y="2883379"/>
            <a:ext cx="2422921" cy="4180466"/>
          </a:xfrm>
          <a:prstGeom prst="rect">
            <a:avLst/>
          </a:prstGeom>
        </p:spPr>
      </p:pic>
    </p:spTree>
    <p:extLst>
      <p:ext uri="{BB962C8B-B14F-4D97-AF65-F5344CB8AC3E}">
        <p14:creationId xmlns:p14="http://schemas.microsoft.com/office/powerpoint/2010/main" val="1843616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7B1EA-25D3-9E43-3050-EC8671BCF5FD}"/>
            </a:ext>
          </a:extLst>
        </p:cNvPr>
        <p:cNvGrpSpPr/>
        <p:nvPr/>
      </p:nvGrpSpPr>
      <p:grpSpPr>
        <a:xfrm>
          <a:off x="0" y="0"/>
          <a:ext cx="0" cy="0"/>
          <a:chOff x="0" y="0"/>
          <a:chExt cx="0" cy="0"/>
        </a:xfrm>
      </p:grpSpPr>
      <p:pic>
        <p:nvPicPr>
          <p:cNvPr id="7" name="Picture 6" descr="A cartoon of a child sitting at a desk&#10;&#10;Description automatically generated">
            <a:extLst>
              <a:ext uri="{FF2B5EF4-FFF2-40B4-BE49-F238E27FC236}">
                <a16:creationId xmlns:a16="http://schemas.microsoft.com/office/drawing/2014/main" id="{5ACD23C1-CEA4-C2F1-FBE4-EE524B00C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030" y="1181683"/>
            <a:ext cx="5806840" cy="5808292"/>
          </a:xfrm>
          <a:prstGeom prst="rect">
            <a:avLst/>
          </a:prstGeom>
        </p:spPr>
      </p:pic>
      <p:sp>
        <p:nvSpPr>
          <p:cNvPr id="8" name="Rectangle: Rounded Corners 7">
            <a:extLst>
              <a:ext uri="{FF2B5EF4-FFF2-40B4-BE49-F238E27FC236}">
                <a16:creationId xmlns:a16="http://schemas.microsoft.com/office/drawing/2014/main" id="{48C20F7A-8C73-888E-E972-07D18DBBDF57}"/>
              </a:ext>
            </a:extLst>
          </p:cNvPr>
          <p:cNvSpPr/>
          <p:nvPr/>
        </p:nvSpPr>
        <p:spPr>
          <a:xfrm>
            <a:off x="467139" y="795131"/>
            <a:ext cx="6738730" cy="5078896"/>
          </a:xfrm>
          <a:custGeom>
            <a:avLst/>
            <a:gdLst>
              <a:gd name="csX0" fmla="*/ 0 w 6738730"/>
              <a:gd name="csY0" fmla="*/ 0 h 5078896"/>
              <a:gd name="csX1" fmla="*/ 0 w 6738730"/>
              <a:gd name="csY1" fmla="*/ 0 h 5078896"/>
              <a:gd name="csX2" fmla="*/ 696335 w 6738730"/>
              <a:gd name="csY2" fmla="*/ 0 h 5078896"/>
              <a:gd name="csX3" fmla="*/ 1190509 w 6738730"/>
              <a:gd name="csY3" fmla="*/ 0 h 5078896"/>
              <a:gd name="csX4" fmla="*/ 1617295 w 6738730"/>
              <a:gd name="csY4" fmla="*/ 0 h 5078896"/>
              <a:gd name="csX5" fmla="*/ 1976694 w 6738730"/>
              <a:gd name="csY5" fmla="*/ 0 h 5078896"/>
              <a:gd name="csX6" fmla="*/ 2538255 w 6738730"/>
              <a:gd name="csY6" fmla="*/ 0 h 5078896"/>
              <a:gd name="csX7" fmla="*/ 3167203 w 6738730"/>
              <a:gd name="csY7" fmla="*/ 0 h 5078896"/>
              <a:gd name="csX8" fmla="*/ 3593989 w 6738730"/>
              <a:gd name="csY8" fmla="*/ 0 h 5078896"/>
              <a:gd name="csX9" fmla="*/ 4222937 w 6738730"/>
              <a:gd name="csY9" fmla="*/ 0 h 5078896"/>
              <a:gd name="csX10" fmla="*/ 4649724 w 6738730"/>
              <a:gd name="csY10" fmla="*/ 0 h 5078896"/>
              <a:gd name="csX11" fmla="*/ 5211285 w 6738730"/>
              <a:gd name="csY11" fmla="*/ 0 h 5078896"/>
              <a:gd name="csX12" fmla="*/ 5772845 w 6738730"/>
              <a:gd name="csY12" fmla="*/ 0 h 5078896"/>
              <a:gd name="csX13" fmla="*/ 6738730 w 6738730"/>
              <a:gd name="csY13" fmla="*/ 0 h 5078896"/>
              <a:gd name="csX14" fmla="*/ 6738730 w 6738730"/>
              <a:gd name="csY14" fmla="*/ 0 h 5078896"/>
              <a:gd name="csX15" fmla="*/ 6738730 w 6738730"/>
              <a:gd name="csY15" fmla="*/ 615111 h 5078896"/>
              <a:gd name="csX16" fmla="*/ 6738730 w 6738730"/>
              <a:gd name="csY16" fmla="*/ 1027066 h 5078896"/>
              <a:gd name="csX17" fmla="*/ 6738730 w 6738730"/>
              <a:gd name="csY17" fmla="*/ 1591387 h 5078896"/>
              <a:gd name="csX18" fmla="*/ 6738730 w 6738730"/>
              <a:gd name="csY18" fmla="*/ 2155709 h 5078896"/>
              <a:gd name="csX19" fmla="*/ 6738730 w 6738730"/>
              <a:gd name="csY19" fmla="*/ 2720031 h 5078896"/>
              <a:gd name="csX20" fmla="*/ 6738730 w 6738730"/>
              <a:gd name="csY20" fmla="*/ 3284353 h 5078896"/>
              <a:gd name="csX21" fmla="*/ 6738730 w 6738730"/>
              <a:gd name="csY21" fmla="*/ 3696308 h 5078896"/>
              <a:gd name="csX22" fmla="*/ 6738730 w 6738730"/>
              <a:gd name="csY22" fmla="*/ 4260629 h 5078896"/>
              <a:gd name="csX23" fmla="*/ 6738730 w 6738730"/>
              <a:gd name="csY23" fmla="*/ 5078896 h 5078896"/>
              <a:gd name="csX24" fmla="*/ 6738730 w 6738730"/>
              <a:gd name="csY24" fmla="*/ 5078896 h 5078896"/>
              <a:gd name="csX25" fmla="*/ 6177169 w 6738730"/>
              <a:gd name="csY25" fmla="*/ 5078896 h 5078896"/>
              <a:gd name="csX26" fmla="*/ 5817770 w 6738730"/>
              <a:gd name="csY26" fmla="*/ 5078896 h 5078896"/>
              <a:gd name="csX27" fmla="*/ 5121435 w 6738730"/>
              <a:gd name="csY27" fmla="*/ 5078896 h 5078896"/>
              <a:gd name="csX28" fmla="*/ 4492487 w 6738730"/>
              <a:gd name="csY28" fmla="*/ 5078896 h 5078896"/>
              <a:gd name="csX29" fmla="*/ 3863539 w 6738730"/>
              <a:gd name="csY29" fmla="*/ 5078896 h 5078896"/>
              <a:gd name="csX30" fmla="*/ 3504140 w 6738730"/>
              <a:gd name="csY30" fmla="*/ 5078896 h 5078896"/>
              <a:gd name="csX31" fmla="*/ 2875191 w 6738730"/>
              <a:gd name="csY31" fmla="*/ 5078896 h 5078896"/>
              <a:gd name="csX32" fmla="*/ 2246243 w 6738730"/>
              <a:gd name="csY32" fmla="*/ 5078896 h 5078896"/>
              <a:gd name="csX33" fmla="*/ 1549908 w 6738730"/>
              <a:gd name="csY33" fmla="*/ 5078896 h 5078896"/>
              <a:gd name="csX34" fmla="*/ 1190509 w 6738730"/>
              <a:gd name="csY34" fmla="*/ 5078896 h 5078896"/>
              <a:gd name="csX35" fmla="*/ 494174 w 6738730"/>
              <a:gd name="csY35" fmla="*/ 5078896 h 5078896"/>
              <a:gd name="csX36" fmla="*/ 0 w 6738730"/>
              <a:gd name="csY36" fmla="*/ 5078896 h 5078896"/>
              <a:gd name="csX37" fmla="*/ 0 w 6738730"/>
              <a:gd name="csY37" fmla="*/ 5078896 h 5078896"/>
              <a:gd name="csX38" fmla="*/ 0 w 6738730"/>
              <a:gd name="csY38" fmla="*/ 4463785 h 5078896"/>
              <a:gd name="csX39" fmla="*/ 0 w 6738730"/>
              <a:gd name="csY39" fmla="*/ 4001041 h 5078896"/>
              <a:gd name="csX40" fmla="*/ 0 w 6738730"/>
              <a:gd name="csY40" fmla="*/ 3538298 h 5078896"/>
              <a:gd name="csX41" fmla="*/ 0 w 6738730"/>
              <a:gd name="csY41" fmla="*/ 2923187 h 5078896"/>
              <a:gd name="csX42" fmla="*/ 0 w 6738730"/>
              <a:gd name="csY42" fmla="*/ 2409654 h 5078896"/>
              <a:gd name="csX43" fmla="*/ 0 w 6738730"/>
              <a:gd name="csY43" fmla="*/ 1845332 h 5078896"/>
              <a:gd name="csX44" fmla="*/ 0 w 6738730"/>
              <a:gd name="csY44" fmla="*/ 1382588 h 5078896"/>
              <a:gd name="csX45" fmla="*/ 0 w 6738730"/>
              <a:gd name="csY45" fmla="*/ 818267 h 5078896"/>
              <a:gd name="csX46" fmla="*/ 0 w 6738730"/>
              <a:gd name="csY46" fmla="*/ 0 h 5078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6738730" h="5078896" fill="none" extrusionOk="0">
                <a:moveTo>
                  <a:pt x="0" y="0"/>
                </a:moveTo>
                <a:lnTo>
                  <a:pt x="0" y="0"/>
                </a:lnTo>
                <a:cubicBezTo>
                  <a:pt x="225912" y="-49504"/>
                  <a:pt x="447807" y="33589"/>
                  <a:pt x="696335" y="0"/>
                </a:cubicBezTo>
                <a:cubicBezTo>
                  <a:pt x="944864" y="-33589"/>
                  <a:pt x="1005481" y="30750"/>
                  <a:pt x="1190509" y="0"/>
                </a:cubicBezTo>
                <a:cubicBezTo>
                  <a:pt x="1375537" y="-30750"/>
                  <a:pt x="1447263" y="48266"/>
                  <a:pt x="1617295" y="0"/>
                </a:cubicBezTo>
                <a:cubicBezTo>
                  <a:pt x="1787327" y="-48266"/>
                  <a:pt x="1844460" y="7181"/>
                  <a:pt x="1976694" y="0"/>
                </a:cubicBezTo>
                <a:cubicBezTo>
                  <a:pt x="2108928" y="-7181"/>
                  <a:pt x="2345844" y="56314"/>
                  <a:pt x="2538255" y="0"/>
                </a:cubicBezTo>
                <a:cubicBezTo>
                  <a:pt x="2730666" y="-56314"/>
                  <a:pt x="2901367" y="45979"/>
                  <a:pt x="3167203" y="0"/>
                </a:cubicBezTo>
                <a:cubicBezTo>
                  <a:pt x="3433039" y="-45979"/>
                  <a:pt x="3485441" y="32631"/>
                  <a:pt x="3593989" y="0"/>
                </a:cubicBezTo>
                <a:cubicBezTo>
                  <a:pt x="3702537" y="-32631"/>
                  <a:pt x="3978768" y="64071"/>
                  <a:pt x="4222937" y="0"/>
                </a:cubicBezTo>
                <a:cubicBezTo>
                  <a:pt x="4467106" y="-64071"/>
                  <a:pt x="4486600" y="9322"/>
                  <a:pt x="4649724" y="0"/>
                </a:cubicBezTo>
                <a:cubicBezTo>
                  <a:pt x="4812848" y="-9322"/>
                  <a:pt x="4981281" y="46345"/>
                  <a:pt x="5211285" y="0"/>
                </a:cubicBezTo>
                <a:cubicBezTo>
                  <a:pt x="5441289" y="-46345"/>
                  <a:pt x="5619797" y="60467"/>
                  <a:pt x="5772845" y="0"/>
                </a:cubicBezTo>
                <a:cubicBezTo>
                  <a:pt x="5925893" y="-60467"/>
                  <a:pt x="6323127" y="68666"/>
                  <a:pt x="6738730" y="0"/>
                </a:cubicBezTo>
                <a:lnTo>
                  <a:pt x="6738730" y="0"/>
                </a:lnTo>
                <a:cubicBezTo>
                  <a:pt x="6751321" y="241268"/>
                  <a:pt x="6692542" y="356614"/>
                  <a:pt x="6738730" y="615111"/>
                </a:cubicBezTo>
                <a:cubicBezTo>
                  <a:pt x="6784918" y="873608"/>
                  <a:pt x="6717552" y="902605"/>
                  <a:pt x="6738730" y="1027066"/>
                </a:cubicBezTo>
                <a:cubicBezTo>
                  <a:pt x="6759908" y="1151528"/>
                  <a:pt x="6734264" y="1388764"/>
                  <a:pt x="6738730" y="1591387"/>
                </a:cubicBezTo>
                <a:cubicBezTo>
                  <a:pt x="6743196" y="1794010"/>
                  <a:pt x="6687955" y="2005854"/>
                  <a:pt x="6738730" y="2155709"/>
                </a:cubicBezTo>
                <a:cubicBezTo>
                  <a:pt x="6789505" y="2305564"/>
                  <a:pt x="6711945" y="2596363"/>
                  <a:pt x="6738730" y="2720031"/>
                </a:cubicBezTo>
                <a:cubicBezTo>
                  <a:pt x="6765515" y="2843699"/>
                  <a:pt x="6714506" y="3005172"/>
                  <a:pt x="6738730" y="3284353"/>
                </a:cubicBezTo>
                <a:cubicBezTo>
                  <a:pt x="6762954" y="3563534"/>
                  <a:pt x="6704955" y="3577960"/>
                  <a:pt x="6738730" y="3696308"/>
                </a:cubicBezTo>
                <a:cubicBezTo>
                  <a:pt x="6772505" y="3814657"/>
                  <a:pt x="6684024" y="3983113"/>
                  <a:pt x="6738730" y="4260629"/>
                </a:cubicBezTo>
                <a:cubicBezTo>
                  <a:pt x="6793436" y="4538145"/>
                  <a:pt x="6674933" y="4739419"/>
                  <a:pt x="6738730" y="5078896"/>
                </a:cubicBezTo>
                <a:lnTo>
                  <a:pt x="6738730" y="5078896"/>
                </a:lnTo>
                <a:cubicBezTo>
                  <a:pt x="6498815" y="5108095"/>
                  <a:pt x="6296907" y="5050409"/>
                  <a:pt x="6177169" y="5078896"/>
                </a:cubicBezTo>
                <a:cubicBezTo>
                  <a:pt x="6057431" y="5107383"/>
                  <a:pt x="5960470" y="5077340"/>
                  <a:pt x="5817770" y="5078896"/>
                </a:cubicBezTo>
                <a:cubicBezTo>
                  <a:pt x="5675070" y="5080452"/>
                  <a:pt x="5465145" y="5034903"/>
                  <a:pt x="5121435" y="5078896"/>
                </a:cubicBezTo>
                <a:cubicBezTo>
                  <a:pt x="4777725" y="5122889"/>
                  <a:pt x="4703846" y="5033960"/>
                  <a:pt x="4492487" y="5078896"/>
                </a:cubicBezTo>
                <a:cubicBezTo>
                  <a:pt x="4281128" y="5123832"/>
                  <a:pt x="4046087" y="5023241"/>
                  <a:pt x="3863539" y="5078896"/>
                </a:cubicBezTo>
                <a:cubicBezTo>
                  <a:pt x="3680991" y="5134551"/>
                  <a:pt x="3661905" y="5062837"/>
                  <a:pt x="3504140" y="5078896"/>
                </a:cubicBezTo>
                <a:cubicBezTo>
                  <a:pt x="3346375" y="5094955"/>
                  <a:pt x="3153780" y="5054681"/>
                  <a:pt x="2875191" y="5078896"/>
                </a:cubicBezTo>
                <a:cubicBezTo>
                  <a:pt x="2596602" y="5103111"/>
                  <a:pt x="2475241" y="5031093"/>
                  <a:pt x="2246243" y="5078896"/>
                </a:cubicBezTo>
                <a:cubicBezTo>
                  <a:pt x="2017245" y="5126699"/>
                  <a:pt x="1784637" y="5067063"/>
                  <a:pt x="1549908" y="5078896"/>
                </a:cubicBezTo>
                <a:cubicBezTo>
                  <a:pt x="1315180" y="5090729"/>
                  <a:pt x="1294665" y="5068748"/>
                  <a:pt x="1190509" y="5078896"/>
                </a:cubicBezTo>
                <a:cubicBezTo>
                  <a:pt x="1086353" y="5089044"/>
                  <a:pt x="718548" y="5069006"/>
                  <a:pt x="494174" y="5078896"/>
                </a:cubicBezTo>
                <a:cubicBezTo>
                  <a:pt x="269801" y="5088786"/>
                  <a:pt x="124888" y="5073059"/>
                  <a:pt x="0" y="5078896"/>
                </a:cubicBezTo>
                <a:lnTo>
                  <a:pt x="0" y="5078896"/>
                </a:lnTo>
                <a:cubicBezTo>
                  <a:pt x="-57017" y="4784342"/>
                  <a:pt x="9092" y="4639338"/>
                  <a:pt x="0" y="4463785"/>
                </a:cubicBezTo>
                <a:cubicBezTo>
                  <a:pt x="-9092" y="4288232"/>
                  <a:pt x="55265" y="4093858"/>
                  <a:pt x="0" y="4001041"/>
                </a:cubicBezTo>
                <a:cubicBezTo>
                  <a:pt x="-55265" y="3908224"/>
                  <a:pt x="34553" y="3764979"/>
                  <a:pt x="0" y="3538298"/>
                </a:cubicBezTo>
                <a:cubicBezTo>
                  <a:pt x="-34553" y="3311617"/>
                  <a:pt x="7763" y="3117321"/>
                  <a:pt x="0" y="2923187"/>
                </a:cubicBezTo>
                <a:cubicBezTo>
                  <a:pt x="-7763" y="2729053"/>
                  <a:pt x="45626" y="2560447"/>
                  <a:pt x="0" y="2409654"/>
                </a:cubicBezTo>
                <a:cubicBezTo>
                  <a:pt x="-45626" y="2258861"/>
                  <a:pt x="5601" y="1959972"/>
                  <a:pt x="0" y="1845332"/>
                </a:cubicBezTo>
                <a:cubicBezTo>
                  <a:pt x="-5601" y="1730692"/>
                  <a:pt x="12506" y="1609299"/>
                  <a:pt x="0" y="1382588"/>
                </a:cubicBezTo>
                <a:cubicBezTo>
                  <a:pt x="-12506" y="1155877"/>
                  <a:pt x="37997" y="947454"/>
                  <a:pt x="0" y="818267"/>
                </a:cubicBezTo>
                <a:cubicBezTo>
                  <a:pt x="-37997" y="689080"/>
                  <a:pt x="70048" y="186533"/>
                  <a:pt x="0" y="0"/>
                </a:cubicBezTo>
                <a:close/>
              </a:path>
              <a:path w="6738730" h="5078896" stroke="0" extrusionOk="0">
                <a:moveTo>
                  <a:pt x="0" y="0"/>
                </a:moveTo>
                <a:lnTo>
                  <a:pt x="0" y="0"/>
                </a:lnTo>
                <a:cubicBezTo>
                  <a:pt x="212346" y="-37670"/>
                  <a:pt x="243715" y="48580"/>
                  <a:pt x="426786" y="0"/>
                </a:cubicBezTo>
                <a:cubicBezTo>
                  <a:pt x="609857" y="-48580"/>
                  <a:pt x="808207" y="49012"/>
                  <a:pt x="1055734" y="0"/>
                </a:cubicBezTo>
                <a:cubicBezTo>
                  <a:pt x="1303261" y="-49012"/>
                  <a:pt x="1394471" y="43703"/>
                  <a:pt x="1617295" y="0"/>
                </a:cubicBezTo>
                <a:cubicBezTo>
                  <a:pt x="1840119" y="-43703"/>
                  <a:pt x="2000196" y="26620"/>
                  <a:pt x="2246243" y="0"/>
                </a:cubicBezTo>
                <a:cubicBezTo>
                  <a:pt x="2492290" y="-26620"/>
                  <a:pt x="2661124" y="42063"/>
                  <a:pt x="2942579" y="0"/>
                </a:cubicBezTo>
                <a:cubicBezTo>
                  <a:pt x="3224034" y="-42063"/>
                  <a:pt x="3254585" y="34420"/>
                  <a:pt x="3369365" y="0"/>
                </a:cubicBezTo>
                <a:cubicBezTo>
                  <a:pt x="3484145" y="-34420"/>
                  <a:pt x="3667624" y="19803"/>
                  <a:pt x="3930926" y="0"/>
                </a:cubicBezTo>
                <a:cubicBezTo>
                  <a:pt x="4194228" y="-19803"/>
                  <a:pt x="4233166" y="22027"/>
                  <a:pt x="4492487" y="0"/>
                </a:cubicBezTo>
                <a:cubicBezTo>
                  <a:pt x="4751808" y="-22027"/>
                  <a:pt x="4846787" y="51339"/>
                  <a:pt x="5121435" y="0"/>
                </a:cubicBezTo>
                <a:cubicBezTo>
                  <a:pt x="5396083" y="-51339"/>
                  <a:pt x="5366082" y="11454"/>
                  <a:pt x="5480834" y="0"/>
                </a:cubicBezTo>
                <a:cubicBezTo>
                  <a:pt x="5595586" y="-11454"/>
                  <a:pt x="5783285" y="49361"/>
                  <a:pt x="5975007" y="0"/>
                </a:cubicBezTo>
                <a:cubicBezTo>
                  <a:pt x="6166729" y="-49361"/>
                  <a:pt x="6367998" y="44199"/>
                  <a:pt x="6738730" y="0"/>
                </a:cubicBezTo>
                <a:lnTo>
                  <a:pt x="6738730" y="0"/>
                </a:lnTo>
                <a:cubicBezTo>
                  <a:pt x="6804100" y="225779"/>
                  <a:pt x="6720936" y="436649"/>
                  <a:pt x="6738730" y="665900"/>
                </a:cubicBezTo>
                <a:cubicBezTo>
                  <a:pt x="6756524" y="895151"/>
                  <a:pt x="6710509" y="885035"/>
                  <a:pt x="6738730" y="1077855"/>
                </a:cubicBezTo>
                <a:cubicBezTo>
                  <a:pt x="6766951" y="1270675"/>
                  <a:pt x="6726129" y="1381742"/>
                  <a:pt x="6738730" y="1540598"/>
                </a:cubicBezTo>
                <a:cubicBezTo>
                  <a:pt x="6751331" y="1699454"/>
                  <a:pt x="6695782" y="1844817"/>
                  <a:pt x="6738730" y="2054131"/>
                </a:cubicBezTo>
                <a:cubicBezTo>
                  <a:pt x="6781678" y="2263445"/>
                  <a:pt x="6705995" y="2551450"/>
                  <a:pt x="6738730" y="2720031"/>
                </a:cubicBezTo>
                <a:cubicBezTo>
                  <a:pt x="6771465" y="2888612"/>
                  <a:pt x="6726491" y="3044415"/>
                  <a:pt x="6738730" y="3233564"/>
                </a:cubicBezTo>
                <a:cubicBezTo>
                  <a:pt x="6750969" y="3422713"/>
                  <a:pt x="6708470" y="3617719"/>
                  <a:pt x="6738730" y="3747097"/>
                </a:cubicBezTo>
                <a:cubicBezTo>
                  <a:pt x="6768990" y="3876475"/>
                  <a:pt x="6726731" y="4215248"/>
                  <a:pt x="6738730" y="4412996"/>
                </a:cubicBezTo>
                <a:cubicBezTo>
                  <a:pt x="6750729" y="4610744"/>
                  <a:pt x="6675632" y="4933013"/>
                  <a:pt x="6738730" y="5078896"/>
                </a:cubicBezTo>
                <a:lnTo>
                  <a:pt x="6738730" y="5078896"/>
                </a:lnTo>
                <a:cubicBezTo>
                  <a:pt x="6537447" y="5087172"/>
                  <a:pt x="6452472" y="5028431"/>
                  <a:pt x="6177169" y="5078896"/>
                </a:cubicBezTo>
                <a:cubicBezTo>
                  <a:pt x="5901866" y="5129361"/>
                  <a:pt x="5840858" y="5065356"/>
                  <a:pt x="5548221" y="5078896"/>
                </a:cubicBezTo>
                <a:cubicBezTo>
                  <a:pt x="5255584" y="5092436"/>
                  <a:pt x="5184438" y="5006731"/>
                  <a:pt x="4919273" y="5078896"/>
                </a:cubicBezTo>
                <a:cubicBezTo>
                  <a:pt x="4654108" y="5151061"/>
                  <a:pt x="4395084" y="4996534"/>
                  <a:pt x="4222937" y="5078896"/>
                </a:cubicBezTo>
                <a:cubicBezTo>
                  <a:pt x="4050790" y="5161258"/>
                  <a:pt x="3741228" y="5061675"/>
                  <a:pt x="3593989" y="5078896"/>
                </a:cubicBezTo>
                <a:cubicBezTo>
                  <a:pt x="3446750" y="5096117"/>
                  <a:pt x="3257663" y="5062388"/>
                  <a:pt x="2965041" y="5078896"/>
                </a:cubicBezTo>
                <a:cubicBezTo>
                  <a:pt x="2672419" y="5095404"/>
                  <a:pt x="2726157" y="5042288"/>
                  <a:pt x="2538255" y="5078896"/>
                </a:cubicBezTo>
                <a:cubicBezTo>
                  <a:pt x="2350353" y="5115504"/>
                  <a:pt x="2309472" y="5035934"/>
                  <a:pt x="2178856" y="5078896"/>
                </a:cubicBezTo>
                <a:cubicBezTo>
                  <a:pt x="2048240" y="5121858"/>
                  <a:pt x="1938770" y="5058862"/>
                  <a:pt x="1752070" y="5078896"/>
                </a:cubicBezTo>
                <a:cubicBezTo>
                  <a:pt x="1565370" y="5098930"/>
                  <a:pt x="1305442" y="5024373"/>
                  <a:pt x="1055734" y="5078896"/>
                </a:cubicBezTo>
                <a:cubicBezTo>
                  <a:pt x="806026" y="5133419"/>
                  <a:pt x="767761" y="5057793"/>
                  <a:pt x="494174" y="5078896"/>
                </a:cubicBezTo>
                <a:cubicBezTo>
                  <a:pt x="220587" y="5099999"/>
                  <a:pt x="166619" y="5024536"/>
                  <a:pt x="0" y="5078896"/>
                </a:cubicBezTo>
                <a:lnTo>
                  <a:pt x="0" y="5078896"/>
                </a:lnTo>
                <a:cubicBezTo>
                  <a:pt x="-2091" y="4934190"/>
                  <a:pt x="30066" y="4793346"/>
                  <a:pt x="0" y="4565363"/>
                </a:cubicBezTo>
                <a:cubicBezTo>
                  <a:pt x="-30066" y="4337380"/>
                  <a:pt x="29893" y="4165602"/>
                  <a:pt x="0" y="3899463"/>
                </a:cubicBezTo>
                <a:cubicBezTo>
                  <a:pt x="-29893" y="3633324"/>
                  <a:pt x="40050" y="3576825"/>
                  <a:pt x="0" y="3284353"/>
                </a:cubicBezTo>
                <a:cubicBezTo>
                  <a:pt x="-40050" y="2991881"/>
                  <a:pt x="44249" y="2833464"/>
                  <a:pt x="0" y="2720031"/>
                </a:cubicBezTo>
                <a:cubicBezTo>
                  <a:pt x="-44249" y="2606598"/>
                  <a:pt x="51838" y="2416691"/>
                  <a:pt x="0" y="2257287"/>
                </a:cubicBezTo>
                <a:cubicBezTo>
                  <a:pt x="-51838" y="2097883"/>
                  <a:pt x="45569" y="1897712"/>
                  <a:pt x="0" y="1794543"/>
                </a:cubicBezTo>
                <a:cubicBezTo>
                  <a:pt x="-45569" y="1691374"/>
                  <a:pt x="53828" y="1461766"/>
                  <a:pt x="0" y="1331799"/>
                </a:cubicBezTo>
                <a:cubicBezTo>
                  <a:pt x="-53828" y="1201832"/>
                  <a:pt x="57859" y="998075"/>
                  <a:pt x="0" y="767478"/>
                </a:cubicBezTo>
                <a:cubicBezTo>
                  <a:pt x="-57859" y="536881"/>
                  <a:pt x="19365" y="296870"/>
                  <a:pt x="0" y="0"/>
                </a:cubicBezTo>
                <a:close/>
              </a:path>
            </a:pathLst>
          </a:custGeom>
          <a:solidFill>
            <a:srgbClr val="FBE1EA"/>
          </a:solidFill>
          <a:ln w="28575">
            <a:solidFill>
              <a:schemeClr val="tx1"/>
            </a:solidFill>
            <a:extLst>
              <a:ext uri="{C807C97D-BFC1-408E-A445-0C87EB9F89A2}">
                <ask:lineSketchStyleProps xmlns:ask="http://schemas.microsoft.com/office/drawing/2018/sketchyshapes" sd="20142180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000" b="1" dirty="0">
                <a:solidFill>
                  <a:srgbClr val="FF0000"/>
                </a:solidFill>
                <a:latin typeface="Cambria" panose="02040503050406030204" pitchFamily="18" charset="0"/>
                <a:ea typeface="Cambria" panose="02040503050406030204" pitchFamily="18" charset="0"/>
              </a:rPr>
              <a:t>Ví dụ:</a:t>
            </a:r>
            <a:endParaRPr lang="en-US" sz="3000" b="1" dirty="0">
              <a:solidFill>
                <a:srgbClr val="FF000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000" b="1" dirty="0">
                <a:solidFill>
                  <a:prstClr val="black"/>
                </a:solidFill>
                <a:latin typeface="Cambria" panose="02040503050406030204" pitchFamily="18" charset="0"/>
                <a:ea typeface="Cambria" panose="02040503050406030204" pitchFamily="18" charset="0"/>
              </a:rPr>
              <a:t>Chọn bồn cây hoặc bồn hoa trong trường để chăm sóc cả năm;</a:t>
            </a:r>
            <a:endParaRPr lang="en-US" sz="3000" b="1"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000" b="1" dirty="0">
                <a:solidFill>
                  <a:prstClr val="black"/>
                </a:solidFill>
                <a:latin typeface="Cambria" panose="02040503050406030204" pitchFamily="18" charset="0"/>
                <a:ea typeface="Cambria" panose="02040503050406030204" pitchFamily="18" charset="0"/>
              </a:rPr>
              <a:t>Mang cây hoa đến góp với lớp để trồng;</a:t>
            </a:r>
            <a:endParaRPr lang="en-US" sz="3000" b="1"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000" b="1" dirty="0">
                <a:solidFill>
                  <a:prstClr val="black"/>
                </a:solidFill>
                <a:latin typeface="Cambria" panose="02040503050406030204" pitchFamily="18" charset="0"/>
                <a:ea typeface="Cambria" panose="02040503050406030204" pitchFamily="18" charset="0"/>
              </a:rPr>
              <a:t>Nhận chăm sóc một vài chậu cây trong suốt một học kì;</a:t>
            </a:r>
            <a:endParaRPr lang="en-US" sz="3000" b="1"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000" b="1" dirty="0">
                <a:solidFill>
                  <a:prstClr val="black"/>
                </a:solidFill>
                <a:latin typeface="Cambria" panose="02040503050406030204" pitchFamily="18" charset="0"/>
                <a:ea typeface="Cambria" panose="02040503050406030204" pitchFamily="18" charset="0"/>
              </a:rPr>
              <a:t>Hoặc góp sây để xây dựng” Vườn hồng của em</a:t>
            </a:r>
            <a:endParaRPr lang="en-US" sz="3000" b="1"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000" b="1" dirty="0">
                <a:solidFill>
                  <a:prstClr val="black"/>
                </a:solidFill>
                <a:latin typeface="Cambria" panose="02040503050406030204" pitchFamily="18" charset="0"/>
                <a:ea typeface="Cambria" panose="02040503050406030204" pitchFamily="18" charset="0"/>
              </a:rPr>
              <a:t>Vẽ một bức tranh toàn màu xanh…</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254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723B4-4195-9DC4-8950-22F3EF480B1D}"/>
            </a:ext>
          </a:extLst>
        </p:cNvPr>
        <p:cNvGrpSpPr/>
        <p:nvPr/>
      </p:nvGrpSpPr>
      <p:grpSpPr>
        <a:xfrm>
          <a:off x="0" y="0"/>
          <a:ext cx="0" cy="0"/>
          <a:chOff x="0" y="0"/>
          <a:chExt cx="0" cy="0"/>
        </a:xfrm>
      </p:grpSpPr>
      <p:pic>
        <p:nvPicPr>
          <p:cNvPr id="7" name="Picture 2" descr="4 Ý Tưởng Tái Chế Chai Nhựa Trồng Cây | Bao Bì E.I.G">
            <a:extLst>
              <a:ext uri="{FF2B5EF4-FFF2-40B4-BE49-F238E27FC236}">
                <a16:creationId xmlns:a16="http://schemas.microsoft.com/office/drawing/2014/main" id="{4F2919F8-6E3E-7A6D-C594-A0B0D34A7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767" y="1423021"/>
            <a:ext cx="3609174" cy="5057292"/>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Cách tái chế chai nhựa thành chậu hoa Handmade siêu đẹp | Cleanipedia">
            <a:extLst>
              <a:ext uri="{FF2B5EF4-FFF2-40B4-BE49-F238E27FC236}">
                <a16:creationId xmlns:a16="http://schemas.microsoft.com/office/drawing/2014/main" id="{5B64CAD6-1E88-021F-64DF-F7BD34D73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48" y="2892313"/>
            <a:ext cx="3667594" cy="2750696"/>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2" descr="Tái chế chai nhựa làm cây cảnh để bàn siêu cute ~ Ẩm Thực Thông Thái">
            <a:extLst>
              <a:ext uri="{FF2B5EF4-FFF2-40B4-BE49-F238E27FC236}">
                <a16:creationId xmlns:a16="http://schemas.microsoft.com/office/drawing/2014/main" id="{FA360D8C-EF13-CB81-5F99-4C2A37736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223" y="1767841"/>
            <a:ext cx="3112737" cy="4149036"/>
          </a:xfrm>
          <a:prstGeom prst="round2DiagRect">
            <a:avLst>
              <a:gd name="adj1" fmla="val 16667"/>
              <a:gd name="adj2" fmla="val 41669"/>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49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text on a black background&#10;&#10;AI-generated content may be incorrect.">
            <a:extLst>
              <a:ext uri="{FF2B5EF4-FFF2-40B4-BE49-F238E27FC236}">
                <a16:creationId xmlns:a16="http://schemas.microsoft.com/office/drawing/2014/main" id="{7F03B926-57B0-6641-44CF-9DB950488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16" y="841262"/>
            <a:ext cx="5770308" cy="4645587"/>
          </a:xfrm>
          <a:prstGeom prst="rect">
            <a:avLst/>
          </a:prstGeom>
        </p:spPr>
      </p:pic>
    </p:spTree>
    <p:extLst>
      <p:ext uri="{BB962C8B-B14F-4D97-AF65-F5344CB8AC3E}">
        <p14:creationId xmlns:p14="http://schemas.microsoft.com/office/powerpoint/2010/main" val="1045031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7B1EA-25D3-9E43-3050-EC8671BCF5FD}"/>
            </a:ext>
          </a:extLst>
        </p:cNvPr>
        <p:cNvGrpSpPr/>
        <p:nvPr/>
      </p:nvGrpSpPr>
      <p:grpSpPr>
        <a:xfrm>
          <a:off x="0" y="0"/>
          <a:ext cx="0" cy="0"/>
          <a:chOff x="0" y="0"/>
          <a:chExt cx="0" cy="0"/>
        </a:xfrm>
      </p:grpSpPr>
      <p:pic>
        <p:nvPicPr>
          <p:cNvPr id="7" name="Picture 6" descr="A cartoon of a child sitting at a desk&#10;&#10;Description automatically generated">
            <a:extLst>
              <a:ext uri="{FF2B5EF4-FFF2-40B4-BE49-F238E27FC236}">
                <a16:creationId xmlns:a16="http://schemas.microsoft.com/office/drawing/2014/main" id="{5ACD23C1-CEA4-C2F1-FBE4-EE524B00C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030" y="1181683"/>
            <a:ext cx="5806840" cy="5808292"/>
          </a:xfrm>
          <a:prstGeom prst="rect">
            <a:avLst/>
          </a:prstGeom>
        </p:spPr>
      </p:pic>
      <p:sp>
        <p:nvSpPr>
          <p:cNvPr id="8" name="Rectangle: Rounded Corners 7">
            <a:extLst>
              <a:ext uri="{FF2B5EF4-FFF2-40B4-BE49-F238E27FC236}">
                <a16:creationId xmlns:a16="http://schemas.microsoft.com/office/drawing/2014/main" id="{48C20F7A-8C73-888E-E972-07D18DBBDF57}"/>
              </a:ext>
            </a:extLst>
          </p:cNvPr>
          <p:cNvSpPr/>
          <p:nvPr/>
        </p:nvSpPr>
        <p:spPr>
          <a:xfrm>
            <a:off x="506895" y="862617"/>
            <a:ext cx="6738730" cy="5210191"/>
          </a:xfrm>
          <a:custGeom>
            <a:avLst/>
            <a:gdLst>
              <a:gd name="csX0" fmla="*/ 0 w 6738730"/>
              <a:gd name="csY0" fmla="*/ 0 h 5210191"/>
              <a:gd name="csX1" fmla="*/ 0 w 6738730"/>
              <a:gd name="csY1" fmla="*/ 0 h 5210191"/>
              <a:gd name="csX2" fmla="*/ 696335 w 6738730"/>
              <a:gd name="csY2" fmla="*/ 0 h 5210191"/>
              <a:gd name="csX3" fmla="*/ 1190509 w 6738730"/>
              <a:gd name="csY3" fmla="*/ 0 h 5210191"/>
              <a:gd name="csX4" fmla="*/ 1617295 w 6738730"/>
              <a:gd name="csY4" fmla="*/ 0 h 5210191"/>
              <a:gd name="csX5" fmla="*/ 1976694 w 6738730"/>
              <a:gd name="csY5" fmla="*/ 0 h 5210191"/>
              <a:gd name="csX6" fmla="*/ 2538255 w 6738730"/>
              <a:gd name="csY6" fmla="*/ 0 h 5210191"/>
              <a:gd name="csX7" fmla="*/ 3167203 w 6738730"/>
              <a:gd name="csY7" fmla="*/ 0 h 5210191"/>
              <a:gd name="csX8" fmla="*/ 3593989 w 6738730"/>
              <a:gd name="csY8" fmla="*/ 0 h 5210191"/>
              <a:gd name="csX9" fmla="*/ 4222937 w 6738730"/>
              <a:gd name="csY9" fmla="*/ 0 h 5210191"/>
              <a:gd name="csX10" fmla="*/ 4649724 w 6738730"/>
              <a:gd name="csY10" fmla="*/ 0 h 5210191"/>
              <a:gd name="csX11" fmla="*/ 5211285 w 6738730"/>
              <a:gd name="csY11" fmla="*/ 0 h 5210191"/>
              <a:gd name="csX12" fmla="*/ 5772845 w 6738730"/>
              <a:gd name="csY12" fmla="*/ 0 h 5210191"/>
              <a:gd name="csX13" fmla="*/ 6738730 w 6738730"/>
              <a:gd name="csY13" fmla="*/ 0 h 5210191"/>
              <a:gd name="csX14" fmla="*/ 6738730 w 6738730"/>
              <a:gd name="csY14" fmla="*/ 0 h 5210191"/>
              <a:gd name="csX15" fmla="*/ 6738730 w 6738730"/>
              <a:gd name="csY15" fmla="*/ 631012 h 5210191"/>
              <a:gd name="csX16" fmla="*/ 6738730 w 6738730"/>
              <a:gd name="csY16" fmla="*/ 1053616 h 5210191"/>
              <a:gd name="csX17" fmla="*/ 6738730 w 6738730"/>
              <a:gd name="csY17" fmla="*/ 1632527 h 5210191"/>
              <a:gd name="csX18" fmla="*/ 6738730 w 6738730"/>
              <a:gd name="csY18" fmla="*/ 2211437 h 5210191"/>
              <a:gd name="csX19" fmla="*/ 6738730 w 6738730"/>
              <a:gd name="csY19" fmla="*/ 2790347 h 5210191"/>
              <a:gd name="csX20" fmla="*/ 6738730 w 6738730"/>
              <a:gd name="csY20" fmla="*/ 3369257 h 5210191"/>
              <a:gd name="csX21" fmla="*/ 6738730 w 6738730"/>
              <a:gd name="csY21" fmla="*/ 3791861 h 5210191"/>
              <a:gd name="csX22" fmla="*/ 6738730 w 6738730"/>
              <a:gd name="csY22" fmla="*/ 4370771 h 5210191"/>
              <a:gd name="csX23" fmla="*/ 6738730 w 6738730"/>
              <a:gd name="csY23" fmla="*/ 5210191 h 5210191"/>
              <a:gd name="csX24" fmla="*/ 6738730 w 6738730"/>
              <a:gd name="csY24" fmla="*/ 5210191 h 5210191"/>
              <a:gd name="csX25" fmla="*/ 6177169 w 6738730"/>
              <a:gd name="csY25" fmla="*/ 5210191 h 5210191"/>
              <a:gd name="csX26" fmla="*/ 5817770 w 6738730"/>
              <a:gd name="csY26" fmla="*/ 5210191 h 5210191"/>
              <a:gd name="csX27" fmla="*/ 5121435 w 6738730"/>
              <a:gd name="csY27" fmla="*/ 5210191 h 5210191"/>
              <a:gd name="csX28" fmla="*/ 4492487 w 6738730"/>
              <a:gd name="csY28" fmla="*/ 5210191 h 5210191"/>
              <a:gd name="csX29" fmla="*/ 3863539 w 6738730"/>
              <a:gd name="csY29" fmla="*/ 5210191 h 5210191"/>
              <a:gd name="csX30" fmla="*/ 3504140 w 6738730"/>
              <a:gd name="csY30" fmla="*/ 5210191 h 5210191"/>
              <a:gd name="csX31" fmla="*/ 2875191 w 6738730"/>
              <a:gd name="csY31" fmla="*/ 5210191 h 5210191"/>
              <a:gd name="csX32" fmla="*/ 2246243 w 6738730"/>
              <a:gd name="csY32" fmla="*/ 5210191 h 5210191"/>
              <a:gd name="csX33" fmla="*/ 1549908 w 6738730"/>
              <a:gd name="csY33" fmla="*/ 5210191 h 5210191"/>
              <a:gd name="csX34" fmla="*/ 1190509 w 6738730"/>
              <a:gd name="csY34" fmla="*/ 5210191 h 5210191"/>
              <a:gd name="csX35" fmla="*/ 494174 w 6738730"/>
              <a:gd name="csY35" fmla="*/ 5210191 h 5210191"/>
              <a:gd name="csX36" fmla="*/ 0 w 6738730"/>
              <a:gd name="csY36" fmla="*/ 5210191 h 5210191"/>
              <a:gd name="csX37" fmla="*/ 0 w 6738730"/>
              <a:gd name="csY37" fmla="*/ 5210191 h 5210191"/>
              <a:gd name="csX38" fmla="*/ 0 w 6738730"/>
              <a:gd name="csY38" fmla="*/ 4579179 h 5210191"/>
              <a:gd name="csX39" fmla="*/ 0 w 6738730"/>
              <a:gd name="csY39" fmla="*/ 4104473 h 5210191"/>
              <a:gd name="csX40" fmla="*/ 0 w 6738730"/>
              <a:gd name="csY40" fmla="*/ 3629766 h 5210191"/>
              <a:gd name="csX41" fmla="*/ 0 w 6738730"/>
              <a:gd name="csY41" fmla="*/ 2998754 h 5210191"/>
              <a:gd name="csX42" fmla="*/ 0 w 6738730"/>
              <a:gd name="csY42" fmla="*/ 2471946 h 5210191"/>
              <a:gd name="csX43" fmla="*/ 0 w 6738730"/>
              <a:gd name="csY43" fmla="*/ 1893036 h 5210191"/>
              <a:gd name="csX44" fmla="*/ 0 w 6738730"/>
              <a:gd name="csY44" fmla="*/ 1418330 h 5210191"/>
              <a:gd name="csX45" fmla="*/ 0 w 6738730"/>
              <a:gd name="csY45" fmla="*/ 839420 h 5210191"/>
              <a:gd name="csX46" fmla="*/ 0 w 6738730"/>
              <a:gd name="csY46" fmla="*/ 0 h 52101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6738730" h="5210191" fill="none" extrusionOk="0">
                <a:moveTo>
                  <a:pt x="0" y="0"/>
                </a:moveTo>
                <a:lnTo>
                  <a:pt x="0" y="0"/>
                </a:lnTo>
                <a:cubicBezTo>
                  <a:pt x="225912" y="-49504"/>
                  <a:pt x="447807" y="33589"/>
                  <a:pt x="696335" y="0"/>
                </a:cubicBezTo>
                <a:cubicBezTo>
                  <a:pt x="944864" y="-33589"/>
                  <a:pt x="1005481" y="30750"/>
                  <a:pt x="1190509" y="0"/>
                </a:cubicBezTo>
                <a:cubicBezTo>
                  <a:pt x="1375537" y="-30750"/>
                  <a:pt x="1447263" y="48266"/>
                  <a:pt x="1617295" y="0"/>
                </a:cubicBezTo>
                <a:cubicBezTo>
                  <a:pt x="1787327" y="-48266"/>
                  <a:pt x="1844460" y="7181"/>
                  <a:pt x="1976694" y="0"/>
                </a:cubicBezTo>
                <a:cubicBezTo>
                  <a:pt x="2108928" y="-7181"/>
                  <a:pt x="2345844" y="56314"/>
                  <a:pt x="2538255" y="0"/>
                </a:cubicBezTo>
                <a:cubicBezTo>
                  <a:pt x="2730666" y="-56314"/>
                  <a:pt x="2901367" y="45979"/>
                  <a:pt x="3167203" y="0"/>
                </a:cubicBezTo>
                <a:cubicBezTo>
                  <a:pt x="3433039" y="-45979"/>
                  <a:pt x="3485441" y="32631"/>
                  <a:pt x="3593989" y="0"/>
                </a:cubicBezTo>
                <a:cubicBezTo>
                  <a:pt x="3702537" y="-32631"/>
                  <a:pt x="3978768" y="64071"/>
                  <a:pt x="4222937" y="0"/>
                </a:cubicBezTo>
                <a:cubicBezTo>
                  <a:pt x="4467106" y="-64071"/>
                  <a:pt x="4486600" y="9322"/>
                  <a:pt x="4649724" y="0"/>
                </a:cubicBezTo>
                <a:cubicBezTo>
                  <a:pt x="4812848" y="-9322"/>
                  <a:pt x="4981281" y="46345"/>
                  <a:pt x="5211285" y="0"/>
                </a:cubicBezTo>
                <a:cubicBezTo>
                  <a:pt x="5441289" y="-46345"/>
                  <a:pt x="5619797" y="60467"/>
                  <a:pt x="5772845" y="0"/>
                </a:cubicBezTo>
                <a:cubicBezTo>
                  <a:pt x="5925893" y="-60467"/>
                  <a:pt x="6323127" y="68666"/>
                  <a:pt x="6738730" y="0"/>
                </a:cubicBezTo>
                <a:lnTo>
                  <a:pt x="6738730" y="0"/>
                </a:lnTo>
                <a:cubicBezTo>
                  <a:pt x="6771497" y="140189"/>
                  <a:pt x="6680853" y="343946"/>
                  <a:pt x="6738730" y="631012"/>
                </a:cubicBezTo>
                <a:cubicBezTo>
                  <a:pt x="6796607" y="918078"/>
                  <a:pt x="6688948" y="910077"/>
                  <a:pt x="6738730" y="1053616"/>
                </a:cubicBezTo>
                <a:cubicBezTo>
                  <a:pt x="6788512" y="1197155"/>
                  <a:pt x="6735115" y="1461963"/>
                  <a:pt x="6738730" y="1632527"/>
                </a:cubicBezTo>
                <a:cubicBezTo>
                  <a:pt x="6742345" y="1803091"/>
                  <a:pt x="6689370" y="2027343"/>
                  <a:pt x="6738730" y="2211437"/>
                </a:cubicBezTo>
                <a:cubicBezTo>
                  <a:pt x="6788090" y="2395531"/>
                  <a:pt x="6690871" y="2619999"/>
                  <a:pt x="6738730" y="2790347"/>
                </a:cubicBezTo>
                <a:cubicBezTo>
                  <a:pt x="6786589" y="2960695"/>
                  <a:pt x="6735321" y="3241026"/>
                  <a:pt x="6738730" y="3369257"/>
                </a:cubicBezTo>
                <a:cubicBezTo>
                  <a:pt x="6742139" y="3497488"/>
                  <a:pt x="6727599" y="3686485"/>
                  <a:pt x="6738730" y="3791861"/>
                </a:cubicBezTo>
                <a:cubicBezTo>
                  <a:pt x="6749861" y="3897237"/>
                  <a:pt x="6724617" y="4197824"/>
                  <a:pt x="6738730" y="4370771"/>
                </a:cubicBezTo>
                <a:cubicBezTo>
                  <a:pt x="6752843" y="4543718"/>
                  <a:pt x="6689575" y="5014768"/>
                  <a:pt x="6738730" y="5210191"/>
                </a:cubicBezTo>
                <a:lnTo>
                  <a:pt x="6738730" y="5210191"/>
                </a:lnTo>
                <a:cubicBezTo>
                  <a:pt x="6498815" y="5239390"/>
                  <a:pt x="6296907" y="5181704"/>
                  <a:pt x="6177169" y="5210191"/>
                </a:cubicBezTo>
                <a:cubicBezTo>
                  <a:pt x="6057431" y="5238678"/>
                  <a:pt x="5960470" y="5208635"/>
                  <a:pt x="5817770" y="5210191"/>
                </a:cubicBezTo>
                <a:cubicBezTo>
                  <a:pt x="5675070" y="5211747"/>
                  <a:pt x="5465145" y="5166198"/>
                  <a:pt x="5121435" y="5210191"/>
                </a:cubicBezTo>
                <a:cubicBezTo>
                  <a:pt x="4777725" y="5254184"/>
                  <a:pt x="4703846" y="5165255"/>
                  <a:pt x="4492487" y="5210191"/>
                </a:cubicBezTo>
                <a:cubicBezTo>
                  <a:pt x="4281128" y="5255127"/>
                  <a:pt x="4046087" y="5154536"/>
                  <a:pt x="3863539" y="5210191"/>
                </a:cubicBezTo>
                <a:cubicBezTo>
                  <a:pt x="3680991" y="5265846"/>
                  <a:pt x="3661905" y="5194132"/>
                  <a:pt x="3504140" y="5210191"/>
                </a:cubicBezTo>
                <a:cubicBezTo>
                  <a:pt x="3346375" y="5226250"/>
                  <a:pt x="3153780" y="5185976"/>
                  <a:pt x="2875191" y="5210191"/>
                </a:cubicBezTo>
                <a:cubicBezTo>
                  <a:pt x="2596602" y="5234406"/>
                  <a:pt x="2475241" y="5162388"/>
                  <a:pt x="2246243" y="5210191"/>
                </a:cubicBezTo>
                <a:cubicBezTo>
                  <a:pt x="2017245" y="5257994"/>
                  <a:pt x="1784637" y="5198358"/>
                  <a:pt x="1549908" y="5210191"/>
                </a:cubicBezTo>
                <a:cubicBezTo>
                  <a:pt x="1315180" y="5222024"/>
                  <a:pt x="1294665" y="5200043"/>
                  <a:pt x="1190509" y="5210191"/>
                </a:cubicBezTo>
                <a:cubicBezTo>
                  <a:pt x="1086353" y="5220339"/>
                  <a:pt x="718548" y="5200301"/>
                  <a:pt x="494174" y="5210191"/>
                </a:cubicBezTo>
                <a:cubicBezTo>
                  <a:pt x="269801" y="5220081"/>
                  <a:pt x="124888" y="5204354"/>
                  <a:pt x="0" y="5210191"/>
                </a:cubicBezTo>
                <a:lnTo>
                  <a:pt x="0" y="5210191"/>
                </a:lnTo>
                <a:cubicBezTo>
                  <a:pt x="-15998" y="4979219"/>
                  <a:pt x="58514" y="4869551"/>
                  <a:pt x="0" y="4579179"/>
                </a:cubicBezTo>
                <a:cubicBezTo>
                  <a:pt x="-58514" y="4288807"/>
                  <a:pt x="2708" y="4324665"/>
                  <a:pt x="0" y="4104473"/>
                </a:cubicBezTo>
                <a:cubicBezTo>
                  <a:pt x="-2708" y="3884281"/>
                  <a:pt x="3714" y="3819960"/>
                  <a:pt x="0" y="3629766"/>
                </a:cubicBezTo>
                <a:cubicBezTo>
                  <a:pt x="-3714" y="3439572"/>
                  <a:pt x="1796" y="3270844"/>
                  <a:pt x="0" y="2998754"/>
                </a:cubicBezTo>
                <a:cubicBezTo>
                  <a:pt x="-1796" y="2726664"/>
                  <a:pt x="60318" y="2700015"/>
                  <a:pt x="0" y="2471946"/>
                </a:cubicBezTo>
                <a:cubicBezTo>
                  <a:pt x="-60318" y="2243877"/>
                  <a:pt x="9220" y="2118617"/>
                  <a:pt x="0" y="1893036"/>
                </a:cubicBezTo>
                <a:cubicBezTo>
                  <a:pt x="-9220" y="1667455"/>
                  <a:pt x="31178" y="1621104"/>
                  <a:pt x="0" y="1418330"/>
                </a:cubicBezTo>
                <a:cubicBezTo>
                  <a:pt x="-31178" y="1215556"/>
                  <a:pt x="54464" y="993844"/>
                  <a:pt x="0" y="839420"/>
                </a:cubicBezTo>
                <a:cubicBezTo>
                  <a:pt x="-54464" y="684996"/>
                  <a:pt x="47526" y="180112"/>
                  <a:pt x="0" y="0"/>
                </a:cubicBezTo>
                <a:close/>
              </a:path>
              <a:path w="6738730" h="5210191" stroke="0" extrusionOk="0">
                <a:moveTo>
                  <a:pt x="0" y="0"/>
                </a:moveTo>
                <a:lnTo>
                  <a:pt x="0" y="0"/>
                </a:lnTo>
                <a:cubicBezTo>
                  <a:pt x="212346" y="-37670"/>
                  <a:pt x="243715" y="48580"/>
                  <a:pt x="426786" y="0"/>
                </a:cubicBezTo>
                <a:cubicBezTo>
                  <a:pt x="609857" y="-48580"/>
                  <a:pt x="808207" y="49012"/>
                  <a:pt x="1055734" y="0"/>
                </a:cubicBezTo>
                <a:cubicBezTo>
                  <a:pt x="1303261" y="-49012"/>
                  <a:pt x="1394471" y="43703"/>
                  <a:pt x="1617295" y="0"/>
                </a:cubicBezTo>
                <a:cubicBezTo>
                  <a:pt x="1840119" y="-43703"/>
                  <a:pt x="2000196" y="26620"/>
                  <a:pt x="2246243" y="0"/>
                </a:cubicBezTo>
                <a:cubicBezTo>
                  <a:pt x="2492290" y="-26620"/>
                  <a:pt x="2661124" y="42063"/>
                  <a:pt x="2942579" y="0"/>
                </a:cubicBezTo>
                <a:cubicBezTo>
                  <a:pt x="3224034" y="-42063"/>
                  <a:pt x="3254585" y="34420"/>
                  <a:pt x="3369365" y="0"/>
                </a:cubicBezTo>
                <a:cubicBezTo>
                  <a:pt x="3484145" y="-34420"/>
                  <a:pt x="3667624" y="19803"/>
                  <a:pt x="3930926" y="0"/>
                </a:cubicBezTo>
                <a:cubicBezTo>
                  <a:pt x="4194228" y="-19803"/>
                  <a:pt x="4233166" y="22027"/>
                  <a:pt x="4492487" y="0"/>
                </a:cubicBezTo>
                <a:cubicBezTo>
                  <a:pt x="4751808" y="-22027"/>
                  <a:pt x="4846787" y="51339"/>
                  <a:pt x="5121435" y="0"/>
                </a:cubicBezTo>
                <a:cubicBezTo>
                  <a:pt x="5396083" y="-51339"/>
                  <a:pt x="5366082" y="11454"/>
                  <a:pt x="5480834" y="0"/>
                </a:cubicBezTo>
                <a:cubicBezTo>
                  <a:pt x="5595586" y="-11454"/>
                  <a:pt x="5783285" y="49361"/>
                  <a:pt x="5975007" y="0"/>
                </a:cubicBezTo>
                <a:cubicBezTo>
                  <a:pt x="6166729" y="-49361"/>
                  <a:pt x="6367998" y="44199"/>
                  <a:pt x="6738730" y="0"/>
                </a:cubicBezTo>
                <a:lnTo>
                  <a:pt x="6738730" y="0"/>
                </a:lnTo>
                <a:cubicBezTo>
                  <a:pt x="6763036" y="271560"/>
                  <a:pt x="6679402" y="469900"/>
                  <a:pt x="6738730" y="683114"/>
                </a:cubicBezTo>
                <a:cubicBezTo>
                  <a:pt x="6798058" y="896328"/>
                  <a:pt x="6730556" y="945700"/>
                  <a:pt x="6738730" y="1105718"/>
                </a:cubicBezTo>
                <a:cubicBezTo>
                  <a:pt x="6746904" y="1265736"/>
                  <a:pt x="6689297" y="1345258"/>
                  <a:pt x="6738730" y="1580425"/>
                </a:cubicBezTo>
                <a:cubicBezTo>
                  <a:pt x="6788163" y="1815592"/>
                  <a:pt x="6700463" y="1974665"/>
                  <a:pt x="6738730" y="2107233"/>
                </a:cubicBezTo>
                <a:cubicBezTo>
                  <a:pt x="6776997" y="2239801"/>
                  <a:pt x="6699085" y="2532733"/>
                  <a:pt x="6738730" y="2790347"/>
                </a:cubicBezTo>
                <a:cubicBezTo>
                  <a:pt x="6778375" y="3047961"/>
                  <a:pt x="6696548" y="3161603"/>
                  <a:pt x="6738730" y="3317155"/>
                </a:cubicBezTo>
                <a:cubicBezTo>
                  <a:pt x="6780912" y="3472707"/>
                  <a:pt x="6716424" y="3581770"/>
                  <a:pt x="6738730" y="3843963"/>
                </a:cubicBezTo>
                <a:cubicBezTo>
                  <a:pt x="6761036" y="4106156"/>
                  <a:pt x="6666036" y="4215702"/>
                  <a:pt x="6738730" y="4527077"/>
                </a:cubicBezTo>
                <a:cubicBezTo>
                  <a:pt x="6811424" y="4838452"/>
                  <a:pt x="6664549" y="4976415"/>
                  <a:pt x="6738730" y="5210191"/>
                </a:cubicBezTo>
                <a:lnTo>
                  <a:pt x="6738730" y="5210191"/>
                </a:lnTo>
                <a:cubicBezTo>
                  <a:pt x="6537447" y="5218467"/>
                  <a:pt x="6452472" y="5159726"/>
                  <a:pt x="6177169" y="5210191"/>
                </a:cubicBezTo>
                <a:cubicBezTo>
                  <a:pt x="5901866" y="5260656"/>
                  <a:pt x="5840858" y="5196651"/>
                  <a:pt x="5548221" y="5210191"/>
                </a:cubicBezTo>
                <a:cubicBezTo>
                  <a:pt x="5255584" y="5223731"/>
                  <a:pt x="5184438" y="5138026"/>
                  <a:pt x="4919273" y="5210191"/>
                </a:cubicBezTo>
                <a:cubicBezTo>
                  <a:pt x="4654108" y="5282356"/>
                  <a:pt x="4395084" y="5127829"/>
                  <a:pt x="4222937" y="5210191"/>
                </a:cubicBezTo>
                <a:cubicBezTo>
                  <a:pt x="4050790" y="5292553"/>
                  <a:pt x="3741228" y="5192970"/>
                  <a:pt x="3593989" y="5210191"/>
                </a:cubicBezTo>
                <a:cubicBezTo>
                  <a:pt x="3446750" y="5227412"/>
                  <a:pt x="3257663" y="5193683"/>
                  <a:pt x="2965041" y="5210191"/>
                </a:cubicBezTo>
                <a:cubicBezTo>
                  <a:pt x="2672419" y="5226699"/>
                  <a:pt x="2726157" y="5173583"/>
                  <a:pt x="2538255" y="5210191"/>
                </a:cubicBezTo>
                <a:cubicBezTo>
                  <a:pt x="2350353" y="5246799"/>
                  <a:pt x="2309472" y="5167229"/>
                  <a:pt x="2178856" y="5210191"/>
                </a:cubicBezTo>
                <a:cubicBezTo>
                  <a:pt x="2048240" y="5253153"/>
                  <a:pt x="1938770" y="5190157"/>
                  <a:pt x="1752070" y="5210191"/>
                </a:cubicBezTo>
                <a:cubicBezTo>
                  <a:pt x="1565370" y="5230225"/>
                  <a:pt x="1305442" y="5155668"/>
                  <a:pt x="1055734" y="5210191"/>
                </a:cubicBezTo>
                <a:cubicBezTo>
                  <a:pt x="806026" y="5264714"/>
                  <a:pt x="767761" y="5189088"/>
                  <a:pt x="494174" y="5210191"/>
                </a:cubicBezTo>
                <a:cubicBezTo>
                  <a:pt x="220587" y="5231294"/>
                  <a:pt x="166619" y="5155831"/>
                  <a:pt x="0" y="5210191"/>
                </a:cubicBezTo>
                <a:lnTo>
                  <a:pt x="0" y="5210191"/>
                </a:lnTo>
                <a:cubicBezTo>
                  <a:pt x="-31758" y="4990635"/>
                  <a:pt x="6019" y="4874829"/>
                  <a:pt x="0" y="4683383"/>
                </a:cubicBezTo>
                <a:cubicBezTo>
                  <a:pt x="-6019" y="4491937"/>
                  <a:pt x="13214" y="4222841"/>
                  <a:pt x="0" y="4000269"/>
                </a:cubicBezTo>
                <a:cubicBezTo>
                  <a:pt x="-13214" y="3777697"/>
                  <a:pt x="37243" y="3598904"/>
                  <a:pt x="0" y="3369257"/>
                </a:cubicBezTo>
                <a:cubicBezTo>
                  <a:pt x="-37243" y="3139610"/>
                  <a:pt x="62009" y="3011490"/>
                  <a:pt x="0" y="2790347"/>
                </a:cubicBezTo>
                <a:cubicBezTo>
                  <a:pt x="-62009" y="2569204"/>
                  <a:pt x="16145" y="2452015"/>
                  <a:pt x="0" y="2315640"/>
                </a:cubicBezTo>
                <a:cubicBezTo>
                  <a:pt x="-16145" y="2179265"/>
                  <a:pt x="40929" y="2003330"/>
                  <a:pt x="0" y="1840934"/>
                </a:cubicBezTo>
                <a:cubicBezTo>
                  <a:pt x="-40929" y="1678538"/>
                  <a:pt x="18078" y="1570832"/>
                  <a:pt x="0" y="1366228"/>
                </a:cubicBezTo>
                <a:cubicBezTo>
                  <a:pt x="-18078" y="1161624"/>
                  <a:pt x="21923" y="1009064"/>
                  <a:pt x="0" y="787318"/>
                </a:cubicBezTo>
                <a:cubicBezTo>
                  <a:pt x="-21923" y="565572"/>
                  <a:pt x="59543" y="212483"/>
                  <a:pt x="0" y="0"/>
                </a:cubicBezTo>
                <a:close/>
              </a:path>
            </a:pathLst>
          </a:custGeom>
          <a:solidFill>
            <a:srgbClr val="FBE1EA"/>
          </a:solidFill>
          <a:ln w="28575">
            <a:solidFill>
              <a:schemeClr val="tx1"/>
            </a:solidFill>
            <a:extLst>
              <a:ext uri="{C807C97D-BFC1-408E-A445-0C87EB9F89A2}">
                <ask:lineSketchStyleProps xmlns:ask="http://schemas.microsoft.com/office/drawing/2018/sketchyshapes" sd="20142180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Về</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nhà</a:t>
            </a:r>
            <a:r>
              <a:rPr lang="en-US" sz="4000" b="1" dirty="0">
                <a:solidFill>
                  <a:prstClr val="black"/>
                </a:solidFill>
                <a:latin typeface="Cambria" panose="02040503050406030204" pitchFamily="18" charset="0"/>
                <a:ea typeface="Cambria" panose="02040503050406030204" pitchFamily="18" charset="0"/>
              </a:rPr>
              <a:t>:</a:t>
            </a:r>
          </a:p>
          <a:p>
            <a:pPr lvl="0" algn="ctr"/>
            <a:r>
              <a:rPr lang="en-US" sz="4000" b="1" dirty="0" err="1">
                <a:solidFill>
                  <a:prstClr val="black"/>
                </a:solidFill>
                <a:latin typeface="Cambria" panose="02040503050406030204" pitchFamily="18" charset="0"/>
                <a:ea typeface="Cambria" panose="02040503050406030204" pitchFamily="18" charset="0"/>
              </a:rPr>
              <a:t>Hỏi</a:t>
            </a:r>
            <a:r>
              <a:rPr lang="en-US" sz="4000" b="1" dirty="0">
                <a:solidFill>
                  <a:prstClr val="black"/>
                </a:solidFill>
                <a:latin typeface="Cambria" panose="02040503050406030204" pitchFamily="18" charset="0"/>
                <a:ea typeface="Cambria" panose="02040503050406030204" pitchFamily="18" charset="0"/>
              </a:rPr>
              <a:t> ý </a:t>
            </a:r>
            <a:r>
              <a:rPr lang="en-US" sz="4000" b="1" dirty="0" err="1">
                <a:solidFill>
                  <a:prstClr val="black"/>
                </a:solidFill>
                <a:latin typeface="Cambria" panose="02040503050406030204" pitchFamily="18" charset="0"/>
                <a:ea typeface="Cambria" panose="02040503050406030204" pitchFamily="18" charset="0"/>
              </a:rPr>
              <a:t>kiến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bố</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mẹ</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mỗi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tổ</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góp</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tiền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mua</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hoặc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góp</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vài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chậu</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hoa</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để</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tạo</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không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gian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thiên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nhiên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cho</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lớp</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học</a:t>
            </a:r>
            <a:r>
              <a:rPr lang="en-US" sz="4000" b="1" dirty="0">
                <a:solidFill>
                  <a:prstClr val="black"/>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0349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556BA-882B-FB48-0F0E-CB104BE9B88B}"/>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9B596982-C3FA-3D2E-965A-16E821FD62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8107209" y="3601278"/>
            <a:ext cx="3693442" cy="2871651"/>
          </a:xfrm>
          <a:prstGeom prst="rect">
            <a:avLst/>
          </a:prstGeom>
        </p:spPr>
      </p:pic>
      <p:grpSp>
        <p:nvGrpSpPr>
          <p:cNvPr id="4" name="Group 3">
            <a:extLst>
              <a:ext uri="{FF2B5EF4-FFF2-40B4-BE49-F238E27FC236}">
                <a16:creationId xmlns:a16="http://schemas.microsoft.com/office/drawing/2014/main" id="{8EB1BD5C-F37B-D7F4-1589-C2FCEDFA7BEF}"/>
              </a:ext>
            </a:extLst>
          </p:cNvPr>
          <p:cNvGrpSpPr/>
          <p:nvPr/>
        </p:nvGrpSpPr>
        <p:grpSpPr>
          <a:xfrm>
            <a:off x="1176960" y="373984"/>
            <a:ext cx="9174230" cy="1247817"/>
            <a:chOff x="832121" y="1335181"/>
            <a:chExt cx="6373351" cy="1247817"/>
          </a:xfrm>
        </p:grpSpPr>
        <p:grpSp>
          <p:nvGrpSpPr>
            <p:cNvPr id="8" name="组合 18">
              <a:extLst>
                <a:ext uri="{FF2B5EF4-FFF2-40B4-BE49-F238E27FC236}">
                  <a16:creationId xmlns:a16="http://schemas.microsoft.com/office/drawing/2014/main" id="{F6788E98-60FD-A87E-3C31-556787BD182B}"/>
                </a:ext>
              </a:extLst>
            </p:cNvPr>
            <p:cNvGrpSpPr/>
            <p:nvPr/>
          </p:nvGrpSpPr>
          <p:grpSpPr>
            <a:xfrm>
              <a:off x="1241740" y="1588903"/>
              <a:ext cx="5963732" cy="849453"/>
              <a:chOff x="1317" y="3053"/>
              <a:chExt cx="16681" cy="3965"/>
            </a:xfrm>
          </p:grpSpPr>
          <p:grpSp>
            <p:nvGrpSpPr>
              <p:cNvPr id="11" name="组合 15">
                <a:extLst>
                  <a:ext uri="{FF2B5EF4-FFF2-40B4-BE49-F238E27FC236}">
                    <a16:creationId xmlns:a16="http://schemas.microsoft.com/office/drawing/2014/main" id="{DD205961-0107-D2A4-4D17-6C0CB84FBF52}"/>
                  </a:ext>
                </a:extLst>
              </p:cNvPr>
              <p:cNvGrpSpPr/>
              <p:nvPr/>
            </p:nvGrpSpPr>
            <p:grpSpPr>
              <a:xfrm>
                <a:off x="1317" y="3053"/>
                <a:ext cx="16681" cy="3965"/>
                <a:chOff x="1020" y="2328"/>
                <a:chExt cx="11012" cy="8169"/>
              </a:xfrm>
            </p:grpSpPr>
            <p:sp>
              <p:nvSpPr>
                <p:cNvPr id="13" name="圆角矩形 14">
                  <a:extLst>
                    <a:ext uri="{FF2B5EF4-FFF2-40B4-BE49-F238E27FC236}">
                      <a16:creationId xmlns:a16="http://schemas.microsoft.com/office/drawing/2014/main" id="{3DCE26A5-1538-B2CC-A1C6-644CD76047D3}"/>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4" name="圆角矩形 13">
                  <a:extLst>
                    <a:ext uri="{FF2B5EF4-FFF2-40B4-BE49-F238E27FC236}">
                      <a16:creationId xmlns:a16="http://schemas.microsoft.com/office/drawing/2014/main" id="{EA6B83A4-F188-C3B1-D23D-D2D1D9B96C9B}"/>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grpSp>
          <p:sp>
            <p:nvSpPr>
              <p:cNvPr id="12" name="文本框 17">
                <a:extLst>
                  <a:ext uri="{FF2B5EF4-FFF2-40B4-BE49-F238E27FC236}">
                    <a16:creationId xmlns:a16="http://schemas.microsoft.com/office/drawing/2014/main" id="{3CD399A3-4DA4-AFC6-12A4-1A9A704101CB}"/>
                  </a:ext>
                </a:extLst>
              </p:cNvPr>
              <p:cNvSpPr txBox="1"/>
              <p:nvPr/>
            </p:nvSpPr>
            <p:spPr>
              <a:xfrm>
                <a:off x="2864" y="3416"/>
                <a:ext cx="14554" cy="2712"/>
              </a:xfrm>
              <a:prstGeom prst="rect">
                <a:avLst/>
              </a:prstGeom>
              <a:noFill/>
            </p:spPr>
            <p:txBody>
              <a:bodyPr wrap="square" rtlCol="0">
                <a:spAutoFit/>
              </a:bodyPr>
              <a:lstStyle/>
              <a:p>
                <a:pPr marL="177165" marR="0" indent="-6350">
                  <a:lnSpc>
                    <a:spcPct val="107000"/>
                  </a:lnSpc>
                  <a:spcBef>
                    <a:spcPts val="0"/>
                  </a:spcBef>
                  <a:spcAft>
                    <a:spcPts val="340"/>
                  </a:spcAft>
                </a:pPr>
                <a:r>
                  <a:rPr lang="en-US" sz="3200" b="1" dirty="0" err="1">
                    <a:latin typeface="Arial" panose="020B0604020202020204" pitchFamily="34" charset="0"/>
                    <a:ea typeface="Calibri" panose="020F0502020204030204" pitchFamily="34" charset="0"/>
                    <a:cs typeface="Arial" panose="020B0604020202020204" pitchFamily="34" charset="0"/>
                  </a:rPr>
                  <a:t>K</a:t>
                </a:r>
                <a:r>
                  <a:rPr lang="en-US" sz="3200" b="1" dirty="0" err="1">
                    <a:effectLst/>
                    <a:latin typeface="Arial" panose="020B0604020202020204" pitchFamily="34" charset="0"/>
                    <a:ea typeface="Calibri" panose="020F0502020204030204" pitchFamily="34" charset="0"/>
                    <a:cs typeface="Arial" panose="020B0604020202020204" pitchFamily="34" charset="0"/>
                  </a:rPr>
                  <a:t>ể</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tên</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các</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màu</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sắc</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mà</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các</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em</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biết</a:t>
                </a:r>
                <a:r>
                  <a:rPr lang="en-US" sz="3200" b="1" dirty="0">
                    <a:effectLst/>
                    <a:latin typeface="Arial" panose="020B0604020202020204" pitchFamily="34" charset="0"/>
                    <a:ea typeface="Calibri" panose="020F0502020204030204" pitchFamily="34" charset="0"/>
                    <a:cs typeface="Arial" panose="020B0604020202020204" pitchFamily="34" charset="0"/>
                  </a:rPr>
                  <a:t>?</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0" name="图片 25" descr="卡通人物&#10;&#10;中度可信度描述已自动生成">
              <a:extLst>
                <a:ext uri="{FF2B5EF4-FFF2-40B4-BE49-F238E27FC236}">
                  <a16:creationId xmlns:a16="http://schemas.microsoft.com/office/drawing/2014/main" id="{1A038354-C594-6FB7-3C8A-12B33F5C089D}"/>
                </a:ext>
              </a:extLst>
            </p:cNvPr>
            <p:cNvPicPr>
              <a:picLocks noChangeAspect="1"/>
            </p:cNvPicPr>
            <p:nvPr>
              <p:custDataLst>
                <p:tags r:id="rId2"/>
              </p:custDataLst>
            </p:nvPr>
          </p:nvPicPr>
          <p:blipFill>
            <a:blip r:embed="rId5" cstate="email"/>
            <a:stretch>
              <a:fillRect/>
            </a:stretch>
          </p:blipFill>
          <p:spPr>
            <a:xfrm rot="19945025">
              <a:off x="832121" y="1335181"/>
              <a:ext cx="927551" cy="1247817"/>
            </a:xfrm>
            <a:prstGeom prst="rect">
              <a:avLst/>
            </a:prstGeom>
          </p:spPr>
        </p:pic>
      </p:grpSp>
      <p:pic>
        <p:nvPicPr>
          <p:cNvPr id="15" name="Picture 2" descr="Nhìn thấu&quot; tính cách cực chuẩn qua màu sắc bạn yêu thích">
            <a:extLst>
              <a:ext uri="{FF2B5EF4-FFF2-40B4-BE49-F238E27FC236}">
                <a16:creationId xmlns:a16="http://schemas.microsoft.com/office/drawing/2014/main" id="{7D039294-C798-E187-8F58-10BC96071B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947" y="1746902"/>
            <a:ext cx="6884426" cy="439102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A43052A7-8B3A-96CF-5B16-9EA179216E00}"/>
              </a:ext>
            </a:extLst>
          </p:cNvPr>
          <p:cNvGrpSpPr/>
          <p:nvPr/>
        </p:nvGrpSpPr>
        <p:grpSpPr>
          <a:xfrm>
            <a:off x="927707" y="429618"/>
            <a:ext cx="10099756" cy="1247817"/>
            <a:chOff x="641741" y="1392728"/>
            <a:chExt cx="6563731" cy="1247817"/>
          </a:xfrm>
        </p:grpSpPr>
        <p:grpSp>
          <p:nvGrpSpPr>
            <p:cNvPr id="17" name="组合 18">
              <a:extLst>
                <a:ext uri="{FF2B5EF4-FFF2-40B4-BE49-F238E27FC236}">
                  <a16:creationId xmlns:a16="http://schemas.microsoft.com/office/drawing/2014/main" id="{3032DB2E-3E8F-A055-5EAC-9A78B67CFFEF}"/>
                </a:ext>
              </a:extLst>
            </p:cNvPr>
            <p:cNvGrpSpPr/>
            <p:nvPr/>
          </p:nvGrpSpPr>
          <p:grpSpPr>
            <a:xfrm>
              <a:off x="1227439" y="1588903"/>
              <a:ext cx="5978033" cy="849453"/>
              <a:chOff x="1277" y="3053"/>
              <a:chExt cx="16721" cy="3965"/>
            </a:xfrm>
          </p:grpSpPr>
          <p:grpSp>
            <p:nvGrpSpPr>
              <p:cNvPr id="19" name="组合 15">
                <a:extLst>
                  <a:ext uri="{FF2B5EF4-FFF2-40B4-BE49-F238E27FC236}">
                    <a16:creationId xmlns:a16="http://schemas.microsoft.com/office/drawing/2014/main" id="{EC6E2F50-EFA1-34A9-ED10-234BD4577D9B}"/>
                  </a:ext>
                </a:extLst>
              </p:cNvPr>
              <p:cNvGrpSpPr/>
              <p:nvPr/>
            </p:nvGrpSpPr>
            <p:grpSpPr>
              <a:xfrm>
                <a:off x="1317" y="3053"/>
                <a:ext cx="16681" cy="3965"/>
                <a:chOff x="1020" y="2328"/>
                <a:chExt cx="11012" cy="8169"/>
              </a:xfrm>
            </p:grpSpPr>
            <p:sp>
              <p:nvSpPr>
                <p:cNvPr id="21" name="圆角矩形 14">
                  <a:extLst>
                    <a:ext uri="{FF2B5EF4-FFF2-40B4-BE49-F238E27FC236}">
                      <a16:creationId xmlns:a16="http://schemas.microsoft.com/office/drawing/2014/main" id="{218045EF-200C-D4BF-B1C4-7E73737F48E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22" name="圆角矩形 13">
                  <a:extLst>
                    <a:ext uri="{FF2B5EF4-FFF2-40B4-BE49-F238E27FC236}">
                      <a16:creationId xmlns:a16="http://schemas.microsoft.com/office/drawing/2014/main" id="{8E1EA557-D311-6DF3-7D96-C34C24C5A10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grpSp>
          <p:sp>
            <p:nvSpPr>
              <p:cNvPr id="20" name="文本框 17">
                <a:extLst>
                  <a:ext uri="{FF2B5EF4-FFF2-40B4-BE49-F238E27FC236}">
                    <a16:creationId xmlns:a16="http://schemas.microsoft.com/office/drawing/2014/main" id="{38A1C266-BB4A-30EE-D8C8-8FD5DFB465C1}"/>
                  </a:ext>
                </a:extLst>
              </p:cNvPr>
              <p:cNvSpPr txBox="1"/>
              <p:nvPr/>
            </p:nvSpPr>
            <p:spPr>
              <a:xfrm>
                <a:off x="1277" y="3628"/>
                <a:ext cx="16378" cy="2427"/>
              </a:xfrm>
              <a:prstGeom prst="rect">
                <a:avLst/>
              </a:prstGeom>
              <a:noFill/>
            </p:spPr>
            <p:txBody>
              <a:bodyPr wrap="square" rtlCol="0">
                <a:spAutoFit/>
              </a:bodyPr>
              <a:lstStyle/>
              <a:p>
                <a:pPr marL="177165" marR="0" indent="-6350">
                  <a:lnSpc>
                    <a:spcPct val="107000"/>
                  </a:lnSpc>
                  <a:spcBef>
                    <a:spcPts val="0"/>
                  </a:spcBef>
                  <a:spcAft>
                    <a:spcPts val="340"/>
                  </a:spcAft>
                </a:pPr>
                <a:r>
                  <a:rPr lang="en-US" sz="2800" dirty="0" err="1">
                    <a:effectLst/>
                    <a:latin typeface="Arial" panose="020B0604020202020204" pitchFamily="34" charset="0"/>
                    <a:ea typeface="Calibri" panose="020F0502020204030204" pitchFamily="34" charset="0"/>
                    <a:cs typeface="Arial" panose="020B0604020202020204" pitchFamily="34" charset="0"/>
                  </a:rPr>
                  <a:t>Màu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nào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mang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lại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cho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chúng</a:t>
                </a:r>
                <a:r>
                  <a:rPr lang="en-US" sz="2800" dirty="0">
                    <a:effectLst/>
                    <a:latin typeface="Arial" panose="020B0604020202020204" pitchFamily="34" charset="0"/>
                    <a:ea typeface="Calibri" panose="020F0502020204030204" pitchFamily="34" charset="0"/>
                    <a:cs typeface="Arial" panose="020B0604020202020204" pitchFamily="34" charset="0"/>
                  </a:rPr>
                  <a:t> ta </a:t>
                </a:r>
                <a:r>
                  <a:rPr lang="en-US" sz="2800" dirty="0" err="1">
                    <a:effectLst/>
                    <a:latin typeface="Arial" panose="020B0604020202020204" pitchFamily="34" charset="0"/>
                    <a:ea typeface="Calibri" panose="020F0502020204030204" pitchFamily="34" charset="0"/>
                    <a:cs typeface="Arial" panose="020B0604020202020204" pitchFamily="34" charset="0"/>
                  </a:rPr>
                  <a:t>sự</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vọng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hòa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bình</a:t>
                </a:r>
                <a:r>
                  <a:rPr lang="en-US" sz="2800" dirty="0">
                    <a:effectLst/>
                    <a:latin typeface="Arial" panose="020B0604020202020204" pitchFamily="34" charset="0"/>
                    <a:ea typeface="Calibri" panose="020F0502020204030204" pitchFamily="34" charset="0"/>
                    <a:cs typeface="Arial" panose="020B0604020202020204" pitchFamily="34" charset="0"/>
                  </a:rPr>
                  <a:t>?</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图片 25" descr="卡通人物&#10;&#10;中度可信度描述已自动生成">
              <a:extLst>
                <a:ext uri="{FF2B5EF4-FFF2-40B4-BE49-F238E27FC236}">
                  <a16:creationId xmlns:a16="http://schemas.microsoft.com/office/drawing/2014/main" id="{0E8AD9DC-89D3-D04B-7925-550F625FA45D}"/>
                </a:ext>
              </a:extLst>
            </p:cNvPr>
            <p:cNvPicPr>
              <a:picLocks noChangeAspect="1"/>
            </p:cNvPicPr>
            <p:nvPr>
              <p:custDataLst>
                <p:tags r:id="rId1"/>
              </p:custDataLst>
            </p:nvPr>
          </p:nvPicPr>
          <p:blipFill>
            <a:blip r:embed="rId5" cstate="email"/>
            <a:stretch>
              <a:fillRect/>
            </a:stretch>
          </p:blipFill>
          <p:spPr>
            <a:xfrm rot="19945025">
              <a:off x="641741" y="1392728"/>
              <a:ext cx="927551" cy="1247817"/>
            </a:xfrm>
            <a:prstGeom prst="rect">
              <a:avLst/>
            </a:prstGeom>
          </p:spPr>
        </p:pic>
      </p:grpSp>
      <p:sp>
        <p:nvSpPr>
          <p:cNvPr id="23" name="Oval 22">
            <a:extLst>
              <a:ext uri="{FF2B5EF4-FFF2-40B4-BE49-F238E27FC236}">
                <a16:creationId xmlns:a16="http://schemas.microsoft.com/office/drawing/2014/main" id="{097B6AD4-8D12-2134-DBE3-23BDCFB34C24}"/>
              </a:ext>
            </a:extLst>
          </p:cNvPr>
          <p:cNvSpPr/>
          <p:nvPr/>
        </p:nvSpPr>
        <p:spPr>
          <a:xfrm>
            <a:off x="2864540" y="4591879"/>
            <a:ext cx="2943225" cy="15803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164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7B1EA-25D3-9E43-3050-EC8671BCF5FD}"/>
            </a:ext>
          </a:extLst>
        </p:cNvPr>
        <p:cNvGrpSpPr/>
        <p:nvPr/>
      </p:nvGrpSpPr>
      <p:grpSpPr>
        <a:xfrm>
          <a:off x="0" y="0"/>
          <a:ext cx="0" cy="0"/>
          <a:chOff x="0" y="0"/>
          <a:chExt cx="0" cy="0"/>
        </a:xfrm>
      </p:grpSpPr>
      <p:pic>
        <p:nvPicPr>
          <p:cNvPr id="7" name="Picture 6" descr="A cartoon of a child sitting at a desk&#10;&#10;Description automatically generated">
            <a:extLst>
              <a:ext uri="{FF2B5EF4-FFF2-40B4-BE49-F238E27FC236}">
                <a16:creationId xmlns:a16="http://schemas.microsoft.com/office/drawing/2014/main" id="{5ACD23C1-CEA4-C2F1-FBE4-EE524B00C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030" y="1181683"/>
            <a:ext cx="5806840" cy="5808292"/>
          </a:xfrm>
          <a:prstGeom prst="rect">
            <a:avLst/>
          </a:prstGeom>
        </p:spPr>
      </p:pic>
      <p:sp>
        <p:nvSpPr>
          <p:cNvPr id="8" name="Rectangle: Rounded Corners 7">
            <a:extLst>
              <a:ext uri="{FF2B5EF4-FFF2-40B4-BE49-F238E27FC236}">
                <a16:creationId xmlns:a16="http://schemas.microsoft.com/office/drawing/2014/main" id="{48C20F7A-8C73-888E-E972-07D18DBBDF57}"/>
              </a:ext>
            </a:extLst>
          </p:cNvPr>
          <p:cNvSpPr/>
          <p:nvPr/>
        </p:nvSpPr>
        <p:spPr>
          <a:xfrm>
            <a:off x="457200" y="763225"/>
            <a:ext cx="6738730" cy="5210191"/>
          </a:xfrm>
          <a:custGeom>
            <a:avLst/>
            <a:gdLst>
              <a:gd name="csX0" fmla="*/ 0 w 6738730"/>
              <a:gd name="csY0" fmla="*/ 0 h 5210191"/>
              <a:gd name="csX1" fmla="*/ 0 w 6738730"/>
              <a:gd name="csY1" fmla="*/ 0 h 5210191"/>
              <a:gd name="csX2" fmla="*/ 696335 w 6738730"/>
              <a:gd name="csY2" fmla="*/ 0 h 5210191"/>
              <a:gd name="csX3" fmla="*/ 1190509 w 6738730"/>
              <a:gd name="csY3" fmla="*/ 0 h 5210191"/>
              <a:gd name="csX4" fmla="*/ 1617295 w 6738730"/>
              <a:gd name="csY4" fmla="*/ 0 h 5210191"/>
              <a:gd name="csX5" fmla="*/ 1976694 w 6738730"/>
              <a:gd name="csY5" fmla="*/ 0 h 5210191"/>
              <a:gd name="csX6" fmla="*/ 2538255 w 6738730"/>
              <a:gd name="csY6" fmla="*/ 0 h 5210191"/>
              <a:gd name="csX7" fmla="*/ 3167203 w 6738730"/>
              <a:gd name="csY7" fmla="*/ 0 h 5210191"/>
              <a:gd name="csX8" fmla="*/ 3593989 w 6738730"/>
              <a:gd name="csY8" fmla="*/ 0 h 5210191"/>
              <a:gd name="csX9" fmla="*/ 4222937 w 6738730"/>
              <a:gd name="csY9" fmla="*/ 0 h 5210191"/>
              <a:gd name="csX10" fmla="*/ 4649724 w 6738730"/>
              <a:gd name="csY10" fmla="*/ 0 h 5210191"/>
              <a:gd name="csX11" fmla="*/ 5211285 w 6738730"/>
              <a:gd name="csY11" fmla="*/ 0 h 5210191"/>
              <a:gd name="csX12" fmla="*/ 5772845 w 6738730"/>
              <a:gd name="csY12" fmla="*/ 0 h 5210191"/>
              <a:gd name="csX13" fmla="*/ 6738730 w 6738730"/>
              <a:gd name="csY13" fmla="*/ 0 h 5210191"/>
              <a:gd name="csX14" fmla="*/ 6738730 w 6738730"/>
              <a:gd name="csY14" fmla="*/ 0 h 5210191"/>
              <a:gd name="csX15" fmla="*/ 6738730 w 6738730"/>
              <a:gd name="csY15" fmla="*/ 631012 h 5210191"/>
              <a:gd name="csX16" fmla="*/ 6738730 w 6738730"/>
              <a:gd name="csY16" fmla="*/ 1053616 h 5210191"/>
              <a:gd name="csX17" fmla="*/ 6738730 w 6738730"/>
              <a:gd name="csY17" fmla="*/ 1632527 h 5210191"/>
              <a:gd name="csX18" fmla="*/ 6738730 w 6738730"/>
              <a:gd name="csY18" fmla="*/ 2211437 h 5210191"/>
              <a:gd name="csX19" fmla="*/ 6738730 w 6738730"/>
              <a:gd name="csY19" fmla="*/ 2790347 h 5210191"/>
              <a:gd name="csX20" fmla="*/ 6738730 w 6738730"/>
              <a:gd name="csY20" fmla="*/ 3369257 h 5210191"/>
              <a:gd name="csX21" fmla="*/ 6738730 w 6738730"/>
              <a:gd name="csY21" fmla="*/ 3791861 h 5210191"/>
              <a:gd name="csX22" fmla="*/ 6738730 w 6738730"/>
              <a:gd name="csY22" fmla="*/ 4370771 h 5210191"/>
              <a:gd name="csX23" fmla="*/ 6738730 w 6738730"/>
              <a:gd name="csY23" fmla="*/ 5210191 h 5210191"/>
              <a:gd name="csX24" fmla="*/ 6738730 w 6738730"/>
              <a:gd name="csY24" fmla="*/ 5210191 h 5210191"/>
              <a:gd name="csX25" fmla="*/ 6177169 w 6738730"/>
              <a:gd name="csY25" fmla="*/ 5210191 h 5210191"/>
              <a:gd name="csX26" fmla="*/ 5817770 w 6738730"/>
              <a:gd name="csY26" fmla="*/ 5210191 h 5210191"/>
              <a:gd name="csX27" fmla="*/ 5121435 w 6738730"/>
              <a:gd name="csY27" fmla="*/ 5210191 h 5210191"/>
              <a:gd name="csX28" fmla="*/ 4492487 w 6738730"/>
              <a:gd name="csY28" fmla="*/ 5210191 h 5210191"/>
              <a:gd name="csX29" fmla="*/ 3863539 w 6738730"/>
              <a:gd name="csY29" fmla="*/ 5210191 h 5210191"/>
              <a:gd name="csX30" fmla="*/ 3504140 w 6738730"/>
              <a:gd name="csY30" fmla="*/ 5210191 h 5210191"/>
              <a:gd name="csX31" fmla="*/ 2875191 w 6738730"/>
              <a:gd name="csY31" fmla="*/ 5210191 h 5210191"/>
              <a:gd name="csX32" fmla="*/ 2246243 w 6738730"/>
              <a:gd name="csY32" fmla="*/ 5210191 h 5210191"/>
              <a:gd name="csX33" fmla="*/ 1549908 w 6738730"/>
              <a:gd name="csY33" fmla="*/ 5210191 h 5210191"/>
              <a:gd name="csX34" fmla="*/ 1190509 w 6738730"/>
              <a:gd name="csY34" fmla="*/ 5210191 h 5210191"/>
              <a:gd name="csX35" fmla="*/ 494174 w 6738730"/>
              <a:gd name="csY35" fmla="*/ 5210191 h 5210191"/>
              <a:gd name="csX36" fmla="*/ 0 w 6738730"/>
              <a:gd name="csY36" fmla="*/ 5210191 h 5210191"/>
              <a:gd name="csX37" fmla="*/ 0 w 6738730"/>
              <a:gd name="csY37" fmla="*/ 5210191 h 5210191"/>
              <a:gd name="csX38" fmla="*/ 0 w 6738730"/>
              <a:gd name="csY38" fmla="*/ 4579179 h 5210191"/>
              <a:gd name="csX39" fmla="*/ 0 w 6738730"/>
              <a:gd name="csY39" fmla="*/ 4104473 h 5210191"/>
              <a:gd name="csX40" fmla="*/ 0 w 6738730"/>
              <a:gd name="csY40" fmla="*/ 3629766 h 5210191"/>
              <a:gd name="csX41" fmla="*/ 0 w 6738730"/>
              <a:gd name="csY41" fmla="*/ 2998754 h 5210191"/>
              <a:gd name="csX42" fmla="*/ 0 w 6738730"/>
              <a:gd name="csY42" fmla="*/ 2471946 h 5210191"/>
              <a:gd name="csX43" fmla="*/ 0 w 6738730"/>
              <a:gd name="csY43" fmla="*/ 1893036 h 5210191"/>
              <a:gd name="csX44" fmla="*/ 0 w 6738730"/>
              <a:gd name="csY44" fmla="*/ 1418330 h 5210191"/>
              <a:gd name="csX45" fmla="*/ 0 w 6738730"/>
              <a:gd name="csY45" fmla="*/ 839420 h 5210191"/>
              <a:gd name="csX46" fmla="*/ 0 w 6738730"/>
              <a:gd name="csY46" fmla="*/ 0 h 52101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6738730" h="5210191" fill="none" extrusionOk="0">
                <a:moveTo>
                  <a:pt x="0" y="0"/>
                </a:moveTo>
                <a:lnTo>
                  <a:pt x="0" y="0"/>
                </a:lnTo>
                <a:cubicBezTo>
                  <a:pt x="225912" y="-49504"/>
                  <a:pt x="447807" y="33589"/>
                  <a:pt x="696335" y="0"/>
                </a:cubicBezTo>
                <a:cubicBezTo>
                  <a:pt x="944864" y="-33589"/>
                  <a:pt x="1005481" y="30750"/>
                  <a:pt x="1190509" y="0"/>
                </a:cubicBezTo>
                <a:cubicBezTo>
                  <a:pt x="1375537" y="-30750"/>
                  <a:pt x="1447263" y="48266"/>
                  <a:pt x="1617295" y="0"/>
                </a:cubicBezTo>
                <a:cubicBezTo>
                  <a:pt x="1787327" y="-48266"/>
                  <a:pt x="1844460" y="7181"/>
                  <a:pt x="1976694" y="0"/>
                </a:cubicBezTo>
                <a:cubicBezTo>
                  <a:pt x="2108928" y="-7181"/>
                  <a:pt x="2345844" y="56314"/>
                  <a:pt x="2538255" y="0"/>
                </a:cubicBezTo>
                <a:cubicBezTo>
                  <a:pt x="2730666" y="-56314"/>
                  <a:pt x="2901367" y="45979"/>
                  <a:pt x="3167203" y="0"/>
                </a:cubicBezTo>
                <a:cubicBezTo>
                  <a:pt x="3433039" y="-45979"/>
                  <a:pt x="3485441" y="32631"/>
                  <a:pt x="3593989" y="0"/>
                </a:cubicBezTo>
                <a:cubicBezTo>
                  <a:pt x="3702537" y="-32631"/>
                  <a:pt x="3978768" y="64071"/>
                  <a:pt x="4222937" y="0"/>
                </a:cubicBezTo>
                <a:cubicBezTo>
                  <a:pt x="4467106" y="-64071"/>
                  <a:pt x="4486600" y="9322"/>
                  <a:pt x="4649724" y="0"/>
                </a:cubicBezTo>
                <a:cubicBezTo>
                  <a:pt x="4812848" y="-9322"/>
                  <a:pt x="4981281" y="46345"/>
                  <a:pt x="5211285" y="0"/>
                </a:cubicBezTo>
                <a:cubicBezTo>
                  <a:pt x="5441289" y="-46345"/>
                  <a:pt x="5619797" y="60467"/>
                  <a:pt x="5772845" y="0"/>
                </a:cubicBezTo>
                <a:cubicBezTo>
                  <a:pt x="5925893" y="-60467"/>
                  <a:pt x="6323127" y="68666"/>
                  <a:pt x="6738730" y="0"/>
                </a:cubicBezTo>
                <a:lnTo>
                  <a:pt x="6738730" y="0"/>
                </a:lnTo>
                <a:cubicBezTo>
                  <a:pt x="6771497" y="140189"/>
                  <a:pt x="6680853" y="343946"/>
                  <a:pt x="6738730" y="631012"/>
                </a:cubicBezTo>
                <a:cubicBezTo>
                  <a:pt x="6796607" y="918078"/>
                  <a:pt x="6688948" y="910077"/>
                  <a:pt x="6738730" y="1053616"/>
                </a:cubicBezTo>
                <a:cubicBezTo>
                  <a:pt x="6788512" y="1197155"/>
                  <a:pt x="6735115" y="1461963"/>
                  <a:pt x="6738730" y="1632527"/>
                </a:cubicBezTo>
                <a:cubicBezTo>
                  <a:pt x="6742345" y="1803091"/>
                  <a:pt x="6689370" y="2027343"/>
                  <a:pt x="6738730" y="2211437"/>
                </a:cubicBezTo>
                <a:cubicBezTo>
                  <a:pt x="6788090" y="2395531"/>
                  <a:pt x="6690871" y="2619999"/>
                  <a:pt x="6738730" y="2790347"/>
                </a:cubicBezTo>
                <a:cubicBezTo>
                  <a:pt x="6786589" y="2960695"/>
                  <a:pt x="6735321" y="3241026"/>
                  <a:pt x="6738730" y="3369257"/>
                </a:cubicBezTo>
                <a:cubicBezTo>
                  <a:pt x="6742139" y="3497488"/>
                  <a:pt x="6727599" y="3686485"/>
                  <a:pt x="6738730" y="3791861"/>
                </a:cubicBezTo>
                <a:cubicBezTo>
                  <a:pt x="6749861" y="3897237"/>
                  <a:pt x="6724617" y="4197824"/>
                  <a:pt x="6738730" y="4370771"/>
                </a:cubicBezTo>
                <a:cubicBezTo>
                  <a:pt x="6752843" y="4543718"/>
                  <a:pt x="6689575" y="5014768"/>
                  <a:pt x="6738730" y="5210191"/>
                </a:cubicBezTo>
                <a:lnTo>
                  <a:pt x="6738730" y="5210191"/>
                </a:lnTo>
                <a:cubicBezTo>
                  <a:pt x="6498815" y="5239390"/>
                  <a:pt x="6296907" y="5181704"/>
                  <a:pt x="6177169" y="5210191"/>
                </a:cubicBezTo>
                <a:cubicBezTo>
                  <a:pt x="6057431" y="5238678"/>
                  <a:pt x="5960470" y="5208635"/>
                  <a:pt x="5817770" y="5210191"/>
                </a:cubicBezTo>
                <a:cubicBezTo>
                  <a:pt x="5675070" y="5211747"/>
                  <a:pt x="5465145" y="5166198"/>
                  <a:pt x="5121435" y="5210191"/>
                </a:cubicBezTo>
                <a:cubicBezTo>
                  <a:pt x="4777725" y="5254184"/>
                  <a:pt x="4703846" y="5165255"/>
                  <a:pt x="4492487" y="5210191"/>
                </a:cubicBezTo>
                <a:cubicBezTo>
                  <a:pt x="4281128" y="5255127"/>
                  <a:pt x="4046087" y="5154536"/>
                  <a:pt x="3863539" y="5210191"/>
                </a:cubicBezTo>
                <a:cubicBezTo>
                  <a:pt x="3680991" y="5265846"/>
                  <a:pt x="3661905" y="5194132"/>
                  <a:pt x="3504140" y="5210191"/>
                </a:cubicBezTo>
                <a:cubicBezTo>
                  <a:pt x="3346375" y="5226250"/>
                  <a:pt x="3153780" y="5185976"/>
                  <a:pt x="2875191" y="5210191"/>
                </a:cubicBezTo>
                <a:cubicBezTo>
                  <a:pt x="2596602" y="5234406"/>
                  <a:pt x="2475241" y="5162388"/>
                  <a:pt x="2246243" y="5210191"/>
                </a:cubicBezTo>
                <a:cubicBezTo>
                  <a:pt x="2017245" y="5257994"/>
                  <a:pt x="1784637" y="5198358"/>
                  <a:pt x="1549908" y="5210191"/>
                </a:cubicBezTo>
                <a:cubicBezTo>
                  <a:pt x="1315180" y="5222024"/>
                  <a:pt x="1294665" y="5200043"/>
                  <a:pt x="1190509" y="5210191"/>
                </a:cubicBezTo>
                <a:cubicBezTo>
                  <a:pt x="1086353" y="5220339"/>
                  <a:pt x="718548" y="5200301"/>
                  <a:pt x="494174" y="5210191"/>
                </a:cubicBezTo>
                <a:cubicBezTo>
                  <a:pt x="269801" y="5220081"/>
                  <a:pt x="124888" y="5204354"/>
                  <a:pt x="0" y="5210191"/>
                </a:cubicBezTo>
                <a:lnTo>
                  <a:pt x="0" y="5210191"/>
                </a:lnTo>
                <a:cubicBezTo>
                  <a:pt x="-15998" y="4979219"/>
                  <a:pt x="58514" y="4869551"/>
                  <a:pt x="0" y="4579179"/>
                </a:cubicBezTo>
                <a:cubicBezTo>
                  <a:pt x="-58514" y="4288807"/>
                  <a:pt x="2708" y="4324665"/>
                  <a:pt x="0" y="4104473"/>
                </a:cubicBezTo>
                <a:cubicBezTo>
                  <a:pt x="-2708" y="3884281"/>
                  <a:pt x="3714" y="3819960"/>
                  <a:pt x="0" y="3629766"/>
                </a:cubicBezTo>
                <a:cubicBezTo>
                  <a:pt x="-3714" y="3439572"/>
                  <a:pt x="1796" y="3270844"/>
                  <a:pt x="0" y="2998754"/>
                </a:cubicBezTo>
                <a:cubicBezTo>
                  <a:pt x="-1796" y="2726664"/>
                  <a:pt x="60318" y="2700015"/>
                  <a:pt x="0" y="2471946"/>
                </a:cubicBezTo>
                <a:cubicBezTo>
                  <a:pt x="-60318" y="2243877"/>
                  <a:pt x="9220" y="2118617"/>
                  <a:pt x="0" y="1893036"/>
                </a:cubicBezTo>
                <a:cubicBezTo>
                  <a:pt x="-9220" y="1667455"/>
                  <a:pt x="31178" y="1621104"/>
                  <a:pt x="0" y="1418330"/>
                </a:cubicBezTo>
                <a:cubicBezTo>
                  <a:pt x="-31178" y="1215556"/>
                  <a:pt x="54464" y="993844"/>
                  <a:pt x="0" y="839420"/>
                </a:cubicBezTo>
                <a:cubicBezTo>
                  <a:pt x="-54464" y="684996"/>
                  <a:pt x="47526" y="180112"/>
                  <a:pt x="0" y="0"/>
                </a:cubicBezTo>
                <a:close/>
              </a:path>
              <a:path w="6738730" h="5210191" stroke="0" extrusionOk="0">
                <a:moveTo>
                  <a:pt x="0" y="0"/>
                </a:moveTo>
                <a:lnTo>
                  <a:pt x="0" y="0"/>
                </a:lnTo>
                <a:cubicBezTo>
                  <a:pt x="212346" y="-37670"/>
                  <a:pt x="243715" y="48580"/>
                  <a:pt x="426786" y="0"/>
                </a:cubicBezTo>
                <a:cubicBezTo>
                  <a:pt x="609857" y="-48580"/>
                  <a:pt x="808207" y="49012"/>
                  <a:pt x="1055734" y="0"/>
                </a:cubicBezTo>
                <a:cubicBezTo>
                  <a:pt x="1303261" y="-49012"/>
                  <a:pt x="1394471" y="43703"/>
                  <a:pt x="1617295" y="0"/>
                </a:cubicBezTo>
                <a:cubicBezTo>
                  <a:pt x="1840119" y="-43703"/>
                  <a:pt x="2000196" y="26620"/>
                  <a:pt x="2246243" y="0"/>
                </a:cubicBezTo>
                <a:cubicBezTo>
                  <a:pt x="2492290" y="-26620"/>
                  <a:pt x="2661124" y="42063"/>
                  <a:pt x="2942579" y="0"/>
                </a:cubicBezTo>
                <a:cubicBezTo>
                  <a:pt x="3224034" y="-42063"/>
                  <a:pt x="3254585" y="34420"/>
                  <a:pt x="3369365" y="0"/>
                </a:cubicBezTo>
                <a:cubicBezTo>
                  <a:pt x="3484145" y="-34420"/>
                  <a:pt x="3667624" y="19803"/>
                  <a:pt x="3930926" y="0"/>
                </a:cubicBezTo>
                <a:cubicBezTo>
                  <a:pt x="4194228" y="-19803"/>
                  <a:pt x="4233166" y="22027"/>
                  <a:pt x="4492487" y="0"/>
                </a:cubicBezTo>
                <a:cubicBezTo>
                  <a:pt x="4751808" y="-22027"/>
                  <a:pt x="4846787" y="51339"/>
                  <a:pt x="5121435" y="0"/>
                </a:cubicBezTo>
                <a:cubicBezTo>
                  <a:pt x="5396083" y="-51339"/>
                  <a:pt x="5366082" y="11454"/>
                  <a:pt x="5480834" y="0"/>
                </a:cubicBezTo>
                <a:cubicBezTo>
                  <a:pt x="5595586" y="-11454"/>
                  <a:pt x="5783285" y="49361"/>
                  <a:pt x="5975007" y="0"/>
                </a:cubicBezTo>
                <a:cubicBezTo>
                  <a:pt x="6166729" y="-49361"/>
                  <a:pt x="6367998" y="44199"/>
                  <a:pt x="6738730" y="0"/>
                </a:cubicBezTo>
                <a:lnTo>
                  <a:pt x="6738730" y="0"/>
                </a:lnTo>
                <a:cubicBezTo>
                  <a:pt x="6763036" y="271560"/>
                  <a:pt x="6679402" y="469900"/>
                  <a:pt x="6738730" y="683114"/>
                </a:cubicBezTo>
                <a:cubicBezTo>
                  <a:pt x="6798058" y="896328"/>
                  <a:pt x="6730556" y="945700"/>
                  <a:pt x="6738730" y="1105718"/>
                </a:cubicBezTo>
                <a:cubicBezTo>
                  <a:pt x="6746904" y="1265736"/>
                  <a:pt x="6689297" y="1345258"/>
                  <a:pt x="6738730" y="1580425"/>
                </a:cubicBezTo>
                <a:cubicBezTo>
                  <a:pt x="6788163" y="1815592"/>
                  <a:pt x="6700463" y="1974665"/>
                  <a:pt x="6738730" y="2107233"/>
                </a:cubicBezTo>
                <a:cubicBezTo>
                  <a:pt x="6776997" y="2239801"/>
                  <a:pt x="6699085" y="2532733"/>
                  <a:pt x="6738730" y="2790347"/>
                </a:cubicBezTo>
                <a:cubicBezTo>
                  <a:pt x="6778375" y="3047961"/>
                  <a:pt x="6696548" y="3161603"/>
                  <a:pt x="6738730" y="3317155"/>
                </a:cubicBezTo>
                <a:cubicBezTo>
                  <a:pt x="6780912" y="3472707"/>
                  <a:pt x="6716424" y="3581770"/>
                  <a:pt x="6738730" y="3843963"/>
                </a:cubicBezTo>
                <a:cubicBezTo>
                  <a:pt x="6761036" y="4106156"/>
                  <a:pt x="6666036" y="4215702"/>
                  <a:pt x="6738730" y="4527077"/>
                </a:cubicBezTo>
                <a:cubicBezTo>
                  <a:pt x="6811424" y="4838452"/>
                  <a:pt x="6664549" y="4976415"/>
                  <a:pt x="6738730" y="5210191"/>
                </a:cubicBezTo>
                <a:lnTo>
                  <a:pt x="6738730" y="5210191"/>
                </a:lnTo>
                <a:cubicBezTo>
                  <a:pt x="6537447" y="5218467"/>
                  <a:pt x="6452472" y="5159726"/>
                  <a:pt x="6177169" y="5210191"/>
                </a:cubicBezTo>
                <a:cubicBezTo>
                  <a:pt x="5901866" y="5260656"/>
                  <a:pt x="5840858" y="5196651"/>
                  <a:pt x="5548221" y="5210191"/>
                </a:cubicBezTo>
                <a:cubicBezTo>
                  <a:pt x="5255584" y="5223731"/>
                  <a:pt x="5184438" y="5138026"/>
                  <a:pt x="4919273" y="5210191"/>
                </a:cubicBezTo>
                <a:cubicBezTo>
                  <a:pt x="4654108" y="5282356"/>
                  <a:pt x="4395084" y="5127829"/>
                  <a:pt x="4222937" y="5210191"/>
                </a:cubicBezTo>
                <a:cubicBezTo>
                  <a:pt x="4050790" y="5292553"/>
                  <a:pt x="3741228" y="5192970"/>
                  <a:pt x="3593989" y="5210191"/>
                </a:cubicBezTo>
                <a:cubicBezTo>
                  <a:pt x="3446750" y="5227412"/>
                  <a:pt x="3257663" y="5193683"/>
                  <a:pt x="2965041" y="5210191"/>
                </a:cubicBezTo>
                <a:cubicBezTo>
                  <a:pt x="2672419" y="5226699"/>
                  <a:pt x="2726157" y="5173583"/>
                  <a:pt x="2538255" y="5210191"/>
                </a:cubicBezTo>
                <a:cubicBezTo>
                  <a:pt x="2350353" y="5246799"/>
                  <a:pt x="2309472" y="5167229"/>
                  <a:pt x="2178856" y="5210191"/>
                </a:cubicBezTo>
                <a:cubicBezTo>
                  <a:pt x="2048240" y="5253153"/>
                  <a:pt x="1938770" y="5190157"/>
                  <a:pt x="1752070" y="5210191"/>
                </a:cubicBezTo>
                <a:cubicBezTo>
                  <a:pt x="1565370" y="5230225"/>
                  <a:pt x="1305442" y="5155668"/>
                  <a:pt x="1055734" y="5210191"/>
                </a:cubicBezTo>
                <a:cubicBezTo>
                  <a:pt x="806026" y="5264714"/>
                  <a:pt x="767761" y="5189088"/>
                  <a:pt x="494174" y="5210191"/>
                </a:cubicBezTo>
                <a:cubicBezTo>
                  <a:pt x="220587" y="5231294"/>
                  <a:pt x="166619" y="5155831"/>
                  <a:pt x="0" y="5210191"/>
                </a:cubicBezTo>
                <a:lnTo>
                  <a:pt x="0" y="5210191"/>
                </a:lnTo>
                <a:cubicBezTo>
                  <a:pt x="-31758" y="4990635"/>
                  <a:pt x="6019" y="4874829"/>
                  <a:pt x="0" y="4683383"/>
                </a:cubicBezTo>
                <a:cubicBezTo>
                  <a:pt x="-6019" y="4491937"/>
                  <a:pt x="13214" y="4222841"/>
                  <a:pt x="0" y="4000269"/>
                </a:cubicBezTo>
                <a:cubicBezTo>
                  <a:pt x="-13214" y="3777697"/>
                  <a:pt x="37243" y="3598904"/>
                  <a:pt x="0" y="3369257"/>
                </a:cubicBezTo>
                <a:cubicBezTo>
                  <a:pt x="-37243" y="3139610"/>
                  <a:pt x="62009" y="3011490"/>
                  <a:pt x="0" y="2790347"/>
                </a:cubicBezTo>
                <a:cubicBezTo>
                  <a:pt x="-62009" y="2569204"/>
                  <a:pt x="16145" y="2452015"/>
                  <a:pt x="0" y="2315640"/>
                </a:cubicBezTo>
                <a:cubicBezTo>
                  <a:pt x="-16145" y="2179265"/>
                  <a:pt x="40929" y="2003330"/>
                  <a:pt x="0" y="1840934"/>
                </a:cubicBezTo>
                <a:cubicBezTo>
                  <a:pt x="-40929" y="1678538"/>
                  <a:pt x="18078" y="1570832"/>
                  <a:pt x="0" y="1366228"/>
                </a:cubicBezTo>
                <a:cubicBezTo>
                  <a:pt x="-18078" y="1161624"/>
                  <a:pt x="21923" y="1009064"/>
                  <a:pt x="0" y="787318"/>
                </a:cubicBezTo>
                <a:cubicBezTo>
                  <a:pt x="-21923" y="565572"/>
                  <a:pt x="59543" y="212483"/>
                  <a:pt x="0" y="0"/>
                </a:cubicBezTo>
                <a:close/>
              </a:path>
            </a:pathLst>
          </a:custGeom>
          <a:solidFill>
            <a:srgbClr val="FBE1EA"/>
          </a:solidFill>
          <a:ln w="28575">
            <a:solidFill>
              <a:schemeClr val="tx1"/>
            </a:solidFill>
            <a:extLst>
              <a:ext uri="{C807C97D-BFC1-408E-A445-0C87EB9F89A2}">
                <ask:lineSketchStyleProps xmlns:ask="http://schemas.microsoft.com/office/drawing/2018/sketchyshapes" sd="20142180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a:solidFill>
                  <a:prstClr val="black"/>
                </a:solidFill>
                <a:latin typeface="Cambria" panose="02040503050406030204" pitchFamily="18" charset="0"/>
                <a:ea typeface="Cambria" panose="02040503050406030204" pitchFamily="18" charset="0"/>
              </a:rPr>
              <a:t>L</a:t>
            </a:r>
            <a:r>
              <a:rPr lang="vi-VN" sz="3200" b="1" dirty="0">
                <a:solidFill>
                  <a:prstClr val="black"/>
                </a:solidFill>
                <a:latin typeface="Cambria" panose="02040503050406030204" pitchFamily="18" charset="0"/>
                <a:ea typeface="Cambria" panose="02040503050406030204" pitchFamily="18" charset="0"/>
              </a:rPr>
              <a:t>uật chơi:</a:t>
            </a:r>
            <a:endParaRPr lang="en-US" sz="3200" b="1"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200" dirty="0">
                <a:solidFill>
                  <a:prstClr val="black"/>
                </a:solidFill>
                <a:latin typeface="Cambria" panose="02040503050406030204" pitchFamily="18" charset="0"/>
                <a:ea typeface="Cambria" panose="02040503050406030204" pitchFamily="18" charset="0"/>
              </a:rPr>
              <a:t>Bạn quản trò hô: Xanh – cả lớp bước lên 1 bước. Đỏ − đứng yên. Tím: Lùi 1 bước. Vàng: Bước sang ngang.</a:t>
            </a:r>
            <a:endParaRPr lang="en-US"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200" dirty="0">
                <a:solidFill>
                  <a:prstClr val="black"/>
                </a:solidFill>
                <a:latin typeface="Cambria" panose="02040503050406030204" pitchFamily="18" charset="0"/>
                <a:ea typeface="Cambria" panose="02040503050406030204" pitchFamily="18" charset="0"/>
              </a:rPr>
              <a:t>HS phải nhớ để bước đúng theo khẩu lệnh. Khẩu lệnh sẽ đưa ra bốn chữ một lần.</a:t>
            </a:r>
            <a:endParaRPr lang="en-US"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200" dirty="0">
                <a:solidFill>
                  <a:prstClr val="black"/>
                </a:solidFill>
                <a:latin typeface="Cambria" panose="02040503050406030204" pitchFamily="18" charset="0"/>
                <a:ea typeface="Cambria" panose="02040503050406030204" pitchFamily="18" charset="0"/>
              </a:rPr>
              <a:t>Ví dụ: Xanh đỏ tím vàng. Vàng vàng xanh xanh. Tím tím tím đỏ… </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7803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691544-95F3-ED67-EF41-7383A4B2815F}"/>
              </a:ext>
            </a:extLst>
          </p:cNvPr>
          <p:cNvPicPr>
            <a:picLocks noChangeAspect="1"/>
          </p:cNvPicPr>
          <p:nvPr/>
        </p:nvPicPr>
        <p:blipFill>
          <a:blip r:embed="rId2"/>
          <a:stretch>
            <a:fillRect/>
          </a:stretch>
        </p:blipFill>
        <p:spPr>
          <a:xfrm>
            <a:off x="1433128" y="1384319"/>
            <a:ext cx="5230821" cy="3115326"/>
          </a:xfrm>
          <a:prstGeom prst="rect">
            <a:avLst/>
          </a:prstGeom>
        </p:spPr>
      </p:pic>
      <p:sp>
        <p:nvSpPr>
          <p:cNvPr id="9" name="Rectangle: Rounded Corners 8">
            <a:extLst>
              <a:ext uri="{FF2B5EF4-FFF2-40B4-BE49-F238E27FC236}">
                <a16:creationId xmlns:a16="http://schemas.microsoft.com/office/drawing/2014/main" id="{7BBE1262-FB62-A737-5876-7430EEBA9B14}"/>
              </a:ext>
            </a:extLst>
          </p:cNvPr>
          <p:cNvSpPr/>
          <p:nvPr/>
        </p:nvSpPr>
        <p:spPr>
          <a:xfrm>
            <a:off x="2928766" y="519395"/>
            <a:ext cx="2348914" cy="754144"/>
          </a:xfrm>
          <a:custGeom>
            <a:avLst/>
            <a:gdLst>
              <a:gd name="csX0" fmla="*/ 0 w 2348914"/>
              <a:gd name="csY0" fmla="*/ 125693 h 754144"/>
              <a:gd name="csX1" fmla="*/ 125693 w 2348914"/>
              <a:gd name="csY1" fmla="*/ 0 h 754144"/>
              <a:gd name="csX2" fmla="*/ 629100 w 2348914"/>
              <a:gd name="csY2" fmla="*/ 0 h 754144"/>
              <a:gd name="csX3" fmla="*/ 1111531 w 2348914"/>
              <a:gd name="csY3" fmla="*/ 0 h 754144"/>
              <a:gd name="csX4" fmla="*/ 1614938 w 2348914"/>
              <a:gd name="csY4" fmla="*/ 0 h 754144"/>
              <a:gd name="csX5" fmla="*/ 2223221 w 2348914"/>
              <a:gd name="csY5" fmla="*/ 0 h 754144"/>
              <a:gd name="csX6" fmla="*/ 2348914 w 2348914"/>
              <a:gd name="csY6" fmla="*/ 125693 h 754144"/>
              <a:gd name="csX7" fmla="*/ 2348914 w 2348914"/>
              <a:gd name="csY7" fmla="*/ 628451 h 754144"/>
              <a:gd name="csX8" fmla="*/ 2223221 w 2348914"/>
              <a:gd name="csY8" fmla="*/ 754144 h 754144"/>
              <a:gd name="csX9" fmla="*/ 1677864 w 2348914"/>
              <a:gd name="csY9" fmla="*/ 754144 h 754144"/>
              <a:gd name="csX10" fmla="*/ 1216408 w 2348914"/>
              <a:gd name="csY10" fmla="*/ 754144 h 754144"/>
              <a:gd name="csX11" fmla="*/ 733976 w 2348914"/>
              <a:gd name="csY11" fmla="*/ 754144 h 754144"/>
              <a:gd name="csX12" fmla="*/ 125693 w 2348914"/>
              <a:gd name="csY12" fmla="*/ 754144 h 754144"/>
              <a:gd name="csX13" fmla="*/ 0 w 2348914"/>
              <a:gd name="csY13" fmla="*/ 628451 h 754144"/>
              <a:gd name="csX14" fmla="*/ 0 w 2348914"/>
              <a:gd name="csY14" fmla="*/ 125693 h 7541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348914" h="754144" fill="none" extrusionOk="0">
                <a:moveTo>
                  <a:pt x="0" y="125693"/>
                </a:moveTo>
                <a:cubicBezTo>
                  <a:pt x="15584" y="57158"/>
                  <a:pt x="44319" y="16925"/>
                  <a:pt x="125693" y="0"/>
                </a:cubicBezTo>
                <a:cubicBezTo>
                  <a:pt x="310890" y="-24086"/>
                  <a:pt x="491728" y="35346"/>
                  <a:pt x="629100" y="0"/>
                </a:cubicBezTo>
                <a:cubicBezTo>
                  <a:pt x="766472" y="-35346"/>
                  <a:pt x="984335" y="48627"/>
                  <a:pt x="1111531" y="0"/>
                </a:cubicBezTo>
                <a:cubicBezTo>
                  <a:pt x="1238727" y="-48627"/>
                  <a:pt x="1370758" y="40887"/>
                  <a:pt x="1614938" y="0"/>
                </a:cubicBezTo>
                <a:cubicBezTo>
                  <a:pt x="1859118" y="-40887"/>
                  <a:pt x="2036236" y="44578"/>
                  <a:pt x="2223221" y="0"/>
                </a:cubicBezTo>
                <a:cubicBezTo>
                  <a:pt x="2286374" y="19290"/>
                  <a:pt x="2346339" y="55004"/>
                  <a:pt x="2348914" y="125693"/>
                </a:cubicBezTo>
                <a:cubicBezTo>
                  <a:pt x="2357889" y="301002"/>
                  <a:pt x="2342495" y="456180"/>
                  <a:pt x="2348914" y="628451"/>
                </a:cubicBezTo>
                <a:cubicBezTo>
                  <a:pt x="2368912" y="695602"/>
                  <a:pt x="2278741" y="745958"/>
                  <a:pt x="2223221" y="754144"/>
                </a:cubicBezTo>
                <a:cubicBezTo>
                  <a:pt x="2014907" y="813952"/>
                  <a:pt x="1931290" y="744930"/>
                  <a:pt x="1677864" y="754144"/>
                </a:cubicBezTo>
                <a:cubicBezTo>
                  <a:pt x="1424438" y="763358"/>
                  <a:pt x="1331326" y="724009"/>
                  <a:pt x="1216408" y="754144"/>
                </a:cubicBezTo>
                <a:cubicBezTo>
                  <a:pt x="1101490" y="784279"/>
                  <a:pt x="950350" y="721373"/>
                  <a:pt x="733976" y="754144"/>
                </a:cubicBezTo>
                <a:cubicBezTo>
                  <a:pt x="517602" y="786915"/>
                  <a:pt x="423995" y="717322"/>
                  <a:pt x="125693" y="754144"/>
                </a:cubicBezTo>
                <a:cubicBezTo>
                  <a:pt x="64885" y="755845"/>
                  <a:pt x="-6684" y="690435"/>
                  <a:pt x="0" y="628451"/>
                </a:cubicBezTo>
                <a:cubicBezTo>
                  <a:pt x="-133" y="451167"/>
                  <a:pt x="21899" y="371255"/>
                  <a:pt x="0" y="125693"/>
                </a:cubicBezTo>
                <a:close/>
              </a:path>
              <a:path w="2348914" h="754144" stroke="0" extrusionOk="0">
                <a:moveTo>
                  <a:pt x="0" y="125693"/>
                </a:moveTo>
                <a:cubicBezTo>
                  <a:pt x="-16891" y="68128"/>
                  <a:pt x="47524" y="6076"/>
                  <a:pt x="125693" y="0"/>
                </a:cubicBezTo>
                <a:cubicBezTo>
                  <a:pt x="272836" y="-51291"/>
                  <a:pt x="519680" y="57361"/>
                  <a:pt x="629100" y="0"/>
                </a:cubicBezTo>
                <a:cubicBezTo>
                  <a:pt x="738520" y="-57361"/>
                  <a:pt x="984774" y="34447"/>
                  <a:pt x="1090556" y="0"/>
                </a:cubicBezTo>
                <a:cubicBezTo>
                  <a:pt x="1196338" y="-34447"/>
                  <a:pt x="1426014" y="26048"/>
                  <a:pt x="1614938" y="0"/>
                </a:cubicBezTo>
                <a:cubicBezTo>
                  <a:pt x="1803862" y="-26048"/>
                  <a:pt x="1970876" y="58087"/>
                  <a:pt x="2223221" y="0"/>
                </a:cubicBezTo>
                <a:cubicBezTo>
                  <a:pt x="2284584" y="-9190"/>
                  <a:pt x="2334441" y="70191"/>
                  <a:pt x="2348914" y="125693"/>
                </a:cubicBezTo>
                <a:cubicBezTo>
                  <a:pt x="2406532" y="308176"/>
                  <a:pt x="2348145" y="385137"/>
                  <a:pt x="2348914" y="628451"/>
                </a:cubicBezTo>
                <a:cubicBezTo>
                  <a:pt x="2354490" y="694191"/>
                  <a:pt x="2296275" y="773018"/>
                  <a:pt x="2223221" y="754144"/>
                </a:cubicBezTo>
                <a:cubicBezTo>
                  <a:pt x="2123684" y="761312"/>
                  <a:pt x="1854674" y="734898"/>
                  <a:pt x="1761765" y="754144"/>
                </a:cubicBezTo>
                <a:cubicBezTo>
                  <a:pt x="1668856" y="773390"/>
                  <a:pt x="1508080" y="740350"/>
                  <a:pt x="1279333" y="754144"/>
                </a:cubicBezTo>
                <a:cubicBezTo>
                  <a:pt x="1050586" y="767938"/>
                  <a:pt x="1008602" y="736811"/>
                  <a:pt x="775927" y="754144"/>
                </a:cubicBezTo>
                <a:cubicBezTo>
                  <a:pt x="543252" y="771477"/>
                  <a:pt x="348997" y="728103"/>
                  <a:pt x="125693" y="754144"/>
                </a:cubicBezTo>
                <a:cubicBezTo>
                  <a:pt x="49507" y="753560"/>
                  <a:pt x="1596" y="696365"/>
                  <a:pt x="0" y="628451"/>
                </a:cubicBezTo>
                <a:cubicBezTo>
                  <a:pt x="-56715" y="497895"/>
                  <a:pt x="57458" y="349539"/>
                  <a:pt x="0" y="125693"/>
                </a:cubicBezTo>
                <a:close/>
              </a:path>
            </a:pathLst>
          </a:custGeom>
          <a:solidFill>
            <a:schemeClr val="bg1"/>
          </a:solidFill>
          <a:ln w="28575">
            <a:solidFill>
              <a:srgbClr val="289C76"/>
            </a:solidFill>
            <a:extLst>
              <a:ext uri="{C807C97D-BFC1-408E-A445-0C87EB9F89A2}">
                <ask:lineSketchStyleProps xmlns:ask="http://schemas.microsoft.com/office/drawing/2018/sketchyshapes" sd="20142180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pitchFamily="18" charset="0"/>
                <a:ea typeface="Cambria" panose="02040503050406030204" pitchFamily="18" charset="0"/>
              </a:rPr>
              <a:t>TUẦN 31</a:t>
            </a:r>
          </a:p>
        </p:txBody>
      </p:sp>
    </p:spTree>
    <p:extLst>
      <p:ext uri="{BB962C8B-B14F-4D97-AF65-F5344CB8AC3E}">
        <p14:creationId xmlns:p14="http://schemas.microsoft.com/office/powerpoint/2010/main" val="4033427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3383" y="867380"/>
            <a:ext cx="10436469" cy="3078455"/>
          </a:xfrm>
          <a:prstGeom prst="rect">
            <a:avLst/>
          </a:prstGeom>
          <a:solidFill>
            <a:schemeClr val="bg1"/>
          </a:solid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HĐ1: </a:t>
            </a:r>
            <a:r>
              <a:rPr kumimoji="0" lang="vi-VN" sz="4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Làm những tấm biển nhắc nhở mọi người giữ gìn vệ sinh môi trường.</a:t>
            </a:r>
          </a:p>
        </p:txBody>
      </p:sp>
      <p:pic>
        <p:nvPicPr>
          <p:cNvPr id="11"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0" y="2883379"/>
            <a:ext cx="2422921" cy="4180466"/>
          </a:xfrm>
          <a:prstGeom prst="rect">
            <a:avLst/>
          </a:prstGeom>
        </p:spPr>
      </p:pic>
    </p:spTree>
    <p:extLst>
      <p:ext uri="{BB962C8B-B14F-4D97-AF65-F5344CB8AC3E}">
        <p14:creationId xmlns:p14="http://schemas.microsoft.com/office/powerpoint/2010/main" val="2551997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17">
            <a:extLst>
              <a:ext uri="{FF2B5EF4-FFF2-40B4-BE49-F238E27FC236}">
                <a16:creationId xmlns:a16="http://schemas.microsoft.com/office/drawing/2014/main" id="{D8C454B3-3552-75CB-8B62-DD5F7CC085FE}"/>
              </a:ext>
            </a:extLst>
          </p:cNvPr>
          <p:cNvSpPr/>
          <p:nvPr/>
        </p:nvSpPr>
        <p:spPr>
          <a:xfrm>
            <a:off x="1225335" y="2117917"/>
            <a:ext cx="9892608" cy="2492183"/>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11" name="Group 10">
            <a:extLst>
              <a:ext uri="{FF2B5EF4-FFF2-40B4-BE49-F238E27FC236}">
                <a16:creationId xmlns:a16="http://schemas.microsoft.com/office/drawing/2014/main" id="{74348907-2BDF-FF3D-B792-57F10F3A9B16}"/>
              </a:ext>
            </a:extLst>
          </p:cNvPr>
          <p:cNvGrpSpPr/>
          <p:nvPr/>
        </p:nvGrpSpPr>
        <p:grpSpPr>
          <a:xfrm>
            <a:off x="4685675" y="722725"/>
            <a:ext cx="3108271" cy="803854"/>
            <a:chOff x="3977443" y="-1656991"/>
            <a:chExt cx="3108271" cy="803854"/>
          </a:xfrm>
        </p:grpSpPr>
        <p:sp>
          <p:nvSpPr>
            <p:cNvPr id="12" name="矩形: 圆角 6">
              <a:extLst>
                <a:ext uri="{FF2B5EF4-FFF2-40B4-BE49-F238E27FC236}">
                  <a16:creationId xmlns:a16="http://schemas.microsoft.com/office/drawing/2014/main" id="{1F78E2F9-34E2-931C-A0FF-21ADE90DE392}"/>
                </a:ext>
              </a:extLst>
            </p:cNvPr>
            <p:cNvSpPr/>
            <p:nvPr/>
          </p:nvSpPr>
          <p:spPr>
            <a:xfrm>
              <a:off x="3977443" y="-1656991"/>
              <a:ext cx="3108271" cy="786121"/>
            </a:xfrm>
            <a:prstGeom prst="roundRect">
              <a:avLst>
                <a:gd name="adj" fmla="val 50000"/>
              </a:avLst>
            </a:prstGeom>
            <a:solidFill>
              <a:srgbClr val="85E834"/>
            </a:solidFill>
            <a:ln w="34925" cap="rnd" cmpd="sng" algn="ctr">
              <a:solidFill>
                <a:srgbClr val="139F4E"/>
              </a:solidFill>
              <a:prstDash val="dash"/>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13" name="TextBox 12">
              <a:extLst>
                <a:ext uri="{FF2B5EF4-FFF2-40B4-BE49-F238E27FC236}">
                  <a16:creationId xmlns:a16="http://schemas.microsoft.com/office/drawing/2014/main" id="{7A408CF1-4A4A-1A2C-6FD1-5CB09B8888D5}"/>
                </a:ext>
              </a:extLst>
            </p:cNvPr>
            <p:cNvSpPr txBox="1"/>
            <p:nvPr/>
          </p:nvSpPr>
          <p:spPr>
            <a:xfrm>
              <a:off x="4149092" y="-1561023"/>
              <a:ext cx="2764972" cy="707886"/>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rPr>
                <a:t>CHUẨN BỊ</a:t>
              </a:r>
              <a:endParaRPr kumimoji="0" lang="zh-CN" altLang="en-US" sz="4000" b="0" i="0" u="none" strike="noStrike" kern="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grpSp>
      <p:sp>
        <p:nvSpPr>
          <p:cNvPr id="14" name="TextBox 13">
            <a:extLst>
              <a:ext uri="{FF2B5EF4-FFF2-40B4-BE49-F238E27FC236}">
                <a16:creationId xmlns:a16="http://schemas.microsoft.com/office/drawing/2014/main" id="{0625EBFF-8C7B-C041-AB3D-ED81D4A1CD23}"/>
              </a:ext>
            </a:extLst>
          </p:cNvPr>
          <p:cNvSpPr txBox="1"/>
          <p:nvPr/>
        </p:nvSpPr>
        <p:spPr>
          <a:xfrm>
            <a:off x="1445670" y="2429228"/>
            <a:ext cx="2735441" cy="643894"/>
          </a:xfrm>
          <a:prstGeom prst="rect">
            <a:avLst/>
          </a:prstGeom>
          <a:noFill/>
        </p:spPr>
        <p:txBody>
          <a:bodyPr wrap="square" rtlCol="0">
            <a:spAutoFit/>
          </a:bodyPr>
          <a:lstStyle/>
          <a:p>
            <a:pPr marL="0" marR="0" lvl="0" indent="0" algn="just" defTabSz="457200" eaLnBrk="1" fontAlgn="auto" latinLnBrk="0" hangingPunct="1">
              <a:lnSpc>
                <a:spcPct val="12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rPr>
              <a:t>Giấy</a:t>
            </a:r>
            <a:r>
              <a:rPr kumimoji="0" lang="en-US" sz="3200" b="0" i="0" u="none" strike="noStrike" kern="0" cap="none" spc="0" normalizeH="0" baseline="0" noProof="0" dirty="0">
                <a:ln>
                  <a:noFill/>
                </a:ln>
                <a:solidFill>
                  <a:prstClr val="black"/>
                </a:solidFill>
                <a:effectLst/>
                <a:uLnTx/>
                <a:uFillTx/>
              </a:rPr>
              <a:t>,</a:t>
            </a:r>
            <a:r>
              <a:rPr kumimoji="0" lang="en-US" sz="3200" b="0" i="0" u="none" strike="noStrike" kern="0" cap="none" spc="0" normalizeH="0" noProof="0" dirty="0">
                <a:ln>
                  <a:noFill/>
                </a:ln>
                <a:solidFill>
                  <a:prstClr val="black"/>
                </a:solidFill>
                <a:effectLst/>
                <a:uLnTx/>
                <a:uFillTx/>
              </a:rPr>
              <a:t> </a:t>
            </a:r>
            <a:r>
              <a:rPr kumimoji="0" lang="en-US" sz="3200" b="0" i="0" u="none" strike="noStrike" kern="0" cap="none" spc="0" normalizeH="0" baseline="0" noProof="0" dirty="0" err="1">
                <a:ln>
                  <a:noFill/>
                </a:ln>
                <a:solidFill>
                  <a:prstClr val="black"/>
                </a:solidFill>
                <a:effectLst/>
                <a:uLnTx/>
                <a:uFillTx/>
              </a:rPr>
              <a:t>Bìa</a:t>
            </a:r>
            <a:r>
              <a:rPr kumimoji="0" lang="en-US" sz="3200" b="0" i="0" u="none" strike="noStrike" kern="0" cap="none" spc="0" normalizeH="0" noProof="0" dirty="0">
                <a:ln>
                  <a:noFill/>
                </a:ln>
                <a:solidFill>
                  <a:prstClr val="black"/>
                </a:solidFill>
                <a:effectLst/>
                <a:uLnTx/>
                <a:uFillTx/>
              </a:rPr>
              <a:t> </a:t>
            </a:r>
            <a:r>
              <a:rPr kumimoji="0" lang="en-US" sz="3200" b="0" i="0" u="none" strike="noStrike" kern="0" cap="none" spc="0" normalizeH="0" noProof="0" dirty="0" err="1">
                <a:ln>
                  <a:noFill/>
                </a:ln>
                <a:solidFill>
                  <a:prstClr val="black"/>
                </a:solidFill>
                <a:effectLst/>
                <a:uLnTx/>
                <a:uFillTx/>
              </a:rPr>
              <a:t>cứng</a:t>
            </a:r>
            <a:endParaRPr kumimoji="0" lang="en-US" sz="3200" b="0" i="0" u="none" strike="noStrike" kern="0" cap="none" spc="0" normalizeH="0" baseline="0" noProof="0" dirty="0">
              <a:ln>
                <a:noFill/>
              </a:ln>
              <a:solidFill>
                <a:prstClr val="black"/>
              </a:solidFill>
              <a:effectLst/>
              <a:uLnTx/>
              <a:uFillTx/>
            </a:endParaRPr>
          </a:p>
        </p:txBody>
      </p:sp>
      <p:pic>
        <p:nvPicPr>
          <p:cNvPr id="15" name="Picture 2">
            <a:extLst>
              <a:ext uri="{FF2B5EF4-FFF2-40B4-BE49-F238E27FC236}">
                <a16:creationId xmlns:a16="http://schemas.microsoft.com/office/drawing/2014/main" id="{044649FD-4F6C-0C54-19AE-84A527CB5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66590" y="2299835"/>
            <a:ext cx="970528" cy="9705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7C7A6E4-7D69-DA6E-1CB4-C733403FEF92}"/>
              </a:ext>
            </a:extLst>
          </p:cNvPr>
          <p:cNvSpPr txBox="1"/>
          <p:nvPr/>
        </p:nvSpPr>
        <p:spPr>
          <a:xfrm>
            <a:off x="1519220" y="3400390"/>
            <a:ext cx="3871488" cy="643894"/>
          </a:xfrm>
          <a:prstGeom prst="rect">
            <a:avLst/>
          </a:prstGeom>
          <a:noFill/>
        </p:spPr>
        <p:txBody>
          <a:bodyPr wrap="square" rtlCol="0">
            <a:spAutoFit/>
          </a:bodyPr>
          <a:lstStyle/>
          <a:p>
            <a:pPr marL="0" marR="0" lvl="0" indent="0" algn="just" defTabSz="457200" eaLnBrk="1" fontAlgn="auto" latinLnBrk="0" hangingPunct="1">
              <a:lnSpc>
                <a:spcPct val="12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rPr>
              <a:t>Kéo</a:t>
            </a:r>
            <a:endParaRPr kumimoji="0" lang="en-US" sz="3200" b="0" i="0" u="none" strike="noStrike" kern="0" cap="none" spc="0" normalizeH="0" baseline="0" noProof="0" dirty="0">
              <a:ln>
                <a:noFill/>
              </a:ln>
              <a:solidFill>
                <a:prstClr val="black"/>
              </a:solidFill>
              <a:effectLst/>
              <a:uLnTx/>
              <a:uFillTx/>
            </a:endParaRPr>
          </a:p>
        </p:txBody>
      </p:sp>
      <p:pic>
        <p:nvPicPr>
          <p:cNvPr id="17" name="Picture 16">
            <a:extLst>
              <a:ext uri="{FF2B5EF4-FFF2-40B4-BE49-F238E27FC236}">
                <a16:creationId xmlns:a16="http://schemas.microsoft.com/office/drawing/2014/main" id="{4D75A00A-DC00-3D2C-209C-381FDF3FD1B2}"/>
              </a:ext>
            </a:extLst>
          </p:cNvPr>
          <p:cNvPicPr>
            <a:picLocks noChangeAspect="1"/>
          </p:cNvPicPr>
          <p:nvPr/>
        </p:nvPicPr>
        <p:blipFill>
          <a:blip r:embed="rId3">
            <a:extLst>
              <a:ext uri="{28A0092B-C50C-407E-A947-70E740481C1C}">
                <a14:useLocalDpi xmlns:a14="http://schemas.microsoft.com/office/drawing/2010/main" val="0"/>
              </a:ext>
            </a:extLst>
          </a:blip>
          <a:srcRect t="389" b="389"/>
          <a:stretch/>
        </p:blipFill>
        <p:spPr>
          <a:xfrm>
            <a:off x="2622072" y="3292568"/>
            <a:ext cx="755024" cy="859538"/>
          </a:xfrm>
          <a:prstGeom prst="rect">
            <a:avLst/>
          </a:prstGeom>
        </p:spPr>
      </p:pic>
      <p:sp>
        <p:nvSpPr>
          <p:cNvPr id="18" name="TextBox 17">
            <a:extLst>
              <a:ext uri="{FF2B5EF4-FFF2-40B4-BE49-F238E27FC236}">
                <a16:creationId xmlns:a16="http://schemas.microsoft.com/office/drawing/2014/main" id="{DF731008-898C-6B12-F60A-FF6E35821C24}"/>
              </a:ext>
            </a:extLst>
          </p:cNvPr>
          <p:cNvSpPr txBox="1"/>
          <p:nvPr/>
        </p:nvSpPr>
        <p:spPr>
          <a:xfrm>
            <a:off x="5825350" y="3469142"/>
            <a:ext cx="4297979" cy="643894"/>
          </a:xfrm>
          <a:prstGeom prst="rect">
            <a:avLst/>
          </a:prstGeom>
          <a:noFill/>
        </p:spPr>
        <p:txBody>
          <a:bodyPr wrap="square" rtlCol="0">
            <a:spAutoFit/>
          </a:bodyPr>
          <a:lstStyle/>
          <a:p>
            <a:pPr marL="0" marR="0" lvl="0" indent="0" algn="just" defTabSz="457200" eaLnBrk="1" fontAlgn="auto" latinLnBrk="0" hangingPunct="1">
              <a:lnSpc>
                <a:spcPct val="12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rPr>
              <a:t>Băng</a:t>
            </a:r>
            <a:r>
              <a:rPr kumimoji="0" lang="en-US" sz="3200" b="0" i="0" u="none" strike="noStrike" kern="0" cap="none" spc="0" normalizeH="0" baseline="0" noProof="0" dirty="0">
                <a:ln>
                  <a:noFill/>
                </a:ln>
                <a:solidFill>
                  <a:prstClr val="black"/>
                </a:solidFill>
                <a:effectLst/>
                <a:uLnTx/>
                <a:uFillTx/>
              </a:rPr>
              <a:t> </a:t>
            </a:r>
            <a:r>
              <a:rPr kumimoji="0" lang="en-US" sz="3200" b="0" i="0" u="none" strike="noStrike" kern="0" cap="none" spc="0" normalizeH="0" baseline="0" noProof="0" dirty="0" err="1">
                <a:ln>
                  <a:noFill/>
                </a:ln>
                <a:solidFill>
                  <a:prstClr val="black"/>
                </a:solidFill>
                <a:effectLst/>
                <a:uLnTx/>
                <a:uFillTx/>
              </a:rPr>
              <a:t>dính</a:t>
            </a:r>
            <a:r>
              <a:rPr kumimoji="0" lang="en-US" sz="3200" b="0" i="0" u="none" strike="noStrike" kern="0" cap="none" spc="0" normalizeH="0" baseline="0" noProof="0" dirty="0">
                <a:ln>
                  <a:noFill/>
                </a:ln>
                <a:solidFill>
                  <a:prstClr val="black"/>
                </a:solidFill>
                <a:effectLst/>
                <a:uLnTx/>
                <a:uFillTx/>
              </a:rPr>
              <a:t> </a:t>
            </a:r>
            <a:r>
              <a:rPr kumimoji="0" lang="en-US" sz="3200" b="0" i="0" u="none" strike="noStrike" kern="0" cap="none" spc="0" normalizeH="0" baseline="0" noProof="0" dirty="0" err="1">
                <a:ln>
                  <a:noFill/>
                </a:ln>
                <a:solidFill>
                  <a:prstClr val="black"/>
                </a:solidFill>
                <a:effectLst/>
                <a:uLnTx/>
                <a:uFillTx/>
              </a:rPr>
              <a:t>hoặc</a:t>
            </a:r>
            <a:r>
              <a:rPr kumimoji="0" lang="en-US" sz="3200" b="0" i="0" u="none" strike="noStrike" kern="0" cap="none" spc="0" normalizeH="0" baseline="0" noProof="0" dirty="0">
                <a:ln>
                  <a:noFill/>
                </a:ln>
                <a:solidFill>
                  <a:prstClr val="black"/>
                </a:solidFill>
                <a:effectLst/>
                <a:uLnTx/>
                <a:uFillTx/>
              </a:rPr>
              <a:t> </a:t>
            </a:r>
            <a:r>
              <a:rPr kumimoji="0" lang="en-US" sz="3200" b="0" i="0" u="none" strike="noStrike" kern="0" cap="none" spc="0" normalizeH="0" baseline="0" noProof="0" dirty="0" err="1">
                <a:ln>
                  <a:noFill/>
                </a:ln>
                <a:solidFill>
                  <a:prstClr val="black"/>
                </a:solidFill>
                <a:effectLst/>
                <a:uLnTx/>
                <a:uFillTx/>
              </a:rPr>
              <a:t>keo</a:t>
            </a:r>
            <a:r>
              <a:rPr kumimoji="0" lang="en-US" sz="3200" b="0" i="0" u="none" strike="noStrike" kern="0" cap="none" spc="0" normalizeH="0" baseline="0" noProof="0" dirty="0">
                <a:ln>
                  <a:noFill/>
                </a:ln>
                <a:solidFill>
                  <a:prstClr val="black"/>
                </a:solidFill>
                <a:effectLst/>
                <a:uLnTx/>
                <a:uFillTx/>
              </a:rPr>
              <a:t> </a:t>
            </a:r>
            <a:r>
              <a:rPr kumimoji="0" lang="en-US" sz="3200" b="0" i="0" u="none" strike="noStrike" kern="0" cap="none" spc="0" normalizeH="0" baseline="0" noProof="0" dirty="0" err="1">
                <a:ln>
                  <a:noFill/>
                </a:ln>
                <a:solidFill>
                  <a:prstClr val="black"/>
                </a:solidFill>
                <a:effectLst/>
                <a:uLnTx/>
                <a:uFillTx/>
              </a:rPr>
              <a:t>dán</a:t>
            </a:r>
            <a:endParaRPr kumimoji="0" lang="en-US" sz="3200" b="0" i="0" u="none" strike="noStrike" kern="0" cap="none" spc="0" normalizeH="0" baseline="0" noProof="0" dirty="0">
              <a:ln>
                <a:noFill/>
              </a:ln>
              <a:solidFill>
                <a:prstClr val="black"/>
              </a:solidFill>
              <a:effectLst/>
              <a:uLnTx/>
              <a:uFillTx/>
            </a:endParaRPr>
          </a:p>
        </p:txBody>
      </p:sp>
      <p:pic>
        <p:nvPicPr>
          <p:cNvPr id="19" name="Picture 18" descr="A white letter on a black background&#10;&#10;Description automatically generated with low confidence">
            <a:extLst>
              <a:ext uri="{FF2B5EF4-FFF2-40B4-BE49-F238E27FC236}">
                <a16:creationId xmlns:a16="http://schemas.microsoft.com/office/drawing/2014/main" id="{3B465D33-7DCF-2C2A-1FA4-12ED39CEE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6835" y="3381728"/>
            <a:ext cx="862583" cy="862583"/>
          </a:xfrm>
          <a:prstGeom prst="rect">
            <a:avLst/>
          </a:prstGeom>
        </p:spPr>
      </p:pic>
      <p:sp>
        <p:nvSpPr>
          <p:cNvPr id="20" name="TextBox 19">
            <a:extLst>
              <a:ext uri="{FF2B5EF4-FFF2-40B4-BE49-F238E27FC236}">
                <a16:creationId xmlns:a16="http://schemas.microsoft.com/office/drawing/2014/main" id="{D1B8819C-28C5-2207-4BB7-BB6F2ACA36C7}"/>
              </a:ext>
            </a:extLst>
          </p:cNvPr>
          <p:cNvSpPr txBox="1"/>
          <p:nvPr/>
        </p:nvSpPr>
        <p:spPr>
          <a:xfrm>
            <a:off x="6378872" y="2401504"/>
            <a:ext cx="3871488" cy="643894"/>
          </a:xfrm>
          <a:prstGeom prst="rect">
            <a:avLst/>
          </a:prstGeom>
          <a:noFill/>
        </p:spPr>
        <p:txBody>
          <a:bodyPr wrap="square" rtlCol="0">
            <a:spAutoFit/>
          </a:bodyPr>
          <a:lstStyle/>
          <a:p>
            <a:pPr marL="0" marR="0" lvl="0" indent="0" algn="just" defTabSz="457200" eaLnBrk="1" fontAlgn="auto" latinLnBrk="0" hangingPunct="1">
              <a:lnSpc>
                <a:spcPct val="12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rPr>
              <a:t>Bút</a:t>
            </a:r>
            <a:r>
              <a:rPr kumimoji="0" lang="en-US" sz="3200" b="0" i="0" u="none" strike="noStrike" kern="0" cap="none" spc="0" normalizeH="0" noProof="0" dirty="0">
                <a:ln>
                  <a:noFill/>
                </a:ln>
                <a:solidFill>
                  <a:prstClr val="black"/>
                </a:solidFill>
                <a:effectLst/>
                <a:uLnTx/>
                <a:uFillTx/>
              </a:rPr>
              <a:t> </a:t>
            </a:r>
            <a:r>
              <a:rPr lang="en-US" sz="3200" kern="0" dirty="0" err="1">
                <a:solidFill>
                  <a:prstClr val="black"/>
                </a:solidFill>
              </a:rPr>
              <a:t>chì</a:t>
            </a:r>
            <a:r>
              <a:rPr lang="en-US" sz="3200" kern="0" dirty="0">
                <a:solidFill>
                  <a:prstClr val="black"/>
                </a:solidFill>
              </a:rPr>
              <a:t>, </a:t>
            </a:r>
            <a:r>
              <a:rPr kumimoji="0" lang="en-US" sz="3200" b="0" i="0" u="none" strike="noStrike" kern="0" cap="none" spc="0" normalizeH="0" baseline="0" noProof="0" dirty="0" err="1">
                <a:ln>
                  <a:noFill/>
                </a:ln>
                <a:solidFill>
                  <a:prstClr val="black"/>
                </a:solidFill>
                <a:effectLst/>
                <a:uLnTx/>
                <a:uFillTx/>
              </a:rPr>
              <a:t>Bút</a:t>
            </a:r>
            <a:r>
              <a:rPr kumimoji="0" lang="en-US" sz="3200" b="0" i="0" u="none" strike="noStrike" kern="0" cap="none" spc="0" normalizeH="0" noProof="0" dirty="0">
                <a:ln>
                  <a:noFill/>
                </a:ln>
                <a:solidFill>
                  <a:prstClr val="black"/>
                </a:solidFill>
                <a:effectLst/>
                <a:uLnTx/>
                <a:uFillTx/>
              </a:rPr>
              <a:t> </a:t>
            </a:r>
            <a:r>
              <a:rPr kumimoji="0" lang="en-US" sz="3200" b="0" i="0" u="none" strike="noStrike" kern="0" cap="none" spc="0" normalizeH="0" noProof="0" dirty="0" err="1">
                <a:ln>
                  <a:noFill/>
                </a:ln>
                <a:solidFill>
                  <a:prstClr val="black"/>
                </a:solidFill>
                <a:effectLst/>
                <a:uLnTx/>
                <a:uFillTx/>
              </a:rPr>
              <a:t>màu</a:t>
            </a:r>
            <a:endParaRPr kumimoji="0" lang="en-US" sz="3200" b="0" i="0" u="none" strike="noStrike" kern="0" cap="none" spc="0" normalizeH="0" baseline="0" noProof="0" dirty="0">
              <a:ln>
                <a:noFill/>
              </a:ln>
              <a:solidFill>
                <a:prstClr val="black"/>
              </a:solidFill>
              <a:effectLst/>
              <a:uLnTx/>
              <a:uFillTx/>
            </a:endParaRPr>
          </a:p>
        </p:txBody>
      </p:sp>
      <p:pic>
        <p:nvPicPr>
          <p:cNvPr id="21" name="Picture 4">
            <a:extLst>
              <a:ext uri="{FF2B5EF4-FFF2-40B4-BE49-F238E27FC236}">
                <a16:creationId xmlns:a16="http://schemas.microsoft.com/office/drawing/2014/main" id="{CD817C2A-62D6-17AC-A858-1515CDF94A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32639" y="2117917"/>
            <a:ext cx="1319459" cy="11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par>
                                <p:cTn id="24" presetID="3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par>
                                <p:cTn id="36" presetID="3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par>
                                <p:cTn id="48" presetID="3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 calcmode="lin" valueType="num">
                                      <p:cBhvr>
                                        <p:cTn id="52" dur="1000" fill="hold"/>
                                        <p:tgtEl>
                                          <p:spTgt spid="19"/>
                                        </p:tgtEl>
                                        <p:attrNameLst>
                                          <p:attrName>style.rotation</p:attrName>
                                        </p:attrNameLst>
                                      </p:cBhvr>
                                      <p:tavLst>
                                        <p:tav tm="0">
                                          <p:val>
                                            <p:fltVal val="90"/>
                                          </p:val>
                                        </p:tav>
                                        <p:tav tm="100000">
                                          <p:val>
                                            <p:fltVal val="0"/>
                                          </p:val>
                                        </p:tav>
                                      </p:tavLst>
                                    </p:anim>
                                    <p:animEffect transition="in" filter="fade">
                                      <p:cBhvr>
                                        <p:cTn id="53" dur="1000"/>
                                        <p:tgtEl>
                                          <p:spTgt spid="19"/>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ppt_w</p:attrName>
                                        </p:attrNameLst>
                                      </p:cBhvr>
                                      <p:tavLst>
                                        <p:tav tm="0">
                                          <p:val>
                                            <p:fltVal val="0"/>
                                          </p:val>
                                        </p:tav>
                                        <p:tav tm="100000">
                                          <p:val>
                                            <p:strVal val="#ppt_w"/>
                                          </p:val>
                                        </p:tav>
                                      </p:tavLst>
                                    </p:anim>
                                    <p:anim calcmode="lin" valueType="num">
                                      <p:cBhvr>
                                        <p:cTn id="57" dur="1000" fill="hold"/>
                                        <p:tgtEl>
                                          <p:spTgt spid="20"/>
                                        </p:tgtEl>
                                        <p:attrNameLst>
                                          <p:attrName>ppt_h</p:attrName>
                                        </p:attrNameLst>
                                      </p:cBhvr>
                                      <p:tavLst>
                                        <p:tav tm="0">
                                          <p:val>
                                            <p:fltVal val="0"/>
                                          </p:val>
                                        </p:tav>
                                        <p:tav tm="100000">
                                          <p:val>
                                            <p:strVal val="#ppt_h"/>
                                          </p:val>
                                        </p:tav>
                                      </p:tavLst>
                                    </p:anim>
                                    <p:anim calcmode="lin" valueType="num">
                                      <p:cBhvr>
                                        <p:cTn id="58" dur="1000" fill="hold"/>
                                        <p:tgtEl>
                                          <p:spTgt spid="20"/>
                                        </p:tgtEl>
                                        <p:attrNameLst>
                                          <p:attrName>style.rotation</p:attrName>
                                        </p:attrNameLst>
                                      </p:cBhvr>
                                      <p:tavLst>
                                        <p:tav tm="0">
                                          <p:val>
                                            <p:fltVal val="90"/>
                                          </p:val>
                                        </p:tav>
                                        <p:tav tm="100000">
                                          <p:val>
                                            <p:fltVal val="0"/>
                                          </p:val>
                                        </p:tav>
                                      </p:tavLst>
                                    </p:anim>
                                    <p:animEffect transition="in" filter="fade">
                                      <p:cBhvr>
                                        <p:cTn id="59" dur="1000"/>
                                        <p:tgtEl>
                                          <p:spTgt spid="20"/>
                                        </p:tgtEl>
                                      </p:cBhvr>
                                    </p:animEffect>
                                  </p:childTnLst>
                                </p:cTn>
                              </p:par>
                              <p:par>
                                <p:cTn id="60" presetID="31"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1000" fill="hold"/>
                                        <p:tgtEl>
                                          <p:spTgt spid="21"/>
                                        </p:tgtEl>
                                        <p:attrNameLst>
                                          <p:attrName>ppt_w</p:attrName>
                                        </p:attrNameLst>
                                      </p:cBhvr>
                                      <p:tavLst>
                                        <p:tav tm="0">
                                          <p:val>
                                            <p:fltVal val="0"/>
                                          </p:val>
                                        </p:tav>
                                        <p:tav tm="100000">
                                          <p:val>
                                            <p:strVal val="#ppt_w"/>
                                          </p:val>
                                        </p:tav>
                                      </p:tavLst>
                                    </p:anim>
                                    <p:anim calcmode="lin" valueType="num">
                                      <p:cBhvr>
                                        <p:cTn id="63" dur="1000" fill="hold"/>
                                        <p:tgtEl>
                                          <p:spTgt spid="21"/>
                                        </p:tgtEl>
                                        <p:attrNameLst>
                                          <p:attrName>ppt_h</p:attrName>
                                        </p:attrNameLst>
                                      </p:cBhvr>
                                      <p:tavLst>
                                        <p:tav tm="0">
                                          <p:val>
                                            <p:fltVal val="0"/>
                                          </p:val>
                                        </p:tav>
                                        <p:tav tm="100000">
                                          <p:val>
                                            <p:strVal val="#ppt_h"/>
                                          </p:val>
                                        </p:tav>
                                      </p:tavLst>
                                    </p:anim>
                                    <p:anim calcmode="lin" valueType="num">
                                      <p:cBhvr>
                                        <p:cTn id="64" dur="1000" fill="hold"/>
                                        <p:tgtEl>
                                          <p:spTgt spid="21"/>
                                        </p:tgtEl>
                                        <p:attrNameLst>
                                          <p:attrName>style.rotation</p:attrName>
                                        </p:attrNameLst>
                                      </p:cBhvr>
                                      <p:tavLst>
                                        <p:tav tm="0">
                                          <p:val>
                                            <p:fltVal val="90"/>
                                          </p:val>
                                        </p:tav>
                                        <p:tav tm="100000">
                                          <p:val>
                                            <p:fltVal val="0"/>
                                          </p:val>
                                        </p:tav>
                                      </p:tavLst>
                                    </p:anim>
                                    <p:animEffect transition="in" filter="fade">
                                      <p:cBhvr>
                                        <p:cTn id="6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6"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210409092710_wm_shs-hoat-dong-trai-nghiem-2">
            <a:extLst>
              <a:ext uri="{FF2B5EF4-FFF2-40B4-BE49-F238E27FC236}">
                <a16:creationId xmlns:a16="http://schemas.microsoft.com/office/drawing/2014/main" id="{DBEA3EE5-1AFF-CD16-A5D3-4CBC92BC2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14" t="63375" r="30731" b="15875"/>
          <a:stretch/>
        </p:blipFill>
        <p:spPr bwMode="auto">
          <a:xfrm>
            <a:off x="1355731" y="2762250"/>
            <a:ext cx="4347128" cy="30320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E8CDBC-8BCF-8A08-43B1-DC3C8F383A53}"/>
              </a:ext>
            </a:extLst>
          </p:cNvPr>
          <p:cNvPicPr>
            <a:picLocks noChangeAspect="1"/>
          </p:cNvPicPr>
          <p:nvPr/>
        </p:nvPicPr>
        <p:blipFill>
          <a:blip r:embed="rId3"/>
          <a:stretch>
            <a:fillRect/>
          </a:stretch>
        </p:blipFill>
        <p:spPr>
          <a:xfrm>
            <a:off x="6395200" y="2926140"/>
            <a:ext cx="5193861" cy="2868141"/>
          </a:xfrm>
          <a:prstGeom prst="rect">
            <a:avLst/>
          </a:prstGeom>
        </p:spPr>
      </p:pic>
      <p:grpSp>
        <p:nvGrpSpPr>
          <p:cNvPr id="4" name="Group 3">
            <a:extLst>
              <a:ext uri="{FF2B5EF4-FFF2-40B4-BE49-F238E27FC236}">
                <a16:creationId xmlns:a16="http://schemas.microsoft.com/office/drawing/2014/main" id="{791CB5FE-526F-C463-AEAA-626000AE1213}"/>
              </a:ext>
            </a:extLst>
          </p:cNvPr>
          <p:cNvGrpSpPr/>
          <p:nvPr/>
        </p:nvGrpSpPr>
        <p:grpSpPr>
          <a:xfrm>
            <a:off x="4247620" y="899319"/>
            <a:ext cx="4439180" cy="710406"/>
            <a:chOff x="3977442" y="-1656990"/>
            <a:chExt cx="2495237" cy="1081969"/>
          </a:xfrm>
        </p:grpSpPr>
        <p:sp>
          <p:nvSpPr>
            <p:cNvPr id="5" name="矩形: 圆角 6">
              <a:extLst>
                <a:ext uri="{FF2B5EF4-FFF2-40B4-BE49-F238E27FC236}">
                  <a16:creationId xmlns:a16="http://schemas.microsoft.com/office/drawing/2014/main" id="{7E1B933C-1D9A-B5DF-9AA9-B9345F310F44}"/>
                </a:ext>
              </a:extLst>
            </p:cNvPr>
            <p:cNvSpPr/>
            <p:nvPr/>
          </p:nvSpPr>
          <p:spPr>
            <a:xfrm>
              <a:off x="3977443" y="-1656990"/>
              <a:ext cx="2423229" cy="1081969"/>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336600"/>
                </a:solidFill>
                <a:latin typeface="Cambria" panose="02040503050406030204" pitchFamily="18" charset="0"/>
                <a:cs typeface="Baloo 2 ExtraBold" panose="03080902040302020200" pitchFamily="66" charset="0"/>
              </a:endParaRPr>
            </a:p>
          </p:txBody>
        </p:sp>
        <p:sp>
          <p:nvSpPr>
            <p:cNvPr id="6" name="TextBox 5">
              <a:extLst>
                <a:ext uri="{FF2B5EF4-FFF2-40B4-BE49-F238E27FC236}">
                  <a16:creationId xmlns:a16="http://schemas.microsoft.com/office/drawing/2014/main" id="{26CAF48D-015E-24D2-B453-B82E4AC28A49}"/>
                </a:ext>
              </a:extLst>
            </p:cNvPr>
            <p:cNvSpPr txBox="1"/>
            <p:nvPr/>
          </p:nvSpPr>
          <p:spPr>
            <a:xfrm>
              <a:off x="3977442" y="-1537846"/>
              <a:ext cx="2495237" cy="796879"/>
            </a:xfrm>
            <a:prstGeom prst="rect">
              <a:avLst/>
            </a:prstGeom>
            <a:noFill/>
          </p:spPr>
          <p:txBody>
            <a:bodyPr wrap="square">
              <a:spAutoFit/>
            </a:bodyPr>
            <a:lstStyle/>
            <a:p>
              <a:pPr algn="ctr"/>
              <a:r>
                <a:rPr lang="en-US" altLang="zh-CN" sz="2800" b="1" dirty="0" err="1">
                  <a:solidFill>
                    <a:schemeClr val="bg1"/>
                  </a:solidFill>
                  <a:latin typeface="Cambria" panose="02040503050406030204" pitchFamily="18" charset="0"/>
                  <a:ea typeface="Cambria" panose="02040503050406030204" pitchFamily="18" charset="0"/>
                  <a:cs typeface="Baloo 2 ExtraBold" panose="03080902040302020200" pitchFamily="66" charset="0"/>
                </a:rPr>
                <a:t>Tham</a:t>
              </a:r>
              <a:r>
                <a:rPr lang="en-US" altLang="zh-CN" sz="2800" b="1" dirty="0">
                  <a:solidFill>
                    <a:schemeClr val="bg1"/>
                  </a:solidFill>
                  <a:latin typeface="Cambria" panose="02040503050406030204" pitchFamily="18" charset="0"/>
                  <a:ea typeface="Cambria" panose="02040503050406030204" pitchFamily="18" charset="0"/>
                  <a:cs typeface="Baloo 2 ExtraBold" panose="03080902040302020200" pitchFamily="66" charset="0"/>
                </a:rPr>
                <a:t> </a:t>
              </a:r>
              <a:r>
                <a:rPr lang="en-US" altLang="zh-CN" sz="2800" b="1" dirty="0" err="1">
                  <a:solidFill>
                    <a:schemeClr val="bg1"/>
                  </a:solidFill>
                  <a:latin typeface="Cambria" panose="02040503050406030204" pitchFamily="18" charset="0"/>
                  <a:ea typeface="Cambria" panose="02040503050406030204" pitchFamily="18" charset="0"/>
                  <a:cs typeface="Baloo 2 ExtraBold" panose="03080902040302020200" pitchFamily="66" charset="0"/>
                </a:rPr>
                <a:t>khảo</a:t>
              </a:r>
              <a:r>
                <a:rPr lang="en-US" altLang="zh-CN" sz="2800" b="1" dirty="0">
                  <a:solidFill>
                    <a:schemeClr val="bg1"/>
                  </a:solidFill>
                  <a:latin typeface="Cambria" panose="02040503050406030204" pitchFamily="18" charset="0"/>
                  <a:ea typeface="Cambria" panose="02040503050406030204" pitchFamily="18" charset="0"/>
                  <a:cs typeface="Baloo 2 ExtraBold" panose="03080902040302020200" pitchFamily="66" charset="0"/>
                </a:rPr>
                <a:t> </a:t>
              </a:r>
              <a:r>
                <a:rPr lang="en-US" altLang="zh-CN" sz="2800" b="1" dirty="0" err="1">
                  <a:solidFill>
                    <a:schemeClr val="bg1"/>
                  </a:solidFill>
                  <a:latin typeface="Cambria" panose="02040503050406030204" pitchFamily="18" charset="0"/>
                  <a:ea typeface="Cambria" panose="02040503050406030204" pitchFamily="18" charset="0"/>
                  <a:cs typeface="Baloo 2 ExtraBold" panose="03080902040302020200" pitchFamily="66" charset="0"/>
                </a:rPr>
                <a:t>một</a:t>
              </a:r>
              <a:r>
                <a:rPr lang="en-US" altLang="zh-CN" sz="2800" b="1" dirty="0">
                  <a:solidFill>
                    <a:schemeClr val="bg1"/>
                  </a:solidFill>
                  <a:latin typeface="Cambria" panose="02040503050406030204" pitchFamily="18" charset="0"/>
                  <a:ea typeface="Cambria" panose="02040503050406030204" pitchFamily="18" charset="0"/>
                  <a:cs typeface="Baloo 2 ExtraBold" panose="03080902040302020200" pitchFamily="66" charset="0"/>
                </a:rPr>
                <a:t> </a:t>
              </a:r>
              <a:r>
                <a:rPr lang="en-US" altLang="zh-CN" sz="2800" b="1" dirty="0" err="1">
                  <a:solidFill>
                    <a:schemeClr val="bg1"/>
                  </a:solidFill>
                  <a:latin typeface="Cambria" panose="02040503050406030204" pitchFamily="18" charset="0"/>
                  <a:ea typeface="Cambria" panose="02040503050406030204" pitchFamily="18" charset="0"/>
                  <a:cs typeface="Baloo 2 ExtraBold" panose="03080902040302020200" pitchFamily="66" charset="0"/>
                </a:rPr>
                <a:t>số</a:t>
              </a:r>
              <a:r>
                <a:rPr lang="en-US" altLang="zh-CN" sz="2800" b="1" dirty="0">
                  <a:solidFill>
                    <a:schemeClr val="bg1"/>
                  </a:solidFill>
                  <a:latin typeface="Cambria" panose="02040503050406030204" pitchFamily="18" charset="0"/>
                  <a:ea typeface="Cambria" panose="02040503050406030204" pitchFamily="18" charset="0"/>
                  <a:cs typeface="Baloo 2 ExtraBold" panose="03080902040302020200" pitchFamily="66" charset="0"/>
                </a:rPr>
                <a:t> </a:t>
              </a:r>
              <a:r>
                <a:rPr lang="en-US" altLang="zh-CN" sz="2800" b="1" dirty="0" err="1">
                  <a:solidFill>
                    <a:schemeClr val="bg1"/>
                  </a:solidFill>
                  <a:latin typeface="Cambria" panose="02040503050406030204" pitchFamily="18" charset="0"/>
                  <a:ea typeface="Cambria" panose="02040503050406030204" pitchFamily="18" charset="0"/>
                  <a:cs typeface="Baloo 2 ExtraBold" panose="03080902040302020200" pitchFamily="66" charset="0"/>
                </a:rPr>
                <a:t>mẫu</a:t>
              </a:r>
              <a:endParaRPr lang="zh-CN" altLang="en-US" sz="2800" b="1" dirty="0">
                <a:solidFill>
                  <a:schemeClr val="bg1"/>
                </a:solidFill>
                <a:latin typeface="Cambria" panose="02040503050406030204" pitchFamily="18" charset="0"/>
                <a:cs typeface="Baloo 2 ExtraBold" panose="03080902040302020200" pitchFamily="66" charset="0"/>
              </a:endParaRPr>
            </a:p>
          </p:txBody>
        </p:sp>
      </p:grpSp>
    </p:spTree>
    <p:extLst>
      <p:ext uri="{BB962C8B-B14F-4D97-AF65-F5344CB8AC3E}">
        <p14:creationId xmlns:p14="http://schemas.microsoft.com/office/powerpoint/2010/main" val="3685849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ăng rôn, khẩu hiệu poster bảo vệ môi trường xanh, sạch, đẹp">
            <a:extLst>
              <a:ext uri="{FF2B5EF4-FFF2-40B4-BE49-F238E27FC236}">
                <a16:creationId xmlns:a16="http://schemas.microsoft.com/office/drawing/2014/main" id="{E1E84F6E-73AF-B166-5E5F-D831B2C3323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4511" b="4820"/>
          <a:stretch/>
        </p:blipFill>
        <p:spPr bwMode="auto">
          <a:xfrm>
            <a:off x="1771651" y="872492"/>
            <a:ext cx="8764444" cy="525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98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723B4-4195-9DC4-8950-22F3EF480B1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691B067-AB84-0E53-9601-1581F5ADEE36}"/>
              </a:ext>
            </a:extLst>
          </p:cNvPr>
          <p:cNvSpPr/>
          <p:nvPr/>
        </p:nvSpPr>
        <p:spPr>
          <a:xfrm>
            <a:off x="697583" y="2128158"/>
            <a:ext cx="10972800" cy="3179338"/>
          </a:xfrm>
          <a:custGeom>
            <a:avLst/>
            <a:gdLst>
              <a:gd name="csX0" fmla="*/ 0 w 10972800"/>
              <a:gd name="csY0" fmla="*/ 0 h 3179338"/>
              <a:gd name="csX1" fmla="*/ 0 w 10972800"/>
              <a:gd name="csY1" fmla="*/ 0 h 3179338"/>
              <a:gd name="csX2" fmla="*/ 10972800 w 10972800"/>
              <a:gd name="csY2" fmla="*/ 0 h 3179338"/>
              <a:gd name="csX3" fmla="*/ 10972800 w 10972800"/>
              <a:gd name="csY3" fmla="*/ 0 h 3179338"/>
              <a:gd name="csX4" fmla="*/ 10972800 w 10972800"/>
              <a:gd name="csY4" fmla="*/ 3179338 h 3179338"/>
              <a:gd name="csX5" fmla="*/ 10972800 w 10972800"/>
              <a:gd name="csY5" fmla="*/ 3179338 h 3179338"/>
              <a:gd name="csX6" fmla="*/ 0 w 10972800"/>
              <a:gd name="csY6" fmla="*/ 3179338 h 3179338"/>
              <a:gd name="csX7" fmla="*/ 0 w 10972800"/>
              <a:gd name="csY7" fmla="*/ 3179338 h 3179338"/>
              <a:gd name="csX8" fmla="*/ 0 w 10972800"/>
              <a:gd name="csY8" fmla="*/ 0 h 3179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972800" h="3179338" fill="none" extrusionOk="0">
                <a:moveTo>
                  <a:pt x="0" y="0"/>
                </a:moveTo>
                <a:lnTo>
                  <a:pt x="0" y="0"/>
                </a:lnTo>
                <a:cubicBezTo>
                  <a:pt x="3692384" y="-46332"/>
                  <a:pt x="8902425" y="133940"/>
                  <a:pt x="10972800" y="0"/>
                </a:cubicBezTo>
                <a:lnTo>
                  <a:pt x="10972800" y="0"/>
                </a:lnTo>
                <a:cubicBezTo>
                  <a:pt x="10931299" y="716482"/>
                  <a:pt x="11101435" y="1649143"/>
                  <a:pt x="10972800" y="3179338"/>
                </a:cubicBezTo>
                <a:lnTo>
                  <a:pt x="10972800" y="3179338"/>
                </a:lnTo>
                <a:cubicBezTo>
                  <a:pt x="8847962" y="3101327"/>
                  <a:pt x="4789648" y="3157401"/>
                  <a:pt x="0" y="3179338"/>
                </a:cubicBezTo>
                <a:lnTo>
                  <a:pt x="0" y="3179338"/>
                </a:lnTo>
                <a:cubicBezTo>
                  <a:pt x="-154472" y="2041063"/>
                  <a:pt x="-165626" y="1546286"/>
                  <a:pt x="0" y="0"/>
                </a:cubicBezTo>
                <a:close/>
              </a:path>
              <a:path w="10972800" h="3179338" stroke="0" extrusionOk="0">
                <a:moveTo>
                  <a:pt x="0" y="0"/>
                </a:moveTo>
                <a:lnTo>
                  <a:pt x="0" y="0"/>
                </a:lnTo>
                <a:cubicBezTo>
                  <a:pt x="3911792" y="-16420"/>
                  <a:pt x="7827803" y="-157111"/>
                  <a:pt x="10972800" y="0"/>
                </a:cubicBezTo>
                <a:lnTo>
                  <a:pt x="10972800" y="0"/>
                </a:lnTo>
                <a:cubicBezTo>
                  <a:pt x="11108890" y="823629"/>
                  <a:pt x="10855513" y="2436490"/>
                  <a:pt x="10972800" y="3179338"/>
                </a:cubicBezTo>
                <a:lnTo>
                  <a:pt x="10972800" y="3179338"/>
                </a:lnTo>
                <a:cubicBezTo>
                  <a:pt x="6539721" y="3179738"/>
                  <a:pt x="2376018" y="3256836"/>
                  <a:pt x="0" y="3179338"/>
                </a:cubicBezTo>
                <a:lnTo>
                  <a:pt x="0" y="3179338"/>
                </a:lnTo>
                <a:cubicBezTo>
                  <a:pt x="117495" y="2485369"/>
                  <a:pt x="-81622" y="1231388"/>
                  <a:pt x="0" y="0"/>
                </a:cubicBezTo>
                <a:close/>
              </a:path>
            </a:pathLst>
          </a:custGeom>
          <a:solidFill>
            <a:schemeClr val="accent4">
              <a:lumMod val="20000"/>
              <a:lumOff val="80000"/>
            </a:schemeClr>
          </a:solidFill>
          <a:ln w="28575">
            <a:solidFill>
              <a:srgbClr val="19C9EE"/>
            </a:solidFill>
            <a:extLst>
              <a:ext uri="{C807C97D-BFC1-408E-A445-0C87EB9F89A2}">
                <ask:lineSketchStyleProps xmlns:ask="http://schemas.microsoft.com/office/drawing/2018/sketchyshape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dirty="0">
                <a:solidFill>
                  <a:prstClr val="black"/>
                </a:solidFill>
                <a:latin typeface="Cambria" panose="02040503050406030204" pitchFamily="18" charset="0"/>
                <a:ea typeface="Cambria" panose="02040503050406030204" pitchFamily="18" charset="0"/>
              </a:rPr>
              <a:t>Nhắc nhở, kêu gọi cộng đồng chung tay giữ gìn môi trường học đường là việc làm cần thiết và quan trọng vì một người, một nhóm, một lớp hành động đều là quá ít. Thông điệp về giữ gìn môi trường cần được lan toả. </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50CF5286-9C2C-3A06-38D7-2D3A616CCCE1}"/>
              </a:ext>
            </a:extLst>
          </p:cNvPr>
          <p:cNvPicPr>
            <a:picLocks noChangeAspect="1"/>
          </p:cNvPicPr>
          <p:nvPr/>
        </p:nvPicPr>
        <p:blipFill>
          <a:blip r:embed="rId2"/>
          <a:stretch>
            <a:fillRect/>
          </a:stretch>
        </p:blipFill>
        <p:spPr>
          <a:xfrm>
            <a:off x="3494571" y="544626"/>
            <a:ext cx="5552919" cy="1583532"/>
          </a:xfrm>
          <a:prstGeom prst="rect">
            <a:avLst/>
          </a:prstGeom>
        </p:spPr>
      </p:pic>
    </p:spTree>
    <p:extLst>
      <p:ext uri="{BB962C8B-B14F-4D97-AF65-F5344CB8AC3E}">
        <p14:creationId xmlns:p14="http://schemas.microsoft.com/office/powerpoint/2010/main" val="31348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288</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vt:i4>
      </vt:variant>
    </vt:vector>
  </HeadingPairs>
  <TitlesOfParts>
    <vt:vector size="27" baseType="lpstr">
      <vt:lpstr>Arial</vt:lpstr>
      <vt:lpstr>Baloo 2 ExtraBold</vt:lpstr>
      <vt:lpstr>Calibri</vt:lpstr>
      <vt:lpstr>Cambria</vt:lpstr>
      <vt:lpstr>SVN-Newton</vt:lpstr>
      <vt:lpstr>Times New Roman</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46</cp:revision>
  <dcterms:created xsi:type="dcterms:W3CDTF">2022-04-25T14:15:43Z</dcterms:created>
  <dcterms:modified xsi:type="dcterms:W3CDTF">2026-04-14T14:52:10Z</dcterms:modified>
</cp:coreProperties>
</file>