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52" r:id="rId3"/>
  </p:sldMasterIdLst>
  <p:notesMasterIdLst>
    <p:notesMasterId r:id="rId23"/>
  </p:notesMasterIdLst>
  <p:sldIdLst>
    <p:sldId id="361" r:id="rId4"/>
    <p:sldId id="257" r:id="rId5"/>
    <p:sldId id="364" r:id="rId6"/>
    <p:sldId id="261" r:id="rId7"/>
    <p:sldId id="291" r:id="rId8"/>
    <p:sldId id="321" r:id="rId9"/>
    <p:sldId id="331" r:id="rId10"/>
    <p:sldId id="328" r:id="rId11"/>
    <p:sldId id="791" r:id="rId12"/>
    <p:sldId id="379" r:id="rId13"/>
    <p:sldId id="380" r:id="rId14"/>
    <p:sldId id="381" r:id="rId15"/>
    <p:sldId id="382" r:id="rId16"/>
    <p:sldId id="383" r:id="rId17"/>
    <p:sldId id="302" r:id="rId18"/>
    <p:sldId id="303" r:id="rId19"/>
    <p:sldId id="793" r:id="rId20"/>
    <p:sldId id="794" r:id="rId21"/>
    <p:sldId id="7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75" autoAdjust="0"/>
  </p:normalViewPr>
  <p:slideViewPr>
    <p:cSldViewPr snapToGrid="0">
      <p:cViewPr varScale="1">
        <p:scale>
          <a:sx n="72" d="100"/>
          <a:sy n="72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83FEF-F871-4550-80F2-EE30A8C186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02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0B9B9-27F4-4631-B24E-9AF4D27A5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00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250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7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0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5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4B222-C84D-4631-0D62-05273F5F4A2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253243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D5BB36-A08A-D6E4-09EC-35BC7D6B56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6" y="0"/>
            <a:ext cx="1400863" cy="14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D0D503-33D6-A168-C250-FB45325703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6" y="0"/>
            <a:ext cx="1400863" cy="14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2.png"/><Relationship Id="rId7" Type="http://schemas.openxmlformats.org/officeDocument/2006/relationships/image" Target="../media/image4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9795F-26C6-E2D9-C296-D923943FE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48" y="2034298"/>
            <a:ext cx="465774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19388" y="514302"/>
            <a:ext cx="9916901" cy="1306830"/>
            <a:chOff x="1387143" y="2330148"/>
            <a:chExt cx="9003416" cy="21851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Nếu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không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có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thầy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cô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giáo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thì</a:t>
              </a:r>
              <a:r>
                <a:rPr lang="en-US" sz="4400" b="1" dirty="0">
                  <a:solidFill>
                    <a:srgbClr val="0070C0"/>
                  </a:solidFill>
                  <a:effectLst/>
                  <a:latin typeface="+mj-lt"/>
                  <a:ea typeface="Calibri" panose="020F0502020204030204" pitchFamily="34" charset="0"/>
                </a:rPr>
                <a:t>…..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209" y="3429000"/>
            <a:ext cx="2315654" cy="33451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1D6BB0-0E8F-4DC2-B56D-EF74E73145D5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7EAF27-9E72-45B5-8178-B74C6BE0F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636E88-C739-4412-9A01-585F6A5EF290}"/>
                </a:ext>
              </a:extLst>
            </p:cNvPr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thầy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cô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giáo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ai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truyền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đạt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cho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chúng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ta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kiến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thức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2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11353" y="167923"/>
            <a:ext cx="9003416" cy="1834457"/>
            <a:chOff x="1359003" y="825148"/>
            <a:chExt cx="9003416" cy="18344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3"/>
              <a:ext cx="9003416" cy="150634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4196" y="825148"/>
              <a:ext cx="7633029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Nếu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không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bác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sĩ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…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279" y="3493546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7457C9-234C-4806-A8B0-5616D8DB7A41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A8C498-6FB5-4C5A-BCC0-81528032E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65B1CC-E939-4FF3-89D1-69EA39A6B653}"/>
                </a:ext>
              </a:extLst>
            </p:cNvPr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bác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sĩ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ai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chữa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bệnh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cho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chúng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ta.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2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0304" y="301997"/>
            <a:ext cx="9003416" cy="1350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480" y="3472432"/>
            <a:ext cx="2302234" cy="33257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19081" y="59795"/>
            <a:ext cx="792895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Nếu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chú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lính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cứu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hỏa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thì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…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4EE637-0664-4545-A455-ABD9B670C45E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1AAC450-F8B9-4975-9F38-6F4DD21B1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0B4C34-8BA0-4F40-BF62-1C89702E4F6C}"/>
                </a:ext>
              </a:extLst>
            </p:cNvPr>
            <p:cNvSpPr/>
            <p:nvPr/>
          </p:nvSpPr>
          <p:spPr>
            <a:xfrm>
              <a:off x="1767157" y="2486310"/>
              <a:ext cx="8623402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chú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lính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cứu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hỏa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thì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đám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cháy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sẽ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được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dập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j-lt"/>
                </a:rPr>
                <a:t>tắt</a:t>
              </a: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6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037" y="541605"/>
            <a:ext cx="9287982" cy="1191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279" y="3627651"/>
            <a:ext cx="2554049" cy="3282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68557" y="228600"/>
            <a:ext cx="8504093" cy="183445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002060"/>
                </a:solidFill>
              </a:rPr>
              <a:t>Nếu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có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chú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thì</a:t>
            </a:r>
            <a:r>
              <a:rPr lang="en-US" sz="4000" b="1" dirty="0">
                <a:solidFill>
                  <a:srgbClr val="002060"/>
                </a:solidFill>
              </a:rPr>
              <a:t>…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82817-765B-4A4A-A5E2-B537656A8347}"/>
              </a:ext>
            </a:extLst>
          </p:cNvPr>
          <p:cNvGrpSpPr/>
          <p:nvPr/>
        </p:nvGrpSpPr>
        <p:grpSpPr>
          <a:xfrm>
            <a:off x="727126" y="2437157"/>
            <a:ext cx="9916901" cy="1306830"/>
            <a:chOff x="1387143" y="2330148"/>
            <a:chExt cx="9003416" cy="218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CB5576-8481-4B46-8B81-957B658B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68140D-CE10-4EEB-A31A-A83CE984A84B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vệ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3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1768" y="228601"/>
            <a:ext cx="9003416" cy="1295400"/>
            <a:chOff x="1427018" y="1269473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7018" y="1269473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59526" y="1444815"/>
              <a:ext cx="8222673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phi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thì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2675" y="3321020"/>
            <a:ext cx="2302234" cy="332577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EE83AE-7147-4C15-A58A-51BB6AE4FE32}"/>
              </a:ext>
            </a:extLst>
          </p:cNvPr>
          <p:cNvGrpSpPr/>
          <p:nvPr/>
        </p:nvGrpSpPr>
        <p:grpSpPr>
          <a:xfrm>
            <a:off x="1137549" y="2222572"/>
            <a:ext cx="9916901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6D8988-2E25-44FC-AFCF-C52C8DDC1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5C3D54-3BFC-4054-ABA2-01C2271C25E2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phi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9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68503" y="131953"/>
            <a:ext cx="9003416" cy="1209168"/>
            <a:chOff x="1359003" y="989202"/>
            <a:chExt cx="9003416" cy="2185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9003" y="989202"/>
              <a:ext cx="9003416" cy="218514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08881" y="1164546"/>
              <a:ext cx="8068345" cy="183445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6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44195" algn="l"/>
                </a:tabLst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chú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bếp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61DFF-DA5C-4F9C-A167-987487BEA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425" y="3622795"/>
            <a:ext cx="2554049" cy="328290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18C8A4-46EF-4B60-9EF0-58EA6919DB0F}"/>
              </a:ext>
            </a:extLst>
          </p:cNvPr>
          <p:cNvGrpSpPr/>
          <p:nvPr/>
        </p:nvGrpSpPr>
        <p:grpSpPr>
          <a:xfrm>
            <a:off x="838201" y="2222572"/>
            <a:ext cx="10216250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F43965-97A3-463D-BCDE-93D1242D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85AC73-860F-4CD9-B743-B22D7FDE1FF7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thức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món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ngon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4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65064" y="248548"/>
            <a:ext cx="9003416" cy="1191157"/>
            <a:chOff x="1622239" y="1164546"/>
            <a:chExt cx="9003416" cy="2185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038CE0-6875-466E-B5CD-77C95F6D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2239" y="1164546"/>
              <a:ext cx="9003416" cy="2185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044197" y="1341120"/>
              <a:ext cx="8174223" cy="1657883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cô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 may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thì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+mn-cs"/>
                </a:rPr>
                <a:t>…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4CDEBD-A514-41CB-B791-2EF52E3C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036" y="3622795"/>
            <a:ext cx="2302234" cy="332577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713720" y="228600"/>
            <a:ext cx="1203960" cy="1112520"/>
          </a:xfrm>
          <a:prstGeom prst="ellipse">
            <a:avLst/>
          </a:prstGeom>
          <a:gradFill flip="none" rotWithShape="1">
            <a:gsLst>
              <a:gs pos="0">
                <a:srgbClr val="FEFE00">
                  <a:tint val="66000"/>
                  <a:satMod val="160000"/>
                </a:srgbClr>
              </a:gs>
              <a:gs pos="50000">
                <a:srgbClr val="FEFE00">
                  <a:tint val="44500"/>
                  <a:satMod val="160000"/>
                </a:srgbClr>
              </a:gs>
              <a:gs pos="100000">
                <a:srgbClr val="FEFE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D449C4-9DB2-4CDA-BD3D-D4DEE174615D}"/>
              </a:ext>
            </a:extLst>
          </p:cNvPr>
          <p:cNvGrpSpPr/>
          <p:nvPr/>
        </p:nvGrpSpPr>
        <p:grpSpPr>
          <a:xfrm>
            <a:off x="838201" y="2222572"/>
            <a:ext cx="10216250" cy="1306830"/>
            <a:chOff x="1387143" y="2330148"/>
            <a:chExt cx="9003416" cy="21851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8B09C4-8503-42CA-953C-F87BE9C3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7143" y="2330148"/>
              <a:ext cx="9003416" cy="218514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3F761-722B-4A34-BFD4-AB3968590F67}"/>
                </a:ext>
              </a:extLst>
            </p:cNvPr>
            <p:cNvSpPr/>
            <p:nvPr/>
          </p:nvSpPr>
          <p:spPr>
            <a:xfrm>
              <a:off x="1767157" y="2486310"/>
              <a:ext cx="8221434" cy="1834456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may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quần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đẹp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mặc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+mj-lt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A8531-9727-4553-8337-8EDA86665E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98"/>
          <a:stretch/>
        </p:blipFill>
        <p:spPr>
          <a:xfrm>
            <a:off x="1927467" y="635501"/>
            <a:ext cx="1319561" cy="120742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4B78AD-CD95-4074-A838-87AA306871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34" b="9203"/>
          <a:stretch/>
        </p:blipFill>
        <p:spPr>
          <a:xfrm>
            <a:off x="8798388" y="570945"/>
            <a:ext cx="1503087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BFC12C-B8AC-428F-A2FE-98F0AB022E9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7452"/>
          <a:stretch/>
        </p:blipFill>
        <p:spPr>
          <a:xfrm>
            <a:off x="1837433" y="4777654"/>
            <a:ext cx="1499627" cy="123492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14EFDC-B637-4B71-A871-B6F062CF72EE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445" t="8083" r="11886" b="1913"/>
          <a:stretch/>
        </p:blipFill>
        <p:spPr>
          <a:xfrm>
            <a:off x="569059" y="2346005"/>
            <a:ext cx="1499619" cy="1393909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5FBF14-8E21-4669-896F-2FDF2629E443}"/>
              </a:ext>
            </a:extLst>
          </p:cNvPr>
          <p:cNvPicPr>
            <a:picLocks/>
          </p:cNvPicPr>
          <p:nvPr/>
        </p:nvPicPr>
        <p:blipFill rotWithShape="1">
          <a:blip r:embed="rId9"/>
          <a:srcRect l="1386" t="10965" r="19115"/>
          <a:stretch/>
        </p:blipFill>
        <p:spPr>
          <a:xfrm>
            <a:off x="4974134" y="335275"/>
            <a:ext cx="1515205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E85B6-1362-4310-9F34-7E6CAE3A9010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17396" t="8639" r="3506" b="4683"/>
          <a:stretch/>
        </p:blipFill>
        <p:spPr>
          <a:xfrm>
            <a:off x="5256430" y="5192433"/>
            <a:ext cx="1459663" cy="134200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D1F353-0D1C-448E-95C3-AB44E7AD520E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8290905" y="4706787"/>
            <a:ext cx="1592594" cy="137665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8F1F6-6195-4BA0-85F9-52D1B0A57D28}"/>
              </a:ext>
            </a:extLst>
          </p:cNvPr>
          <p:cNvPicPr>
            <a:picLocks/>
          </p:cNvPicPr>
          <p:nvPr/>
        </p:nvPicPr>
        <p:blipFill rotWithShape="1">
          <a:blip r:embed="rId12"/>
          <a:srcRect l="3996" t="9982" r="15981"/>
          <a:stretch/>
        </p:blipFill>
        <p:spPr>
          <a:xfrm>
            <a:off x="9549931" y="2250937"/>
            <a:ext cx="1747588" cy="158404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2520379" y="2006182"/>
            <a:ext cx="6646682" cy="2641047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2629226" y="2388132"/>
            <a:ext cx="6428987" cy="194623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hội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6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sX0" fmla="*/ 0 w 10058400"/>
                <a:gd name="csY0" fmla="*/ 0 h 5745922"/>
                <a:gd name="csX1" fmla="*/ 792839 w 10058400"/>
                <a:gd name="csY1" fmla="*/ 0 h 5745922"/>
                <a:gd name="csX2" fmla="*/ 1283925 w 10058400"/>
                <a:gd name="csY2" fmla="*/ 0 h 5745922"/>
                <a:gd name="csX3" fmla="*/ 2076764 w 10058400"/>
                <a:gd name="csY3" fmla="*/ 0 h 5745922"/>
                <a:gd name="csX4" fmla="*/ 2668434 w 10058400"/>
                <a:gd name="csY4" fmla="*/ 0 h 5745922"/>
                <a:gd name="csX5" fmla="*/ 3461273 w 10058400"/>
                <a:gd name="csY5" fmla="*/ 0 h 5745922"/>
                <a:gd name="csX6" fmla="*/ 3952360 w 10058400"/>
                <a:gd name="csY6" fmla="*/ 0 h 5745922"/>
                <a:gd name="csX7" fmla="*/ 4544030 w 10058400"/>
                <a:gd name="csY7" fmla="*/ 0 h 5745922"/>
                <a:gd name="csX8" fmla="*/ 4833949 w 10058400"/>
                <a:gd name="csY8" fmla="*/ 0 h 5745922"/>
                <a:gd name="csX9" fmla="*/ 5626787 w 10058400"/>
                <a:gd name="csY9" fmla="*/ 0 h 5745922"/>
                <a:gd name="csX10" fmla="*/ 6017290 w 10058400"/>
                <a:gd name="csY10" fmla="*/ 0 h 5745922"/>
                <a:gd name="csX11" fmla="*/ 6407792 w 10058400"/>
                <a:gd name="csY11" fmla="*/ 0 h 5745922"/>
                <a:gd name="csX12" fmla="*/ 6697711 w 10058400"/>
                <a:gd name="csY12" fmla="*/ 0 h 5745922"/>
                <a:gd name="csX13" fmla="*/ 7490550 w 10058400"/>
                <a:gd name="csY13" fmla="*/ 0 h 5745922"/>
                <a:gd name="csX14" fmla="*/ 8182804 w 10058400"/>
                <a:gd name="csY14" fmla="*/ 0 h 5745922"/>
                <a:gd name="csX15" fmla="*/ 8774475 w 10058400"/>
                <a:gd name="csY15" fmla="*/ 0 h 5745922"/>
                <a:gd name="csX16" fmla="*/ 9466729 w 10058400"/>
                <a:gd name="csY16" fmla="*/ 0 h 5745922"/>
                <a:gd name="csX17" fmla="*/ 10058400 w 10058400"/>
                <a:gd name="csY17" fmla="*/ 0 h 5745922"/>
                <a:gd name="csX18" fmla="*/ 10058400 w 10058400"/>
                <a:gd name="csY18" fmla="*/ 632051 h 5745922"/>
                <a:gd name="csX19" fmla="*/ 10058400 w 10058400"/>
                <a:gd name="csY19" fmla="*/ 1264103 h 5745922"/>
                <a:gd name="csX20" fmla="*/ 10058400 w 10058400"/>
                <a:gd name="csY20" fmla="*/ 1838695 h 5745922"/>
                <a:gd name="csX21" fmla="*/ 10058400 w 10058400"/>
                <a:gd name="csY21" fmla="*/ 2528206 h 5745922"/>
                <a:gd name="csX22" fmla="*/ 10058400 w 10058400"/>
                <a:gd name="csY22" fmla="*/ 3045339 h 5745922"/>
                <a:gd name="csX23" fmla="*/ 10058400 w 10058400"/>
                <a:gd name="csY23" fmla="*/ 3447553 h 5745922"/>
                <a:gd name="csX24" fmla="*/ 10058400 w 10058400"/>
                <a:gd name="csY24" fmla="*/ 4022145 h 5745922"/>
                <a:gd name="csX25" fmla="*/ 10058400 w 10058400"/>
                <a:gd name="csY25" fmla="*/ 4539278 h 5745922"/>
                <a:gd name="csX26" fmla="*/ 10058400 w 10058400"/>
                <a:gd name="csY26" fmla="*/ 4998952 h 5745922"/>
                <a:gd name="csX27" fmla="*/ 10058400 w 10058400"/>
                <a:gd name="csY27" fmla="*/ 5745922 h 5745922"/>
                <a:gd name="csX28" fmla="*/ 9667897 w 10058400"/>
                <a:gd name="csY28" fmla="*/ 5745922 h 5745922"/>
                <a:gd name="csX29" fmla="*/ 9176811 w 10058400"/>
                <a:gd name="csY29" fmla="*/ 5745922 h 5745922"/>
                <a:gd name="csX30" fmla="*/ 8585140 w 10058400"/>
                <a:gd name="csY30" fmla="*/ 5745922 h 5745922"/>
                <a:gd name="csX31" fmla="*/ 7993470 w 10058400"/>
                <a:gd name="csY31" fmla="*/ 5745922 h 5745922"/>
                <a:gd name="csX32" fmla="*/ 7200631 w 10058400"/>
                <a:gd name="csY32" fmla="*/ 5745922 h 5745922"/>
                <a:gd name="csX33" fmla="*/ 6910712 w 10058400"/>
                <a:gd name="csY33" fmla="*/ 5745922 h 5745922"/>
                <a:gd name="csX34" fmla="*/ 6218458 w 10058400"/>
                <a:gd name="csY34" fmla="*/ 5745922 h 5745922"/>
                <a:gd name="csX35" fmla="*/ 5928539 w 10058400"/>
                <a:gd name="csY35" fmla="*/ 5745922 h 5745922"/>
                <a:gd name="csX36" fmla="*/ 5236285 w 10058400"/>
                <a:gd name="csY36" fmla="*/ 5745922 h 5745922"/>
                <a:gd name="csX37" fmla="*/ 4443446 w 10058400"/>
                <a:gd name="csY37" fmla="*/ 5745922 h 5745922"/>
                <a:gd name="csX38" fmla="*/ 3650608 w 10058400"/>
                <a:gd name="csY38" fmla="*/ 5745922 h 5745922"/>
                <a:gd name="csX39" fmla="*/ 3360689 w 10058400"/>
                <a:gd name="csY39" fmla="*/ 5745922 h 5745922"/>
                <a:gd name="csX40" fmla="*/ 2567850 w 10058400"/>
                <a:gd name="csY40" fmla="*/ 5745922 h 5745922"/>
                <a:gd name="csX41" fmla="*/ 1775012 w 10058400"/>
                <a:gd name="csY41" fmla="*/ 5745922 h 5745922"/>
                <a:gd name="csX42" fmla="*/ 1283925 w 10058400"/>
                <a:gd name="csY42" fmla="*/ 5745922 h 5745922"/>
                <a:gd name="csX43" fmla="*/ 692255 w 10058400"/>
                <a:gd name="csY43" fmla="*/ 5745922 h 5745922"/>
                <a:gd name="csX44" fmla="*/ 0 w 10058400"/>
                <a:gd name="csY44" fmla="*/ 5745922 h 5745922"/>
                <a:gd name="csX45" fmla="*/ 0 w 10058400"/>
                <a:gd name="csY45" fmla="*/ 5228789 h 5745922"/>
                <a:gd name="csX46" fmla="*/ 0 w 10058400"/>
                <a:gd name="csY46" fmla="*/ 4596738 h 5745922"/>
                <a:gd name="csX47" fmla="*/ 0 w 10058400"/>
                <a:gd name="csY47" fmla="*/ 4194523 h 5745922"/>
                <a:gd name="csX48" fmla="*/ 0 w 10058400"/>
                <a:gd name="csY48" fmla="*/ 3505012 h 5745922"/>
                <a:gd name="csX49" fmla="*/ 0 w 10058400"/>
                <a:gd name="csY49" fmla="*/ 3045339 h 5745922"/>
                <a:gd name="csX50" fmla="*/ 0 w 10058400"/>
                <a:gd name="csY50" fmla="*/ 2643124 h 5745922"/>
                <a:gd name="csX51" fmla="*/ 0 w 10058400"/>
                <a:gd name="csY51" fmla="*/ 2240910 h 5745922"/>
                <a:gd name="csX52" fmla="*/ 0 w 10058400"/>
                <a:gd name="csY52" fmla="*/ 1838695 h 5745922"/>
                <a:gd name="csX53" fmla="*/ 0 w 10058400"/>
                <a:gd name="csY53" fmla="*/ 1379021 h 5745922"/>
                <a:gd name="csX54" fmla="*/ 0 w 10058400"/>
                <a:gd name="csY54" fmla="*/ 976807 h 5745922"/>
                <a:gd name="csX55" fmla="*/ 0 w 10058400"/>
                <a:gd name="csY55" fmla="*/ 0 h 5745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sX0" fmla="*/ 0 w 10058400"/>
                <a:gd name="csY0" fmla="*/ 0 h 5745922"/>
                <a:gd name="csX1" fmla="*/ 491087 w 10058400"/>
                <a:gd name="csY1" fmla="*/ 0 h 5745922"/>
                <a:gd name="csX2" fmla="*/ 881589 w 10058400"/>
                <a:gd name="csY2" fmla="*/ 0 h 5745922"/>
                <a:gd name="csX3" fmla="*/ 1372676 w 10058400"/>
                <a:gd name="csY3" fmla="*/ 0 h 5745922"/>
                <a:gd name="csX4" fmla="*/ 1863762 w 10058400"/>
                <a:gd name="csY4" fmla="*/ 0 h 5745922"/>
                <a:gd name="csX5" fmla="*/ 2656601 w 10058400"/>
                <a:gd name="csY5" fmla="*/ 0 h 5745922"/>
                <a:gd name="csX6" fmla="*/ 3248272 w 10058400"/>
                <a:gd name="csY6" fmla="*/ 0 h 5745922"/>
                <a:gd name="csX7" fmla="*/ 4041110 w 10058400"/>
                <a:gd name="csY7" fmla="*/ 0 h 5745922"/>
                <a:gd name="csX8" fmla="*/ 4632781 w 10058400"/>
                <a:gd name="csY8" fmla="*/ 0 h 5745922"/>
                <a:gd name="csX9" fmla="*/ 5325035 w 10058400"/>
                <a:gd name="csY9" fmla="*/ 0 h 5745922"/>
                <a:gd name="csX10" fmla="*/ 5916706 w 10058400"/>
                <a:gd name="csY10" fmla="*/ 0 h 5745922"/>
                <a:gd name="csX11" fmla="*/ 6508376 w 10058400"/>
                <a:gd name="csY11" fmla="*/ 0 h 5745922"/>
                <a:gd name="csX12" fmla="*/ 6898879 w 10058400"/>
                <a:gd name="csY12" fmla="*/ 0 h 5745922"/>
                <a:gd name="csX13" fmla="*/ 7591134 w 10058400"/>
                <a:gd name="csY13" fmla="*/ 0 h 5745922"/>
                <a:gd name="csX14" fmla="*/ 8182804 w 10058400"/>
                <a:gd name="csY14" fmla="*/ 0 h 5745922"/>
                <a:gd name="csX15" fmla="*/ 8573307 w 10058400"/>
                <a:gd name="csY15" fmla="*/ 0 h 5745922"/>
                <a:gd name="csX16" fmla="*/ 8863225 w 10058400"/>
                <a:gd name="csY16" fmla="*/ 0 h 5745922"/>
                <a:gd name="csX17" fmla="*/ 10058400 w 10058400"/>
                <a:gd name="csY17" fmla="*/ 0 h 5745922"/>
                <a:gd name="csX18" fmla="*/ 10058400 w 10058400"/>
                <a:gd name="csY18" fmla="*/ 459674 h 5745922"/>
                <a:gd name="csX19" fmla="*/ 10058400 w 10058400"/>
                <a:gd name="csY19" fmla="*/ 1149184 h 5745922"/>
                <a:gd name="csX20" fmla="*/ 10058400 w 10058400"/>
                <a:gd name="csY20" fmla="*/ 1723777 h 5745922"/>
                <a:gd name="csX21" fmla="*/ 10058400 w 10058400"/>
                <a:gd name="csY21" fmla="*/ 2413287 h 5745922"/>
                <a:gd name="csX22" fmla="*/ 10058400 w 10058400"/>
                <a:gd name="csY22" fmla="*/ 3102798 h 5745922"/>
                <a:gd name="csX23" fmla="*/ 10058400 w 10058400"/>
                <a:gd name="csY23" fmla="*/ 3792309 h 5745922"/>
                <a:gd name="csX24" fmla="*/ 10058400 w 10058400"/>
                <a:gd name="csY24" fmla="*/ 4194523 h 5745922"/>
                <a:gd name="csX25" fmla="*/ 10058400 w 10058400"/>
                <a:gd name="csY25" fmla="*/ 4884034 h 5745922"/>
                <a:gd name="csX26" fmla="*/ 10058400 w 10058400"/>
                <a:gd name="csY26" fmla="*/ 5745922 h 5745922"/>
                <a:gd name="csX27" fmla="*/ 9567313 w 10058400"/>
                <a:gd name="csY27" fmla="*/ 5745922 h 5745922"/>
                <a:gd name="csX28" fmla="*/ 9176811 w 10058400"/>
                <a:gd name="csY28" fmla="*/ 5745922 h 5745922"/>
                <a:gd name="csX29" fmla="*/ 8585140 w 10058400"/>
                <a:gd name="csY29" fmla="*/ 5745922 h 5745922"/>
                <a:gd name="csX30" fmla="*/ 7792302 w 10058400"/>
                <a:gd name="csY30" fmla="*/ 5745922 h 5745922"/>
                <a:gd name="csX31" fmla="*/ 7401799 w 10058400"/>
                <a:gd name="csY31" fmla="*/ 5745922 h 5745922"/>
                <a:gd name="csX32" fmla="*/ 6810128 w 10058400"/>
                <a:gd name="csY32" fmla="*/ 5745922 h 5745922"/>
                <a:gd name="csX33" fmla="*/ 6520210 w 10058400"/>
                <a:gd name="csY33" fmla="*/ 5745922 h 5745922"/>
                <a:gd name="csX34" fmla="*/ 6129707 w 10058400"/>
                <a:gd name="csY34" fmla="*/ 5745922 h 5745922"/>
                <a:gd name="csX35" fmla="*/ 5839789 w 10058400"/>
                <a:gd name="csY35" fmla="*/ 5745922 h 5745922"/>
                <a:gd name="csX36" fmla="*/ 5549870 w 10058400"/>
                <a:gd name="csY36" fmla="*/ 5745922 h 5745922"/>
                <a:gd name="csX37" fmla="*/ 5159368 w 10058400"/>
                <a:gd name="csY37" fmla="*/ 5745922 h 5745922"/>
                <a:gd name="csX38" fmla="*/ 4467113 w 10058400"/>
                <a:gd name="csY38" fmla="*/ 5745922 h 5745922"/>
                <a:gd name="csX39" fmla="*/ 4177194 w 10058400"/>
                <a:gd name="csY39" fmla="*/ 5745922 h 5745922"/>
                <a:gd name="csX40" fmla="*/ 3686108 w 10058400"/>
                <a:gd name="csY40" fmla="*/ 5745922 h 5745922"/>
                <a:gd name="csX41" fmla="*/ 3396189 w 10058400"/>
                <a:gd name="csY41" fmla="*/ 5745922 h 5745922"/>
                <a:gd name="csX42" fmla="*/ 3005687 w 10058400"/>
                <a:gd name="csY42" fmla="*/ 5745922 h 5745922"/>
                <a:gd name="csX43" fmla="*/ 2514600 w 10058400"/>
                <a:gd name="csY43" fmla="*/ 5745922 h 5745922"/>
                <a:gd name="csX44" fmla="*/ 1922929 w 10058400"/>
                <a:gd name="csY44" fmla="*/ 5745922 h 5745922"/>
                <a:gd name="csX45" fmla="*/ 1230675 w 10058400"/>
                <a:gd name="csY45" fmla="*/ 5745922 h 5745922"/>
                <a:gd name="csX46" fmla="*/ 840172 w 10058400"/>
                <a:gd name="csY46" fmla="*/ 5745922 h 5745922"/>
                <a:gd name="csX47" fmla="*/ 0 w 10058400"/>
                <a:gd name="csY47" fmla="*/ 5745922 h 5745922"/>
                <a:gd name="csX48" fmla="*/ 0 w 10058400"/>
                <a:gd name="csY48" fmla="*/ 5056411 h 5745922"/>
                <a:gd name="csX49" fmla="*/ 0 w 10058400"/>
                <a:gd name="csY49" fmla="*/ 4596738 h 5745922"/>
                <a:gd name="csX50" fmla="*/ 0 w 10058400"/>
                <a:gd name="csY50" fmla="*/ 4022145 h 5745922"/>
                <a:gd name="csX51" fmla="*/ 0 w 10058400"/>
                <a:gd name="csY51" fmla="*/ 3619931 h 5745922"/>
                <a:gd name="csX52" fmla="*/ 0 w 10058400"/>
                <a:gd name="csY52" fmla="*/ 3217716 h 5745922"/>
                <a:gd name="csX53" fmla="*/ 0 w 10058400"/>
                <a:gd name="csY53" fmla="*/ 2643124 h 5745922"/>
                <a:gd name="csX54" fmla="*/ 0 w 10058400"/>
                <a:gd name="csY54" fmla="*/ 2183450 h 5745922"/>
                <a:gd name="csX55" fmla="*/ 0 w 10058400"/>
                <a:gd name="csY55" fmla="*/ 1608858 h 5745922"/>
                <a:gd name="csX56" fmla="*/ 0 w 10058400"/>
                <a:gd name="csY56" fmla="*/ 1149184 h 5745922"/>
                <a:gd name="csX57" fmla="*/ 0 w 10058400"/>
                <a:gd name="csY57" fmla="*/ 746970 h 5745922"/>
                <a:gd name="csX58" fmla="*/ 0 w 10058400"/>
                <a:gd name="csY58" fmla="*/ 0 h 57459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3" y="669660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A48CF43-82D9-201F-98A0-EE85AC3B4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0" y="1617547"/>
            <a:ext cx="8649069" cy="29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633989" y="2323693"/>
            <a:ext cx="9700635" cy="1385546"/>
            <a:chOff x="647100" y="1444764"/>
            <a:chExt cx="6558372" cy="993592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Hằng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,…)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47100" y="1444764"/>
              <a:ext cx="973356" cy="97335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F1653A-CF73-45CD-B866-FD6514A8DC7E}"/>
              </a:ext>
            </a:extLst>
          </p:cNvPr>
          <p:cNvGrpSpPr/>
          <p:nvPr/>
        </p:nvGrpSpPr>
        <p:grpSpPr>
          <a:xfrm>
            <a:off x="674461" y="3876946"/>
            <a:ext cx="9594960" cy="1247817"/>
            <a:chOff x="674462" y="3697449"/>
            <a:chExt cx="8869711" cy="1247817"/>
          </a:xfrm>
        </p:grpSpPr>
        <p:grpSp>
          <p:nvGrpSpPr>
            <p:cNvPr id="27" name="组合 18">
              <a:extLst>
                <a:ext uri="{FF2B5EF4-FFF2-40B4-BE49-F238E27FC236}">
                  <a16:creationId xmlns:a16="http://schemas.microsoft.com/office/drawing/2014/main" id="{1695ADED-4D66-4E98-BF86-CD2C56122FE7}"/>
                </a:ext>
              </a:extLst>
            </p:cNvPr>
            <p:cNvGrpSpPr/>
            <p:nvPr/>
          </p:nvGrpSpPr>
          <p:grpSpPr>
            <a:xfrm>
              <a:off x="1241740" y="3951172"/>
              <a:ext cx="8302433" cy="988493"/>
              <a:chOff x="1317" y="3053"/>
              <a:chExt cx="19806" cy="4614"/>
            </a:xfrm>
          </p:grpSpPr>
          <p:grpSp>
            <p:nvGrpSpPr>
              <p:cNvPr id="29" name="组合 15">
                <a:extLst>
                  <a:ext uri="{FF2B5EF4-FFF2-40B4-BE49-F238E27FC236}">
                    <a16:creationId xmlns:a16="http://schemas.microsoft.com/office/drawing/2014/main" id="{B306DEEE-F34E-4FA1-8B95-FF19CC79959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9806" cy="4614"/>
                <a:chOff x="1020" y="2328"/>
                <a:chExt cx="13075" cy="9506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06987525-284D-411E-A79B-986F8FD8E3F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2875" cy="9353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圆角矩形 13">
                  <a:extLst>
                    <a:ext uri="{FF2B5EF4-FFF2-40B4-BE49-F238E27FC236}">
                      <a16:creationId xmlns:a16="http://schemas.microsoft.com/office/drawing/2014/main" id="{D7377A09-9627-4A30-B61C-1E857FA5CC2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2937" cy="8758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" name="文本框 17">
                <a:extLst>
                  <a:ext uri="{FF2B5EF4-FFF2-40B4-BE49-F238E27FC236}">
                    <a16:creationId xmlns:a16="http://schemas.microsoft.com/office/drawing/2014/main" id="{06FD8A08-A7DE-4376-92A8-D058795E4644}"/>
                  </a:ext>
                </a:extLst>
              </p:cNvPr>
              <p:cNvSpPr txBox="1"/>
              <p:nvPr/>
            </p:nvSpPr>
            <p:spPr>
              <a:xfrm>
                <a:off x="2167" y="3340"/>
                <a:ext cx="18727" cy="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3302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phục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,…)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2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F2580F5-C1B9-488B-B597-AD935A738F6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BBF341-A9C0-4E45-B4BD-A6ED8984D9A3}"/>
              </a:ext>
            </a:extLst>
          </p:cNvPr>
          <p:cNvGrpSpPr/>
          <p:nvPr/>
        </p:nvGrpSpPr>
        <p:grpSpPr>
          <a:xfrm>
            <a:off x="722131" y="5156192"/>
            <a:ext cx="10294735" cy="1701861"/>
            <a:chOff x="606184" y="5082908"/>
            <a:chExt cx="10183058" cy="1506295"/>
          </a:xfrm>
        </p:grpSpPr>
        <p:grpSp>
          <p:nvGrpSpPr>
            <p:cNvPr id="34" name="组合 18">
              <a:extLst>
                <a:ext uri="{FF2B5EF4-FFF2-40B4-BE49-F238E27FC236}">
                  <a16:creationId xmlns:a16="http://schemas.microsoft.com/office/drawing/2014/main" id="{CB702EDD-DA41-4BE3-912E-7715F61E01FD}"/>
                </a:ext>
              </a:extLst>
            </p:cNvPr>
            <p:cNvGrpSpPr/>
            <p:nvPr/>
          </p:nvGrpSpPr>
          <p:grpSpPr>
            <a:xfrm>
              <a:off x="1241740" y="5229008"/>
              <a:ext cx="9547502" cy="1360195"/>
              <a:chOff x="1317" y="2616"/>
              <a:chExt cx="16574" cy="6349"/>
            </a:xfrm>
          </p:grpSpPr>
          <p:grpSp>
            <p:nvGrpSpPr>
              <p:cNvPr id="36" name="组合 15">
                <a:extLst>
                  <a:ext uri="{FF2B5EF4-FFF2-40B4-BE49-F238E27FC236}">
                    <a16:creationId xmlns:a16="http://schemas.microsoft.com/office/drawing/2014/main" id="{34612789-1C00-4ECB-B9A2-B09A2A6357C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38" name="圆角矩形 14">
                  <a:extLst>
                    <a:ext uri="{FF2B5EF4-FFF2-40B4-BE49-F238E27FC236}">
                      <a16:creationId xmlns:a16="http://schemas.microsoft.com/office/drawing/2014/main" id="{8B2539ED-4F3C-4A94-A7D9-6D511E7401F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圆角矩形 13">
                  <a:extLst>
                    <a:ext uri="{FF2B5EF4-FFF2-40B4-BE49-F238E27FC236}">
                      <a16:creationId xmlns:a16="http://schemas.microsoft.com/office/drawing/2014/main" id="{31412898-A2DF-4EC4-81E6-560079FC602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7" name="文本框 17">
                <a:extLst>
                  <a:ext uri="{FF2B5EF4-FFF2-40B4-BE49-F238E27FC236}">
                    <a16:creationId xmlns:a16="http://schemas.microsoft.com/office/drawing/2014/main" id="{58C2AEFE-933C-4943-8BF1-ED1BC0FC22CC}"/>
                  </a:ext>
                </a:extLst>
              </p:cNvPr>
              <p:cNvSpPr txBox="1"/>
              <p:nvPr/>
            </p:nvSpPr>
            <p:spPr>
              <a:xfrm>
                <a:off x="2098" y="2616"/>
                <a:ext cx="15537" cy="6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mẹ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nghề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mình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vất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vả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Khó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khăn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vất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vả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3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A686E7F-B675-436A-A6E4-FB49FE74F56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06184" y="5082908"/>
              <a:ext cx="1320209" cy="124781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5C0431-8B9B-4B8E-A0FF-30DD56191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007" y="608351"/>
            <a:ext cx="925453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6B3AC8B-D745-48D1-AFB1-F93B8E99F5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396" y="2692272"/>
            <a:ext cx="8185588" cy="1403036"/>
          </a:xfrm>
          <a:prstGeom prst="rect">
            <a:avLst/>
          </a:prstGeom>
        </p:spPr>
      </p:pic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835106-630C-0066-5FE5-A23D638143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97621" y="1352115"/>
            <a:ext cx="485283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cs typeface="+mn-cs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A7707D-D9A2-F3AC-B7CF-DC7ECAE9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837" y="2018396"/>
            <a:ext cx="48711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2804813" y="-28619"/>
            <a:ext cx="7305079" cy="4716854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Chia sẻ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nghiệp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F26B8-3C84-4AED-92FB-89412A0A00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06" y="2329925"/>
            <a:ext cx="3817855" cy="381785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80" y="592168"/>
            <a:ext cx="10860708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473973" y="4093041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98" y="1101747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611100" y="929191"/>
            <a:ext cx="7286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 lại và chia về nghề nghiệp của một người thân trong gia đình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5887040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52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 đình bạn có mấy người?</a:t>
            </a: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6E4F2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 việc của những người thân trong gia đình bạn là gì?</a:t>
            </a:r>
          </a:p>
        </p:txBody>
      </p:sp>
      <p:sp>
        <p:nvSpPr>
          <p:cNvPr id="21" name="Rounded Rectangular Callout 19">
            <a:extLst>
              <a:ext uri="{FF2B5EF4-FFF2-40B4-BE49-F238E27FC236}">
                <a16:creationId xmlns:a16="http://schemas.microsoft.com/office/drawing/2014/main" id="{63AD129F-A113-4CBD-B355-6D1B830D5386}"/>
              </a:ext>
            </a:extLst>
          </p:cNvPr>
          <p:cNvSpPr/>
          <p:nvPr/>
        </p:nvSpPr>
        <p:spPr>
          <a:xfrm>
            <a:off x="4978083" y="3946820"/>
            <a:ext cx="6795153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biết gì về những công việc đó?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Trình bày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EA8531-9727-4553-8337-8EDA86665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8"/>
          <a:stretch/>
        </p:blipFill>
        <p:spPr>
          <a:xfrm>
            <a:off x="1927467" y="635501"/>
            <a:ext cx="1319561" cy="1207427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4B78AD-CD95-4074-A838-87AA30687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34" b="9203"/>
          <a:stretch/>
        </p:blipFill>
        <p:spPr>
          <a:xfrm>
            <a:off x="8798388" y="570945"/>
            <a:ext cx="1503087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BFC12C-B8AC-428F-A2FE-98F0AB022E9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r="7452"/>
          <a:stretch/>
        </p:blipFill>
        <p:spPr>
          <a:xfrm>
            <a:off x="1837433" y="4777654"/>
            <a:ext cx="1499627" cy="123492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14EFDC-B637-4B71-A871-B6F062CF72EE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445" t="8083" r="11886" b="1913"/>
          <a:stretch/>
        </p:blipFill>
        <p:spPr>
          <a:xfrm>
            <a:off x="569059" y="2346005"/>
            <a:ext cx="1499619" cy="1393909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5FBF14-8E21-4669-896F-2FDF2629E443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386" t="10965" r="19115"/>
          <a:stretch/>
        </p:blipFill>
        <p:spPr>
          <a:xfrm>
            <a:off x="4974134" y="335275"/>
            <a:ext cx="1515205" cy="133154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E85B6-1362-4310-9F34-7E6CAE3A9010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17396" t="8639" r="3506" b="4683"/>
          <a:stretch/>
        </p:blipFill>
        <p:spPr>
          <a:xfrm>
            <a:off x="5256430" y="5192433"/>
            <a:ext cx="1459663" cy="1342001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D1F353-0D1C-448E-95C3-AB44E7AD520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290905" y="4706787"/>
            <a:ext cx="1592594" cy="1376653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CF8F1F6-6195-4BA0-85F9-52D1B0A57D28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3996" t="9982" r="15981"/>
          <a:stretch/>
        </p:blipFill>
        <p:spPr>
          <a:xfrm>
            <a:off x="9549931" y="2250937"/>
            <a:ext cx="1747588" cy="1584044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2520379" y="2006182"/>
            <a:ext cx="6646682" cy="2641047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6F7FF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2629226" y="2388132"/>
            <a:ext cx="6428987" cy="217796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rất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ta.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Nghề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cũng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đáng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593D22"/>
                </a:solidFill>
                <a:latin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593D22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2503962" y="466725"/>
            <a:ext cx="9561887" cy="4566113"/>
            <a:chOff x="783163" y="1510969"/>
            <a:chExt cx="6293857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63" y="1510969"/>
              <a:ext cx="6293857" cy="40386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063028" y="1864273"/>
              <a:ext cx="57777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chủ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FAFA316-B45A-4EEB-BA61-D112A9E25B29}"/>
                </a:ext>
              </a:extLst>
            </p:cNvPr>
            <p:cNvSpPr txBox="1"/>
            <p:nvPr/>
          </p:nvSpPr>
          <p:spPr>
            <a:xfrm>
              <a:off x="1318136" y="2622335"/>
              <a:ext cx="5378822" cy="225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Luật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ra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Nếu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thì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…”.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Nhiệm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ra.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trả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lời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đúng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cơ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hội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nhận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phần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quà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hấp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2060"/>
                  </a:solidFill>
                  <a:latin typeface="Arial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3732525"/>
            <a:ext cx="3169447" cy="31073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9ECC1D-A476-4664-B25B-39ED7286947E}"/>
              </a:ext>
            </a:extLst>
          </p:cNvPr>
          <p:cNvSpPr/>
          <p:nvPr/>
        </p:nvSpPr>
        <p:spPr>
          <a:xfrm>
            <a:off x="3790337" y="4368032"/>
            <a:ext cx="7067550" cy="11996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: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ta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cơm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439</Words>
  <Application>Microsoft Office PowerPoint</Application>
  <PresentationFormat>Widescreen</PresentationFormat>
  <Paragraphs>43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#9Slide07 Cadena</vt:lpstr>
      <vt:lpstr>Arial</vt:lpstr>
      <vt:lpstr>Bebas Neue</vt:lpstr>
      <vt:lpstr>Calibri</vt:lpstr>
      <vt:lpstr>Chau Philomene One</vt:lpstr>
      <vt:lpstr>Coiny</vt:lpstr>
      <vt:lpstr>Didact Gothic</vt:lpstr>
      <vt:lpstr>Roboto Condensed Light</vt:lpstr>
      <vt:lpstr>SVN-SAF</vt:lpstr>
      <vt:lpstr>UVN Gia Dinh</vt:lpstr>
      <vt:lpstr>字魂131号-酷乐潮玩体</vt:lpstr>
      <vt:lpstr>Office 主题</vt:lpstr>
      <vt:lpstr>Eco-Friendly School Center by Slidesgo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48</cp:revision>
  <dcterms:created xsi:type="dcterms:W3CDTF">2022-04-10T06:32:45Z</dcterms:created>
  <dcterms:modified xsi:type="dcterms:W3CDTF">2026-04-14T15:00:48Z</dcterms:modified>
</cp:coreProperties>
</file>