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1"/>
    <p:sldMasterId id="2147483753" r:id="rId2"/>
    <p:sldMasterId id="2147483783" r:id="rId3"/>
    <p:sldMasterId id="2147483809" r:id="rId4"/>
    <p:sldMasterId id="2147483824" r:id="rId5"/>
    <p:sldMasterId id="2147483836" r:id="rId6"/>
    <p:sldMasterId id="2147483842" r:id="rId7"/>
    <p:sldMasterId id="2147483848" r:id="rId8"/>
  </p:sldMasterIdLst>
  <p:notesMasterIdLst>
    <p:notesMasterId r:id="rId27"/>
  </p:notesMasterIdLst>
  <p:sldIdLst>
    <p:sldId id="423" r:id="rId9"/>
    <p:sldId id="365" r:id="rId10"/>
    <p:sldId id="371" r:id="rId11"/>
    <p:sldId id="3387" r:id="rId12"/>
    <p:sldId id="3388" r:id="rId13"/>
    <p:sldId id="2007577125" r:id="rId14"/>
    <p:sldId id="2007577126" r:id="rId15"/>
    <p:sldId id="2007577116" r:id="rId16"/>
    <p:sldId id="2007577124" r:id="rId17"/>
    <p:sldId id="1423" r:id="rId18"/>
    <p:sldId id="318" r:id="rId19"/>
    <p:sldId id="2007577118" r:id="rId20"/>
    <p:sldId id="2007577119" r:id="rId21"/>
    <p:sldId id="2007577120" r:id="rId22"/>
    <p:sldId id="2007577121" r:id="rId23"/>
    <p:sldId id="2007577127" r:id="rId24"/>
    <p:sldId id="437" r:id="rId25"/>
    <p:sldId id="43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686" y="67"/>
      </p:cViewPr>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6270C0-D7FD-488A-9DD9-7B5B0BB1498C}" type="datetimeFigureOut">
              <a:rPr lang="en-US" smtClean="0"/>
              <a:t>4/14/2026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1444A5-9FD5-4158-9034-AA72DE75FC83}" type="slidenum">
              <a:rPr lang="en-US" smtClean="0"/>
              <a:t>‹#›</a:t>
            </a:fld>
            <a:endParaRPr lang="en-US"/>
          </a:p>
        </p:txBody>
      </p:sp>
    </p:spTree>
    <p:extLst>
      <p:ext uri="{BB962C8B-B14F-4D97-AF65-F5344CB8AC3E}">
        <p14:creationId xmlns:p14="http://schemas.microsoft.com/office/powerpoint/2010/main" val="888085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baseline="0" dirty="0"/>
              <a:t> </a:t>
            </a:r>
            <a:r>
              <a:rPr lang="en-US" altLang="zh-CN" baseline="0" dirty="0" err="1"/>
              <a:t>chuột</a:t>
            </a:r>
            <a:r>
              <a:rPr lang="en-US" altLang="zh-CN" baseline="0" dirty="0"/>
              <a:t> </a:t>
            </a:r>
            <a:r>
              <a:rPr lang="en-US" altLang="zh-CN" baseline="0" dirty="0" err="1"/>
              <a:t>vào</a:t>
            </a:r>
            <a:r>
              <a:rPr lang="en-US" altLang="zh-CN" baseline="0" dirty="0"/>
              <a:t> ô </a:t>
            </a:r>
            <a:r>
              <a:rPr lang="en-US" altLang="zh-CN" baseline="0" dirty="0" err="1"/>
              <a:t>số</a:t>
            </a:r>
            <a:r>
              <a:rPr lang="en-US" altLang="zh-CN" baseline="0" dirty="0"/>
              <a:t> </a:t>
            </a:r>
            <a:r>
              <a:rPr lang="en-US" altLang="zh-CN" baseline="0" dirty="0" err="1"/>
              <a:t>để</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CÂU 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14012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96206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36736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46505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5.gif"/></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9"/>
            <a:ext cx="12209445"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8" y="4084499"/>
            <a:ext cx="3773430" cy="2705179"/>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3" y="-215470"/>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79"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40"/>
            <a:ext cx="4465330" cy="2328677"/>
          </a:xfrm>
          <a:prstGeom prst="rect">
            <a:avLst/>
          </a:prstGeom>
        </p:spPr>
      </p:pic>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F9A88FF-981D-4D54-89F8-E14626D6ADBD}"/>
              </a:ext>
            </a:extLst>
          </p:cNvPr>
          <p:cNvSpPr txBox="1"/>
          <p:nvPr userDrawn="1"/>
        </p:nvSpPr>
        <p:spPr>
          <a:xfrm>
            <a:off x="1601227" y="6533239"/>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1380256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par>
                                <p:cTn id="34" presetID="2" presetClass="entr" presetSubtype="8" fill="hold" nodeType="withEffect">
                                  <p:stCondLst>
                                    <p:cond delay="50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750" fill="hold"/>
                                        <p:tgtEl>
                                          <p:spTgt spid="25"/>
                                        </p:tgtEl>
                                        <p:attrNameLst>
                                          <p:attrName>ppt_x</p:attrName>
                                        </p:attrNameLst>
                                      </p:cBhvr>
                                      <p:tavLst>
                                        <p:tav tm="0">
                                          <p:val>
                                            <p:strVal val="0-#ppt_w/2"/>
                                          </p:val>
                                        </p:tav>
                                        <p:tav tm="100000">
                                          <p:val>
                                            <p:strVal val="#ppt_x"/>
                                          </p:val>
                                        </p:tav>
                                      </p:tavLst>
                                    </p:anim>
                                    <p:anim calcmode="lin" valueType="num">
                                      <p:cBhvr additive="base">
                                        <p:cTn id="37"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2" y="1179056"/>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6"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3"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8" y="2004298"/>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1"/>
            <a:ext cx="2842230" cy="2927641"/>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sp>
        <p:nvSpPr>
          <p:cNvPr id="134" name="TextBox 133">
            <a:extLst>
              <a:ext uri="{FF2B5EF4-FFF2-40B4-BE49-F238E27FC236}">
                <a16:creationId xmlns:a16="http://schemas.microsoft.com/office/drawing/2014/main" id="{23418162-C26E-4370-9D2F-33E57C0A0B7E}"/>
              </a:ext>
            </a:extLst>
          </p:cNvPr>
          <p:cNvSpPr txBox="1"/>
          <p:nvPr userDrawn="1"/>
        </p:nvSpPr>
        <p:spPr>
          <a:xfrm>
            <a:off x="7514756" y="6517886"/>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599" dirty="0"/>
          </a:p>
        </p:txBody>
      </p:sp>
    </p:spTree>
    <p:extLst>
      <p:ext uri="{BB962C8B-B14F-4D97-AF65-F5344CB8AC3E}">
        <p14:creationId xmlns:p14="http://schemas.microsoft.com/office/powerpoint/2010/main" val="3307274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2" y="202019"/>
            <a:ext cx="11738344" cy="6507126"/>
          </a:xfrm>
          <a:custGeom>
            <a:avLst/>
            <a:gdLst>
              <a:gd name="connsiteX0" fmla="*/ 0 w 11738344"/>
              <a:gd name="connsiteY0" fmla="*/ 0 h 6507126"/>
              <a:gd name="connsiteX1" fmla="*/ 586917 w 11738344"/>
              <a:gd name="connsiteY1" fmla="*/ 0 h 6507126"/>
              <a:gd name="connsiteX2" fmla="*/ 939068 w 11738344"/>
              <a:gd name="connsiteY2" fmla="*/ 0 h 6507126"/>
              <a:gd name="connsiteX3" fmla="*/ 1525985 w 11738344"/>
              <a:gd name="connsiteY3" fmla="*/ 0 h 6507126"/>
              <a:gd name="connsiteX4" fmla="*/ 1760752 w 11738344"/>
              <a:gd name="connsiteY4" fmla="*/ 0 h 6507126"/>
              <a:gd name="connsiteX5" fmla="*/ 2347669 w 11738344"/>
              <a:gd name="connsiteY5" fmla="*/ 0 h 6507126"/>
              <a:gd name="connsiteX6" fmla="*/ 3051969 w 11738344"/>
              <a:gd name="connsiteY6" fmla="*/ 0 h 6507126"/>
              <a:gd name="connsiteX7" fmla="*/ 3521503 w 11738344"/>
              <a:gd name="connsiteY7" fmla="*/ 0 h 6507126"/>
              <a:gd name="connsiteX8" fmla="*/ 3756270 w 11738344"/>
              <a:gd name="connsiteY8" fmla="*/ 0 h 6507126"/>
              <a:gd name="connsiteX9" fmla="*/ 4577954 w 11738344"/>
              <a:gd name="connsiteY9" fmla="*/ 0 h 6507126"/>
              <a:gd name="connsiteX10" fmla="*/ 5164871 w 11738344"/>
              <a:gd name="connsiteY10" fmla="*/ 0 h 6507126"/>
              <a:gd name="connsiteX11" fmla="*/ 5751789 w 11738344"/>
              <a:gd name="connsiteY11" fmla="*/ 0 h 6507126"/>
              <a:gd name="connsiteX12" fmla="*/ 6221322 w 11738344"/>
              <a:gd name="connsiteY12" fmla="*/ 0 h 6507126"/>
              <a:gd name="connsiteX13" fmla="*/ 7043006 w 11738344"/>
              <a:gd name="connsiteY13" fmla="*/ 0 h 6507126"/>
              <a:gd name="connsiteX14" fmla="*/ 7277773 w 11738344"/>
              <a:gd name="connsiteY14" fmla="*/ 0 h 6507126"/>
              <a:gd name="connsiteX15" fmla="*/ 7629924 w 11738344"/>
              <a:gd name="connsiteY15" fmla="*/ 0 h 6507126"/>
              <a:gd name="connsiteX16" fmla="*/ 8216841 w 11738344"/>
              <a:gd name="connsiteY16" fmla="*/ 0 h 6507126"/>
              <a:gd name="connsiteX17" fmla="*/ 9038525 w 11738344"/>
              <a:gd name="connsiteY17" fmla="*/ 0 h 6507126"/>
              <a:gd name="connsiteX18" fmla="*/ 9273292 w 11738344"/>
              <a:gd name="connsiteY18" fmla="*/ 0 h 6507126"/>
              <a:gd name="connsiteX19" fmla="*/ 9742826 w 11738344"/>
              <a:gd name="connsiteY19" fmla="*/ 0 h 6507126"/>
              <a:gd name="connsiteX20" fmla="*/ 10564510 w 11738344"/>
              <a:gd name="connsiteY20" fmla="*/ 0 h 6507126"/>
              <a:gd name="connsiteX21" fmla="*/ 11151427 w 11738344"/>
              <a:gd name="connsiteY21" fmla="*/ 0 h 6507126"/>
              <a:gd name="connsiteX22" fmla="*/ 11738344 w 11738344"/>
              <a:gd name="connsiteY22" fmla="*/ 0 h 6507126"/>
              <a:gd name="connsiteX23" fmla="*/ 11738344 w 11738344"/>
              <a:gd name="connsiteY23" fmla="*/ 721699 h 6507126"/>
              <a:gd name="connsiteX24" fmla="*/ 11738344 w 11738344"/>
              <a:gd name="connsiteY24" fmla="*/ 1183114 h 6507126"/>
              <a:gd name="connsiteX25" fmla="*/ 11738344 w 11738344"/>
              <a:gd name="connsiteY25" fmla="*/ 1644528 h 6507126"/>
              <a:gd name="connsiteX26" fmla="*/ 11738344 w 11738344"/>
              <a:gd name="connsiteY26" fmla="*/ 2236085 h 6507126"/>
              <a:gd name="connsiteX27" fmla="*/ 11738344 w 11738344"/>
              <a:gd name="connsiteY27" fmla="*/ 2827642 h 6507126"/>
              <a:gd name="connsiteX28" fmla="*/ 11738344 w 11738344"/>
              <a:gd name="connsiteY28" fmla="*/ 3223985 h 6507126"/>
              <a:gd name="connsiteX29" fmla="*/ 11738344 w 11738344"/>
              <a:gd name="connsiteY29" fmla="*/ 3815542 h 6507126"/>
              <a:gd name="connsiteX30" fmla="*/ 11738344 w 11738344"/>
              <a:gd name="connsiteY30" fmla="*/ 4537241 h 6507126"/>
              <a:gd name="connsiteX31" fmla="*/ 11738344 w 11738344"/>
              <a:gd name="connsiteY31" fmla="*/ 4998656 h 6507126"/>
              <a:gd name="connsiteX32" fmla="*/ 11738344 w 11738344"/>
              <a:gd name="connsiteY32" fmla="*/ 5394999 h 6507126"/>
              <a:gd name="connsiteX33" fmla="*/ 11738344 w 11738344"/>
              <a:gd name="connsiteY33" fmla="*/ 5986556 h 6507126"/>
              <a:gd name="connsiteX34" fmla="*/ 11738344 w 11738344"/>
              <a:gd name="connsiteY34" fmla="*/ 6507126 h 6507126"/>
              <a:gd name="connsiteX35" fmla="*/ 11034043 w 11738344"/>
              <a:gd name="connsiteY35" fmla="*/ 6507126 h 6507126"/>
              <a:gd name="connsiteX36" fmla="*/ 10799276 w 11738344"/>
              <a:gd name="connsiteY36" fmla="*/ 6507126 h 6507126"/>
              <a:gd name="connsiteX37" fmla="*/ 10094976 w 11738344"/>
              <a:gd name="connsiteY37" fmla="*/ 6507126 h 6507126"/>
              <a:gd name="connsiteX38" fmla="*/ 9860209 w 11738344"/>
              <a:gd name="connsiteY38" fmla="*/ 6507126 h 6507126"/>
              <a:gd name="connsiteX39" fmla="*/ 9155908 w 11738344"/>
              <a:gd name="connsiteY39" fmla="*/ 6507126 h 6507126"/>
              <a:gd name="connsiteX40" fmla="*/ 8803758 w 11738344"/>
              <a:gd name="connsiteY40" fmla="*/ 6507126 h 6507126"/>
              <a:gd name="connsiteX41" fmla="*/ 8334224 w 11738344"/>
              <a:gd name="connsiteY41" fmla="*/ 6507126 h 6507126"/>
              <a:gd name="connsiteX42" fmla="*/ 8099457 w 11738344"/>
              <a:gd name="connsiteY42" fmla="*/ 6507126 h 6507126"/>
              <a:gd name="connsiteX43" fmla="*/ 7629924 w 11738344"/>
              <a:gd name="connsiteY43" fmla="*/ 6507126 h 6507126"/>
              <a:gd name="connsiteX44" fmla="*/ 6808240 w 11738344"/>
              <a:gd name="connsiteY44" fmla="*/ 6507126 h 6507126"/>
              <a:gd name="connsiteX45" fmla="*/ 6573473 w 11738344"/>
              <a:gd name="connsiteY45" fmla="*/ 6507126 h 6507126"/>
              <a:gd name="connsiteX46" fmla="*/ 5869172 w 11738344"/>
              <a:gd name="connsiteY46" fmla="*/ 6507126 h 6507126"/>
              <a:gd name="connsiteX47" fmla="*/ 5282255 w 11738344"/>
              <a:gd name="connsiteY47" fmla="*/ 6507126 h 6507126"/>
              <a:gd name="connsiteX48" fmla="*/ 4930104 w 11738344"/>
              <a:gd name="connsiteY48" fmla="*/ 6507126 h 6507126"/>
              <a:gd name="connsiteX49" fmla="*/ 4577954 w 11738344"/>
              <a:gd name="connsiteY49" fmla="*/ 6507126 h 6507126"/>
              <a:gd name="connsiteX50" fmla="*/ 4108420 w 11738344"/>
              <a:gd name="connsiteY50" fmla="*/ 6507126 h 6507126"/>
              <a:gd name="connsiteX51" fmla="*/ 3521503 w 11738344"/>
              <a:gd name="connsiteY51" fmla="*/ 6507126 h 6507126"/>
              <a:gd name="connsiteX52" fmla="*/ 2699819 w 11738344"/>
              <a:gd name="connsiteY52" fmla="*/ 6507126 h 6507126"/>
              <a:gd name="connsiteX53" fmla="*/ 1995518 w 11738344"/>
              <a:gd name="connsiteY53" fmla="*/ 6507126 h 6507126"/>
              <a:gd name="connsiteX54" fmla="*/ 1760752 w 11738344"/>
              <a:gd name="connsiteY54" fmla="*/ 6507126 h 6507126"/>
              <a:gd name="connsiteX55" fmla="*/ 939068 w 11738344"/>
              <a:gd name="connsiteY55" fmla="*/ 6507126 h 6507126"/>
              <a:gd name="connsiteX56" fmla="*/ 0 w 11738344"/>
              <a:gd name="connsiteY56" fmla="*/ 6507126 h 6507126"/>
              <a:gd name="connsiteX57" fmla="*/ 0 w 11738344"/>
              <a:gd name="connsiteY57" fmla="*/ 5785427 h 6507126"/>
              <a:gd name="connsiteX58" fmla="*/ 0 w 11738344"/>
              <a:gd name="connsiteY58" fmla="*/ 5128798 h 6507126"/>
              <a:gd name="connsiteX59" fmla="*/ 0 w 11738344"/>
              <a:gd name="connsiteY59" fmla="*/ 4537241 h 6507126"/>
              <a:gd name="connsiteX60" fmla="*/ 0 w 11738344"/>
              <a:gd name="connsiteY60" fmla="*/ 3880613 h 6507126"/>
              <a:gd name="connsiteX61" fmla="*/ 0 w 11738344"/>
              <a:gd name="connsiteY61" fmla="*/ 3158914 h 6507126"/>
              <a:gd name="connsiteX62" fmla="*/ 0 w 11738344"/>
              <a:gd name="connsiteY62" fmla="*/ 2437214 h 6507126"/>
              <a:gd name="connsiteX63" fmla="*/ 0 w 11738344"/>
              <a:gd name="connsiteY63" fmla="*/ 1715515 h 6507126"/>
              <a:gd name="connsiteX64" fmla="*/ 0 w 11738344"/>
              <a:gd name="connsiteY64" fmla="*/ 1319172 h 6507126"/>
              <a:gd name="connsiteX65" fmla="*/ 0 w 11738344"/>
              <a:gd name="connsiteY65" fmla="*/ 662544 h 6507126"/>
              <a:gd name="connsiteX66" fmla="*/ 0 w 11738344"/>
              <a:gd name="connsiteY66" fmla="*/ 0 h 650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6"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35524" y="3557626"/>
                  <a:pt x="11738344" y="3815542"/>
                </a:cubicBezTo>
                <a:cubicBezTo>
                  <a:pt x="11741164" y="4073458"/>
                  <a:pt x="11658072" y="4280800"/>
                  <a:pt x="11738344" y="4537241"/>
                </a:cubicBezTo>
                <a:cubicBezTo>
                  <a:pt x="11818616" y="4793682"/>
                  <a:pt x="11684921" y="4789508"/>
                  <a:pt x="11738344" y="4998656"/>
                </a:cubicBezTo>
                <a:cubicBezTo>
                  <a:pt x="11791767" y="5207804"/>
                  <a:pt x="11719250" y="5308583"/>
                  <a:pt x="11738344" y="5394999"/>
                </a:cubicBezTo>
                <a:cubicBezTo>
                  <a:pt x="11757438" y="5481415"/>
                  <a:pt x="11699476" y="5736460"/>
                  <a:pt x="11738344" y="5986556"/>
                </a:cubicBezTo>
                <a:cubicBezTo>
                  <a:pt x="11777212" y="6236652"/>
                  <a:pt x="11708423" y="6334875"/>
                  <a:pt x="11738344" y="6507126"/>
                </a:cubicBezTo>
                <a:cubicBezTo>
                  <a:pt x="11478827" y="6561765"/>
                  <a:pt x="11355604" y="6489110"/>
                  <a:pt x="11034043" y="6507126"/>
                </a:cubicBezTo>
                <a:cubicBezTo>
                  <a:pt x="10712482" y="6525142"/>
                  <a:pt x="10886680" y="6497142"/>
                  <a:pt x="10799276" y="6507126"/>
                </a:cubicBezTo>
                <a:cubicBezTo>
                  <a:pt x="10711872" y="6517110"/>
                  <a:pt x="10265533" y="6502057"/>
                  <a:pt x="10094976" y="6507126"/>
                </a:cubicBezTo>
                <a:cubicBezTo>
                  <a:pt x="9924419" y="6512195"/>
                  <a:pt x="9975231" y="6494614"/>
                  <a:pt x="9860209" y="6507126"/>
                </a:cubicBezTo>
                <a:cubicBezTo>
                  <a:pt x="9745187" y="6519638"/>
                  <a:pt x="9465544" y="6493150"/>
                  <a:pt x="9155908" y="6507126"/>
                </a:cubicBezTo>
                <a:cubicBezTo>
                  <a:pt x="8846272" y="6521102"/>
                  <a:pt x="8884191" y="6495077"/>
                  <a:pt x="8803758" y="6507126"/>
                </a:cubicBezTo>
                <a:cubicBezTo>
                  <a:pt x="8723325" y="6519175"/>
                  <a:pt x="8508753" y="6467332"/>
                  <a:pt x="8334224" y="6507126"/>
                </a:cubicBezTo>
                <a:cubicBezTo>
                  <a:pt x="8159695" y="6546920"/>
                  <a:pt x="8211920" y="6481972"/>
                  <a:pt x="8099457" y="6507126"/>
                </a:cubicBezTo>
                <a:cubicBezTo>
                  <a:pt x="7986994" y="6532280"/>
                  <a:pt x="7760338" y="6491343"/>
                  <a:pt x="7629924" y="6507126"/>
                </a:cubicBezTo>
                <a:cubicBezTo>
                  <a:pt x="7499510" y="6522909"/>
                  <a:pt x="7068285" y="6502087"/>
                  <a:pt x="6808240" y="6507126"/>
                </a:cubicBezTo>
                <a:cubicBezTo>
                  <a:pt x="6548195" y="6512165"/>
                  <a:pt x="6642810" y="6498575"/>
                  <a:pt x="6573473" y="6507126"/>
                </a:cubicBezTo>
                <a:cubicBezTo>
                  <a:pt x="6504136" y="6515677"/>
                  <a:pt x="6038855" y="6438772"/>
                  <a:pt x="5869172" y="6507126"/>
                </a:cubicBezTo>
                <a:cubicBezTo>
                  <a:pt x="5699489" y="6575480"/>
                  <a:pt x="5566362" y="6496886"/>
                  <a:pt x="5282255" y="6507126"/>
                </a:cubicBezTo>
                <a:cubicBezTo>
                  <a:pt x="4998148" y="6517366"/>
                  <a:pt x="5039221" y="6465906"/>
                  <a:pt x="4930104" y="6507126"/>
                </a:cubicBezTo>
                <a:cubicBezTo>
                  <a:pt x="4820987" y="6548346"/>
                  <a:pt x="4723325" y="6493649"/>
                  <a:pt x="4577954" y="6507126"/>
                </a:cubicBezTo>
                <a:cubicBezTo>
                  <a:pt x="4432583" y="6520603"/>
                  <a:pt x="4240580" y="6477187"/>
                  <a:pt x="4108420" y="6507126"/>
                </a:cubicBezTo>
                <a:cubicBezTo>
                  <a:pt x="3976260" y="6537065"/>
                  <a:pt x="3729849" y="6485757"/>
                  <a:pt x="3521503" y="6507126"/>
                </a:cubicBezTo>
                <a:cubicBezTo>
                  <a:pt x="3313157" y="6528495"/>
                  <a:pt x="2978184" y="6440522"/>
                  <a:pt x="2699819" y="6507126"/>
                </a:cubicBezTo>
                <a:cubicBezTo>
                  <a:pt x="2421454" y="6573730"/>
                  <a:pt x="2296956" y="6495817"/>
                  <a:pt x="1995518" y="6507126"/>
                </a:cubicBezTo>
                <a:cubicBezTo>
                  <a:pt x="1694080" y="6518435"/>
                  <a:pt x="1872133" y="6498124"/>
                  <a:pt x="1760752" y="6507126"/>
                </a:cubicBezTo>
                <a:cubicBezTo>
                  <a:pt x="1649371" y="6516128"/>
                  <a:pt x="1240399" y="6475881"/>
                  <a:pt x="939068" y="6507126"/>
                </a:cubicBezTo>
                <a:cubicBezTo>
                  <a:pt x="637737" y="6538371"/>
                  <a:pt x="388381" y="6477071"/>
                  <a:pt x="0" y="6507126"/>
                </a:cubicBezTo>
                <a:cubicBezTo>
                  <a:pt x="-47939" y="6337480"/>
                  <a:pt x="879" y="6060670"/>
                  <a:pt x="0" y="5785427"/>
                </a:cubicBezTo>
                <a:cubicBezTo>
                  <a:pt x="-879" y="5510184"/>
                  <a:pt x="75370" y="5361568"/>
                  <a:pt x="0" y="5128798"/>
                </a:cubicBezTo>
                <a:cubicBezTo>
                  <a:pt x="-75370" y="4896028"/>
                  <a:pt x="45467" y="4828334"/>
                  <a:pt x="0" y="4537241"/>
                </a:cubicBezTo>
                <a:cubicBezTo>
                  <a:pt x="-45467" y="4246148"/>
                  <a:pt x="61308" y="4034246"/>
                  <a:pt x="0" y="3880613"/>
                </a:cubicBezTo>
                <a:cubicBezTo>
                  <a:pt x="-61308" y="3726980"/>
                  <a:pt x="37529" y="3319715"/>
                  <a:pt x="0" y="3158914"/>
                </a:cubicBezTo>
                <a:cubicBezTo>
                  <a:pt x="-37529" y="2998113"/>
                  <a:pt x="75205" y="2722380"/>
                  <a:pt x="0" y="2437214"/>
                </a:cubicBezTo>
                <a:cubicBezTo>
                  <a:pt x="-75205" y="2152048"/>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6"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8938" y="1338382"/>
                  <a:pt x="11738344" y="1514386"/>
                </a:cubicBezTo>
                <a:cubicBezTo>
                  <a:pt x="11787750" y="1690390"/>
                  <a:pt x="11702678" y="1771995"/>
                  <a:pt x="11738344" y="1975800"/>
                </a:cubicBezTo>
                <a:cubicBezTo>
                  <a:pt x="11774010" y="2179605"/>
                  <a:pt x="11703875" y="2268637"/>
                  <a:pt x="11738344" y="2502286"/>
                </a:cubicBezTo>
                <a:cubicBezTo>
                  <a:pt x="11772813" y="2735935"/>
                  <a:pt x="11690625" y="2999405"/>
                  <a:pt x="11738344" y="3223985"/>
                </a:cubicBezTo>
                <a:cubicBezTo>
                  <a:pt x="11786063" y="3448565"/>
                  <a:pt x="11700748" y="3463165"/>
                  <a:pt x="11738344" y="3620328"/>
                </a:cubicBezTo>
                <a:cubicBezTo>
                  <a:pt x="11775940" y="3777491"/>
                  <a:pt x="11708752" y="4041558"/>
                  <a:pt x="11738344" y="4342028"/>
                </a:cubicBezTo>
                <a:cubicBezTo>
                  <a:pt x="11767936" y="4642498"/>
                  <a:pt x="11729213" y="4583819"/>
                  <a:pt x="11738344" y="4738371"/>
                </a:cubicBezTo>
                <a:cubicBezTo>
                  <a:pt x="11747475" y="4892923"/>
                  <a:pt x="11733578" y="4965084"/>
                  <a:pt x="11738344" y="5134714"/>
                </a:cubicBezTo>
                <a:cubicBezTo>
                  <a:pt x="11743110" y="5304344"/>
                  <a:pt x="11662322" y="5553419"/>
                  <a:pt x="11738344" y="5791342"/>
                </a:cubicBezTo>
                <a:cubicBezTo>
                  <a:pt x="11814366" y="6029265"/>
                  <a:pt x="11713020" y="6176137"/>
                  <a:pt x="11738344" y="6507126"/>
                </a:cubicBezTo>
                <a:cubicBezTo>
                  <a:pt x="11547327" y="6548974"/>
                  <a:pt x="11498077" y="6493047"/>
                  <a:pt x="11268810" y="6507126"/>
                </a:cubicBezTo>
                <a:cubicBezTo>
                  <a:pt x="11039543" y="6521205"/>
                  <a:pt x="11107069" y="6502335"/>
                  <a:pt x="11034043" y="6507126"/>
                </a:cubicBezTo>
                <a:cubicBezTo>
                  <a:pt x="10961017" y="6511917"/>
                  <a:pt x="10683932" y="6506700"/>
                  <a:pt x="10564510" y="6507126"/>
                </a:cubicBezTo>
                <a:cubicBezTo>
                  <a:pt x="10445088" y="6507552"/>
                  <a:pt x="10108637" y="6458163"/>
                  <a:pt x="9742826" y="6507126"/>
                </a:cubicBezTo>
                <a:cubicBezTo>
                  <a:pt x="9377015" y="6556089"/>
                  <a:pt x="9349509" y="6439683"/>
                  <a:pt x="9038525" y="6507126"/>
                </a:cubicBezTo>
                <a:cubicBezTo>
                  <a:pt x="8727541" y="6574569"/>
                  <a:pt x="8794847" y="6477169"/>
                  <a:pt x="8686375" y="6507126"/>
                </a:cubicBezTo>
                <a:cubicBezTo>
                  <a:pt x="8577903" y="6537083"/>
                  <a:pt x="8357039" y="6497361"/>
                  <a:pt x="8099457" y="6507126"/>
                </a:cubicBezTo>
                <a:cubicBezTo>
                  <a:pt x="7841875" y="6516891"/>
                  <a:pt x="7839028" y="6470905"/>
                  <a:pt x="7747307" y="6507126"/>
                </a:cubicBezTo>
                <a:cubicBezTo>
                  <a:pt x="7655586" y="6543347"/>
                  <a:pt x="7266710" y="6462146"/>
                  <a:pt x="7043006" y="6507126"/>
                </a:cubicBezTo>
                <a:cubicBezTo>
                  <a:pt x="6819302" y="6552106"/>
                  <a:pt x="6503498" y="6464457"/>
                  <a:pt x="6338706" y="6507126"/>
                </a:cubicBezTo>
                <a:cubicBezTo>
                  <a:pt x="6173914" y="6549795"/>
                  <a:pt x="6184575" y="6483219"/>
                  <a:pt x="6103939" y="6507126"/>
                </a:cubicBezTo>
                <a:cubicBezTo>
                  <a:pt x="6023303" y="6531033"/>
                  <a:pt x="5677300" y="6424779"/>
                  <a:pt x="5399638" y="6507126"/>
                </a:cubicBezTo>
                <a:cubicBezTo>
                  <a:pt x="5121976" y="6589473"/>
                  <a:pt x="5064059" y="6456169"/>
                  <a:pt x="4930104" y="6507126"/>
                </a:cubicBezTo>
                <a:cubicBezTo>
                  <a:pt x="4796149" y="6558083"/>
                  <a:pt x="4287006" y="6419486"/>
                  <a:pt x="4108420" y="6507126"/>
                </a:cubicBezTo>
                <a:cubicBezTo>
                  <a:pt x="3929834" y="6594766"/>
                  <a:pt x="3851012" y="6506128"/>
                  <a:pt x="3756270" y="6507126"/>
                </a:cubicBezTo>
                <a:cubicBezTo>
                  <a:pt x="3661528" y="6508124"/>
                  <a:pt x="3178681" y="6505195"/>
                  <a:pt x="2934586" y="6507126"/>
                </a:cubicBezTo>
                <a:cubicBezTo>
                  <a:pt x="2690491" y="6509057"/>
                  <a:pt x="2804760" y="6481922"/>
                  <a:pt x="2699819" y="6507126"/>
                </a:cubicBezTo>
                <a:cubicBezTo>
                  <a:pt x="2594878" y="6532330"/>
                  <a:pt x="2131310" y="6492864"/>
                  <a:pt x="1878135" y="6507126"/>
                </a:cubicBezTo>
                <a:cubicBezTo>
                  <a:pt x="1624960" y="6521388"/>
                  <a:pt x="1497787" y="6488584"/>
                  <a:pt x="1173834" y="6507126"/>
                </a:cubicBezTo>
                <a:cubicBezTo>
                  <a:pt x="849881" y="6525668"/>
                  <a:pt x="834993" y="6490956"/>
                  <a:pt x="704301" y="6507126"/>
                </a:cubicBezTo>
                <a:cubicBezTo>
                  <a:pt x="573609" y="6523296"/>
                  <a:pt x="308132" y="6478694"/>
                  <a:pt x="0" y="6507126"/>
                </a:cubicBezTo>
                <a:cubicBezTo>
                  <a:pt x="-29938" y="6329999"/>
                  <a:pt x="56135" y="6044586"/>
                  <a:pt x="0" y="5785427"/>
                </a:cubicBezTo>
                <a:cubicBezTo>
                  <a:pt x="-56135" y="5526268"/>
                  <a:pt x="39316" y="5376751"/>
                  <a:pt x="0" y="5193870"/>
                </a:cubicBezTo>
                <a:cubicBezTo>
                  <a:pt x="-39316" y="5010989"/>
                  <a:pt x="32117" y="4985216"/>
                  <a:pt x="0" y="4797527"/>
                </a:cubicBezTo>
                <a:cubicBezTo>
                  <a:pt x="-32117" y="4609838"/>
                  <a:pt x="57743" y="4276269"/>
                  <a:pt x="0" y="4075827"/>
                </a:cubicBezTo>
                <a:cubicBezTo>
                  <a:pt x="-57743" y="3875385"/>
                  <a:pt x="207" y="3518981"/>
                  <a:pt x="0" y="3354128"/>
                </a:cubicBezTo>
                <a:cubicBezTo>
                  <a:pt x="-207" y="3189275"/>
                  <a:pt x="26299" y="3135378"/>
                  <a:pt x="0" y="2957785"/>
                </a:cubicBezTo>
                <a:cubicBezTo>
                  <a:pt x="-26299" y="2780192"/>
                  <a:pt x="42753" y="2621236"/>
                  <a:pt x="0" y="2431299"/>
                </a:cubicBezTo>
                <a:cubicBezTo>
                  <a:pt x="-42753" y="2241362"/>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1302845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330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551143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605315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771199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63775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276343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785161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891125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1" y="365126"/>
            <a:ext cx="10515599"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1" y="1825626"/>
            <a:ext cx="10515599"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199" y="6356351"/>
            <a:ext cx="2743200" cy="365125"/>
          </a:xfrm>
          <a:prstGeom prst="rect">
            <a:avLst/>
          </a:prstGeom>
        </p:spPr>
        <p:txBody>
          <a:bodyPr/>
          <a:lstStyle/>
          <a:p>
            <a:fld id="{C0CCC1F2-EC4C-438A-A626-EF38FEB19E62}" type="datetimeFigureOut">
              <a:rPr lang="en-US" smtClean="0"/>
              <a:t>4/14/2026</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1"/>
            <a:ext cx="4114801"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1" y="6356351"/>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20"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7"/>
            <a:ext cx="9398018" cy="4774401"/>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5"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7"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80"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9" y="344265"/>
            <a:ext cx="947231" cy="947232"/>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7" y="4602420"/>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1"/>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3" y="750715"/>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8" y="6059219"/>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4"/>
            <a:ext cx="359357"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10"/>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5"/>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5"/>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9" y="5437765"/>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7" y="304123"/>
            <a:ext cx="359137"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1"/>
            <a:ext cx="359137"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43186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43365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821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1347664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sp>
        <p:nvSpPr>
          <p:cNvPr id="183" name="Google Shape;183;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hasCustomPrompt="1"/>
          </p:nvPr>
        </p:nvSpPr>
        <p:spPr>
          <a:xfrm>
            <a:off x="1311633"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hasCustomPrompt="1"/>
          </p:nvPr>
        </p:nvSpPr>
        <p:spPr>
          <a:xfrm>
            <a:off x="4635367"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hasCustomPrompt="1"/>
          </p:nvPr>
        </p:nvSpPr>
        <p:spPr>
          <a:xfrm>
            <a:off x="7959100"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193" name="Google Shape;193;p13"/>
          <p:cNvGrpSpPr/>
          <p:nvPr/>
        </p:nvGrpSpPr>
        <p:grpSpPr>
          <a:xfrm>
            <a:off x="7326735" y="4308596"/>
            <a:ext cx="3577477" cy="1411097"/>
            <a:chOff x="4432311" y="2548350"/>
            <a:chExt cx="4488305" cy="1770363"/>
          </a:xfrm>
        </p:grpSpPr>
        <p:sp>
          <p:nvSpPr>
            <p:cNvPr id="194" name="Google Shape;194;p13"/>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13"/>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96" name="Google Shape;196;p13"/>
          <p:cNvGrpSpPr/>
          <p:nvPr/>
        </p:nvGrpSpPr>
        <p:grpSpPr>
          <a:xfrm>
            <a:off x="-331600" y="5576298"/>
            <a:ext cx="12854800" cy="1281716"/>
            <a:chOff x="-248700" y="4182223"/>
            <a:chExt cx="9641100" cy="961287"/>
          </a:xfrm>
        </p:grpSpPr>
        <p:grpSp>
          <p:nvGrpSpPr>
            <p:cNvPr id="197" name="Google Shape;197;p13"/>
            <p:cNvGrpSpPr/>
            <p:nvPr/>
          </p:nvGrpSpPr>
          <p:grpSpPr>
            <a:xfrm>
              <a:off x="-248629" y="4462202"/>
              <a:ext cx="9640980" cy="681308"/>
              <a:chOff x="131200" y="4480088"/>
              <a:chExt cx="8881603" cy="627644"/>
            </a:xfrm>
          </p:grpSpPr>
          <p:sp>
            <p:nvSpPr>
              <p:cNvPr id="198" name="Google Shape;198;p1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1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1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1" name="Google Shape;201;p1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2" name="Google Shape;202;p13"/>
          <p:cNvSpPr/>
          <p:nvPr/>
        </p:nvSpPr>
        <p:spPr>
          <a:xfrm>
            <a:off x="8432067" y="2023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97322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943467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415763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97322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94" name="Google Shape;294;p18"/>
          <p:cNvGrpSpPr/>
          <p:nvPr/>
        </p:nvGrpSpPr>
        <p:grpSpPr>
          <a:xfrm>
            <a:off x="-331600" y="5576298"/>
            <a:ext cx="12854800" cy="1281716"/>
            <a:chOff x="-248700" y="4182223"/>
            <a:chExt cx="9641100" cy="961287"/>
          </a:xfrm>
        </p:grpSpPr>
        <p:grpSp>
          <p:nvGrpSpPr>
            <p:cNvPr id="295" name="Google Shape;295;p18"/>
            <p:cNvGrpSpPr/>
            <p:nvPr/>
          </p:nvGrpSpPr>
          <p:grpSpPr>
            <a:xfrm>
              <a:off x="-248629" y="4462202"/>
              <a:ext cx="9640980" cy="681308"/>
              <a:chOff x="131200" y="4480088"/>
              <a:chExt cx="8881603" cy="627644"/>
            </a:xfrm>
          </p:grpSpPr>
          <p:sp>
            <p:nvSpPr>
              <p:cNvPr id="296" name="Google Shape;296;p1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1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1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9" name="Google Shape;299;p1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0" name="Google Shape;300;p18"/>
          <p:cNvGrpSpPr/>
          <p:nvPr/>
        </p:nvGrpSpPr>
        <p:grpSpPr>
          <a:xfrm>
            <a:off x="10678324" y="5210319"/>
            <a:ext cx="1386057" cy="700303"/>
            <a:chOff x="1866724" y="1193292"/>
            <a:chExt cx="6154785" cy="3109690"/>
          </a:xfrm>
        </p:grpSpPr>
        <p:sp>
          <p:nvSpPr>
            <p:cNvPr id="301" name="Google Shape;301;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3" name="Google Shape;303;p18"/>
          <p:cNvGrpSpPr/>
          <p:nvPr/>
        </p:nvGrpSpPr>
        <p:grpSpPr>
          <a:xfrm>
            <a:off x="10050131" y="5446685"/>
            <a:ext cx="1139867" cy="575915"/>
            <a:chOff x="1866724" y="1193292"/>
            <a:chExt cx="6154785" cy="3109690"/>
          </a:xfrm>
        </p:grpSpPr>
        <p:sp>
          <p:nvSpPr>
            <p:cNvPr id="304" name="Google Shape;304;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6" name="Google Shape;306;p18"/>
          <p:cNvSpPr/>
          <p:nvPr/>
        </p:nvSpPr>
        <p:spPr>
          <a:xfrm flipH="1">
            <a:off x="10908100"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814311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840493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84080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3" y="469294"/>
            <a:ext cx="11158538"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5" y="5135838"/>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6689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763470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7849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501959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85201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524610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201620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312621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63069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46285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137850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9"/>
            <a:ext cx="10515599" cy="2852737"/>
          </a:xfrm>
          <a:prstGeom prst="rect">
            <a:avLst/>
          </a:prstGeom>
        </p:spPr>
        <p:txBody>
          <a:bodyPr anchor="b"/>
          <a:lstStyle>
            <a:lvl1pPr>
              <a:defRPr sz="5999"/>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599" cy="1500188"/>
          </a:xfrm>
          <a:prstGeom prst="rect">
            <a:avLst/>
          </a:prstGeom>
        </p:spPr>
        <p:txBody>
          <a:bodyPr/>
          <a:lstStyle>
            <a:lvl1pPr marL="0" indent="0">
              <a:buNone/>
              <a:defRPr sz="2399">
                <a:solidFill>
                  <a:schemeClr val="tx1">
                    <a:tint val="75000"/>
                  </a:schemeClr>
                </a:solidFill>
              </a:defRPr>
            </a:lvl1pPr>
            <a:lvl2pPr marL="457173" indent="0">
              <a:buNone/>
              <a:defRPr sz="1999">
                <a:solidFill>
                  <a:schemeClr val="tx1">
                    <a:tint val="75000"/>
                  </a:schemeClr>
                </a:solidFill>
              </a:defRPr>
            </a:lvl2pPr>
            <a:lvl3pPr marL="914347" indent="0">
              <a:buNone/>
              <a:defRPr sz="1799">
                <a:solidFill>
                  <a:schemeClr val="tx1">
                    <a:tint val="75000"/>
                  </a:schemeClr>
                </a:solidFill>
              </a:defRPr>
            </a:lvl3pPr>
            <a:lvl4pPr marL="1371519" indent="0">
              <a:buNone/>
              <a:defRPr sz="1599">
                <a:solidFill>
                  <a:schemeClr val="tx1">
                    <a:tint val="75000"/>
                  </a:schemeClr>
                </a:solidFill>
              </a:defRPr>
            </a:lvl4pPr>
            <a:lvl5pPr marL="1828693" indent="0">
              <a:buNone/>
              <a:defRPr sz="1599">
                <a:solidFill>
                  <a:schemeClr val="tx1">
                    <a:tint val="75000"/>
                  </a:schemeClr>
                </a:solidFill>
              </a:defRPr>
            </a:lvl5pPr>
            <a:lvl6pPr marL="2285866" indent="0">
              <a:buNone/>
              <a:defRPr sz="1599">
                <a:solidFill>
                  <a:schemeClr val="tx1">
                    <a:tint val="75000"/>
                  </a:schemeClr>
                </a:solidFill>
              </a:defRPr>
            </a:lvl6pPr>
            <a:lvl7pPr marL="2743040" indent="0">
              <a:buNone/>
              <a:defRPr sz="1599">
                <a:solidFill>
                  <a:schemeClr val="tx1">
                    <a:tint val="75000"/>
                  </a:schemeClr>
                </a:solidFill>
              </a:defRPr>
            </a:lvl7pPr>
            <a:lvl8pPr marL="3200213" indent="0">
              <a:buNone/>
              <a:defRPr sz="1599">
                <a:solidFill>
                  <a:schemeClr val="tx1">
                    <a:tint val="75000"/>
                  </a:schemeClr>
                </a:solidFill>
              </a:defRPr>
            </a:lvl8pPr>
            <a:lvl9pPr marL="3657387" indent="0">
              <a:buNone/>
              <a:defRPr sz="1599">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199" y="6356351"/>
            <a:ext cx="2743200" cy="365125"/>
          </a:xfrm>
          <a:prstGeom prst="rect">
            <a:avLst/>
          </a:prstGeom>
        </p:spPr>
        <p:txBody>
          <a:bodyPr/>
          <a:lstStyle/>
          <a:p>
            <a:fld id="{84B79D43-DAE6-0F47-A9C1-04982654FBFB}" type="datetimeFigureOut">
              <a:rPr kumimoji="1" lang="zh-CN" altLang="en-US" smtClean="0"/>
              <a:t>2026/4/14</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1"/>
            <a:ext cx="4114801"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1" y="6356351"/>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1"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6"/>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91738" y="459895"/>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26930" y="31135"/>
            <a:ext cx="1246992"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9"/>
            <a:ext cx="7924137"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1"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42563" y="2067454"/>
            <a:ext cx="722838"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1793" y="109484"/>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22351" y="286931"/>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936550" y="2953681"/>
            <a:ext cx="810243" cy="1469238"/>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1032" y="377786"/>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52850" y="487235"/>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717701" y="703322"/>
            <a:ext cx="1373271" cy="688925"/>
          </a:xfrm>
          <a:prstGeom prst="rect">
            <a:avLst/>
          </a:prstGeom>
        </p:spPr>
      </p:pic>
    </p:spTree>
    <p:extLst>
      <p:ext uri="{BB962C8B-B14F-4D97-AF65-F5344CB8AC3E}">
        <p14:creationId xmlns:p14="http://schemas.microsoft.com/office/powerpoint/2010/main" val="3092795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3280207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537372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318389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2682648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697030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55433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9687717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274658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253057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258899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07FD0538-038C-2318-FD2F-853D090A4C1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圆角矩形 7">
            <a:extLst>
              <a:ext uri="{FF2B5EF4-FFF2-40B4-BE49-F238E27FC236}">
                <a16:creationId xmlns:a16="http://schemas.microsoft.com/office/drawing/2014/main" id="{B5E0D36B-ED0D-AF0F-F1EA-9858C6B55305}"/>
              </a:ext>
            </a:extLst>
          </p:cNvPr>
          <p:cNvSpPr/>
          <p:nvPr userDrawn="1"/>
        </p:nvSpPr>
        <p:spPr>
          <a:xfrm>
            <a:off x="533400" y="390525"/>
            <a:ext cx="11125200" cy="6029326"/>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 8">
            <a:extLst>
              <a:ext uri="{FF2B5EF4-FFF2-40B4-BE49-F238E27FC236}">
                <a16:creationId xmlns:a16="http://schemas.microsoft.com/office/drawing/2014/main" id="{ED111AF3-37A0-1C25-68FD-AEBE1D9FB13D}"/>
              </a:ext>
            </a:extLst>
          </p:cNvPr>
          <p:cNvSpPr/>
          <p:nvPr userDrawn="1"/>
        </p:nvSpPr>
        <p:spPr>
          <a:xfrm>
            <a:off x="723900" y="552450"/>
            <a:ext cx="10763250" cy="5734050"/>
          </a:xfrm>
          <a:prstGeom prst="roundRect">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17360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199651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8085215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4899398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15689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3069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9939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31203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1909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63874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554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6682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67922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94956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5825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95952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4000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4/14/2026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1993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01308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2026/4/14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2777744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2026/4/14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8176291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59" name="Group 3"/>
          <p:cNvGrpSpPr/>
          <p:nvPr userDrawn="1"/>
        </p:nvGrpSpPr>
        <p:grpSpPr>
          <a:xfrm rot="10800000" flipV="1">
            <a:off x="2282326" y="6225655"/>
            <a:ext cx="412599" cy="1820482"/>
            <a:chOff x="4980416" y="5037518"/>
            <a:chExt cx="412706" cy="1820482"/>
          </a:xfrm>
        </p:grpSpPr>
        <p:sp>
          <p:nvSpPr>
            <p:cNvPr id="26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71" name="Group 4"/>
          <p:cNvGrpSpPr/>
          <p:nvPr userDrawn="1"/>
        </p:nvGrpSpPr>
        <p:grpSpPr>
          <a:xfrm rot="10800000" flipV="1">
            <a:off x="1760016" y="6225655"/>
            <a:ext cx="412599" cy="1502706"/>
            <a:chOff x="5502862" y="5355294"/>
            <a:chExt cx="412706" cy="1502706"/>
          </a:xfrm>
        </p:grpSpPr>
        <p:sp>
          <p:nvSpPr>
            <p:cNvPr id="27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83" name="Group 7"/>
          <p:cNvGrpSpPr/>
          <p:nvPr userDrawn="1"/>
        </p:nvGrpSpPr>
        <p:grpSpPr>
          <a:xfrm rot="10800000" flipV="1">
            <a:off x="308857" y="6225655"/>
            <a:ext cx="407214" cy="1502706"/>
            <a:chOff x="6959786" y="5355294"/>
            <a:chExt cx="407320" cy="1502706"/>
          </a:xfrm>
        </p:grpSpPr>
        <p:sp>
          <p:nvSpPr>
            <p:cNvPr id="28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95" name="Group 5"/>
          <p:cNvGrpSpPr/>
          <p:nvPr userDrawn="1"/>
        </p:nvGrpSpPr>
        <p:grpSpPr>
          <a:xfrm rot="10800000" flipV="1">
            <a:off x="1263958" y="6225655"/>
            <a:ext cx="403847" cy="2588666"/>
            <a:chOff x="6007804" y="4266641"/>
            <a:chExt cx="403952" cy="2588666"/>
          </a:xfrm>
        </p:grpSpPr>
        <p:sp>
          <p:nvSpPr>
            <p:cNvPr id="29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07" name="Group 6"/>
          <p:cNvGrpSpPr/>
          <p:nvPr userDrawn="1"/>
        </p:nvGrpSpPr>
        <p:grpSpPr>
          <a:xfrm rot="10800000" flipV="1">
            <a:off x="786071" y="6225655"/>
            <a:ext cx="409232" cy="3142082"/>
            <a:chOff x="6480429" y="3713225"/>
            <a:chExt cx="409339" cy="3142082"/>
          </a:xfrm>
        </p:grpSpPr>
        <p:sp>
          <p:nvSpPr>
            <p:cNvPr id="30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19" name="Group 3"/>
          <p:cNvGrpSpPr/>
          <p:nvPr userDrawn="1"/>
        </p:nvGrpSpPr>
        <p:grpSpPr>
          <a:xfrm rot="10800000" flipV="1">
            <a:off x="4579044" y="6225655"/>
            <a:ext cx="412599" cy="1820482"/>
            <a:chOff x="4980416" y="5037518"/>
            <a:chExt cx="412706" cy="1820482"/>
          </a:xfrm>
        </p:grpSpPr>
        <p:sp>
          <p:nvSpPr>
            <p:cNvPr id="32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31" name="Group 4"/>
          <p:cNvGrpSpPr/>
          <p:nvPr userDrawn="1"/>
        </p:nvGrpSpPr>
        <p:grpSpPr>
          <a:xfrm rot="10800000" flipV="1">
            <a:off x="3991938" y="6225655"/>
            <a:ext cx="412599" cy="1502706"/>
            <a:chOff x="5502862" y="5355294"/>
            <a:chExt cx="412706" cy="1502706"/>
          </a:xfrm>
        </p:grpSpPr>
        <p:sp>
          <p:nvSpPr>
            <p:cNvPr id="33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43" name="Group 7"/>
          <p:cNvGrpSpPr/>
          <p:nvPr userDrawn="1"/>
        </p:nvGrpSpPr>
        <p:grpSpPr>
          <a:xfrm rot="10800000" flipV="1">
            <a:off x="2803964" y="6225655"/>
            <a:ext cx="407214" cy="1502706"/>
            <a:chOff x="6959786" y="5355294"/>
            <a:chExt cx="407320" cy="1502706"/>
          </a:xfrm>
        </p:grpSpPr>
        <p:sp>
          <p:nvSpPr>
            <p:cNvPr id="34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55" name="Group 5"/>
          <p:cNvGrpSpPr/>
          <p:nvPr userDrawn="1"/>
        </p:nvGrpSpPr>
        <p:grpSpPr>
          <a:xfrm rot="10800000" flipV="1">
            <a:off x="3368349" y="6225655"/>
            <a:ext cx="403847" cy="2167807"/>
            <a:chOff x="6007804" y="4266641"/>
            <a:chExt cx="403952" cy="2588666"/>
          </a:xfrm>
        </p:grpSpPr>
        <p:sp>
          <p:nvSpPr>
            <p:cNvPr id="35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67" name="Group 6"/>
          <p:cNvGrpSpPr/>
          <p:nvPr userDrawn="1"/>
        </p:nvGrpSpPr>
        <p:grpSpPr>
          <a:xfrm rot="10800000" flipV="1">
            <a:off x="11470738" y="6225655"/>
            <a:ext cx="409232" cy="3142082"/>
            <a:chOff x="6480429" y="3713225"/>
            <a:chExt cx="409339" cy="3142082"/>
          </a:xfrm>
        </p:grpSpPr>
        <p:sp>
          <p:nvSpPr>
            <p:cNvPr id="36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79" name="Group 5"/>
          <p:cNvGrpSpPr/>
          <p:nvPr userDrawn="1"/>
        </p:nvGrpSpPr>
        <p:grpSpPr>
          <a:xfrm rot="10800000" flipV="1">
            <a:off x="5124335" y="6225655"/>
            <a:ext cx="403847" cy="2167807"/>
            <a:chOff x="6007804" y="4266641"/>
            <a:chExt cx="403952" cy="2588666"/>
          </a:xfrm>
        </p:grpSpPr>
        <p:sp>
          <p:nvSpPr>
            <p:cNvPr id="38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91" name="Group 3"/>
          <p:cNvGrpSpPr/>
          <p:nvPr userDrawn="1"/>
        </p:nvGrpSpPr>
        <p:grpSpPr>
          <a:xfrm rot="10800000" flipV="1">
            <a:off x="8605766" y="6225656"/>
            <a:ext cx="412599" cy="1820482"/>
            <a:chOff x="4980416" y="5037518"/>
            <a:chExt cx="412706" cy="1820482"/>
          </a:xfrm>
        </p:grpSpPr>
        <p:sp>
          <p:nvSpPr>
            <p:cNvPr id="392"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3"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4"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5"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6"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7"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8"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9"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0"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1"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2"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03" name="Group 4"/>
          <p:cNvGrpSpPr/>
          <p:nvPr userDrawn="1"/>
        </p:nvGrpSpPr>
        <p:grpSpPr>
          <a:xfrm rot="10800000" flipV="1">
            <a:off x="8083456" y="6225657"/>
            <a:ext cx="412599" cy="1494115"/>
            <a:chOff x="5502862" y="5355294"/>
            <a:chExt cx="412706" cy="1502706"/>
          </a:xfrm>
        </p:grpSpPr>
        <p:sp>
          <p:nvSpPr>
            <p:cNvPr id="404"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5"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6"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7"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8"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9"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0"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1"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2"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3"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4"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15" name="Group 3"/>
          <p:cNvGrpSpPr/>
          <p:nvPr userDrawn="1"/>
        </p:nvGrpSpPr>
        <p:grpSpPr>
          <a:xfrm rot="10800000" flipV="1">
            <a:off x="10902484" y="6225657"/>
            <a:ext cx="412599" cy="1497992"/>
            <a:chOff x="4980416" y="5037518"/>
            <a:chExt cx="412706" cy="1820482"/>
          </a:xfrm>
        </p:grpSpPr>
        <p:sp>
          <p:nvSpPr>
            <p:cNvPr id="416"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7"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8"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9"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0"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1"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2"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3"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4"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5"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6"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27" name="Group 4"/>
          <p:cNvGrpSpPr/>
          <p:nvPr userDrawn="1"/>
        </p:nvGrpSpPr>
        <p:grpSpPr>
          <a:xfrm rot="10800000" flipV="1">
            <a:off x="10315377" y="6225656"/>
            <a:ext cx="412599" cy="1299094"/>
            <a:chOff x="5502862" y="5355294"/>
            <a:chExt cx="412706" cy="1502706"/>
          </a:xfrm>
        </p:grpSpPr>
        <p:sp>
          <p:nvSpPr>
            <p:cNvPr id="428"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9"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0"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1"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2"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3"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4"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5"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6"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7"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8"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39" name="Group 7"/>
          <p:cNvGrpSpPr/>
          <p:nvPr userDrawn="1"/>
        </p:nvGrpSpPr>
        <p:grpSpPr>
          <a:xfrm rot="10800000" flipV="1">
            <a:off x="9127403" y="6225656"/>
            <a:ext cx="407214" cy="1295020"/>
            <a:chOff x="6959786" y="5355294"/>
            <a:chExt cx="407320" cy="1502706"/>
          </a:xfrm>
        </p:grpSpPr>
        <p:sp>
          <p:nvSpPr>
            <p:cNvPr id="440"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1"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2"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3"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4"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5"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6"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7"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8"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9"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0"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51" name="Group 5"/>
          <p:cNvGrpSpPr/>
          <p:nvPr userDrawn="1"/>
        </p:nvGrpSpPr>
        <p:grpSpPr>
          <a:xfrm rot="10800000" flipV="1">
            <a:off x="9691788" y="6225657"/>
            <a:ext cx="403847" cy="2106477"/>
            <a:chOff x="6007804" y="4266641"/>
            <a:chExt cx="403952" cy="2588666"/>
          </a:xfrm>
        </p:grpSpPr>
        <p:sp>
          <p:nvSpPr>
            <p:cNvPr id="452"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3"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4"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5"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6"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7"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8"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9"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0"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1"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2"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63" name="Group 6"/>
          <p:cNvGrpSpPr/>
          <p:nvPr userDrawn="1"/>
        </p:nvGrpSpPr>
        <p:grpSpPr>
          <a:xfrm rot="10800000" flipV="1">
            <a:off x="7468562" y="6225657"/>
            <a:ext cx="409232" cy="2412631"/>
            <a:chOff x="6480429" y="3713225"/>
            <a:chExt cx="409339" cy="3142082"/>
          </a:xfrm>
        </p:grpSpPr>
        <p:sp>
          <p:nvSpPr>
            <p:cNvPr id="464"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5"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6"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7"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8"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9"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0"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1"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2"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3"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4"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75" name="Group 4"/>
          <p:cNvGrpSpPr/>
          <p:nvPr userDrawn="1"/>
        </p:nvGrpSpPr>
        <p:grpSpPr>
          <a:xfrm rot="10800000" flipV="1">
            <a:off x="6865808" y="6225656"/>
            <a:ext cx="412599" cy="1502706"/>
            <a:chOff x="5502862" y="5355294"/>
            <a:chExt cx="412706" cy="1502706"/>
          </a:xfrm>
        </p:grpSpPr>
        <p:sp>
          <p:nvSpPr>
            <p:cNvPr id="476"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7"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8"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9"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0"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1"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2"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3"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4"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5"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6"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87" name="Group 7"/>
          <p:cNvGrpSpPr/>
          <p:nvPr userDrawn="1"/>
        </p:nvGrpSpPr>
        <p:grpSpPr>
          <a:xfrm rot="10800000" flipV="1">
            <a:off x="5686437" y="6225657"/>
            <a:ext cx="407214" cy="1299095"/>
            <a:chOff x="6959786" y="5355294"/>
            <a:chExt cx="407320" cy="1502706"/>
          </a:xfrm>
        </p:grpSpPr>
        <p:sp>
          <p:nvSpPr>
            <p:cNvPr id="488"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9"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0"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1"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2"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3"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4"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5"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6"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7"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8"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99" name="Group 5"/>
          <p:cNvGrpSpPr/>
          <p:nvPr userDrawn="1"/>
        </p:nvGrpSpPr>
        <p:grpSpPr>
          <a:xfrm rot="10800000" flipV="1">
            <a:off x="6250822" y="6225656"/>
            <a:ext cx="403847" cy="2167807"/>
            <a:chOff x="6007804" y="4266641"/>
            <a:chExt cx="403952" cy="2588666"/>
          </a:xfrm>
        </p:grpSpPr>
        <p:sp>
          <p:nvSpPr>
            <p:cNvPr id="50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1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512" name="组合 511"/>
          <p:cNvGrpSpPr/>
          <p:nvPr userDrawn="1"/>
        </p:nvGrpSpPr>
        <p:grpSpPr>
          <a:xfrm>
            <a:off x="3792" y="231784"/>
            <a:ext cx="758751" cy="693260"/>
            <a:chOff x="0" y="532828"/>
            <a:chExt cx="759125" cy="568897"/>
          </a:xfrm>
        </p:grpSpPr>
        <p:sp>
          <p:nvSpPr>
            <p:cNvPr id="513" name="矩形 512"/>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4" name="矩形 513"/>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5" name="矩形 514"/>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6" name="矩形 515"/>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517" name="组合 516"/>
          <p:cNvGrpSpPr/>
          <p:nvPr userDrawn="1"/>
        </p:nvGrpSpPr>
        <p:grpSpPr>
          <a:xfrm>
            <a:off x="3791" y="921962"/>
            <a:ext cx="12184419" cy="45708"/>
            <a:chOff x="0" y="532828"/>
            <a:chExt cx="759125" cy="568897"/>
          </a:xfrm>
        </p:grpSpPr>
        <p:sp>
          <p:nvSpPr>
            <p:cNvPr id="518" name="矩形 517"/>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9" name="矩形 518"/>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20" name="矩形 519"/>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21" name="矩形 520"/>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Tree>
    <p:extLst>
      <p:ext uri="{BB962C8B-B14F-4D97-AF65-F5344CB8AC3E}">
        <p14:creationId xmlns:p14="http://schemas.microsoft.com/office/powerpoint/2010/main" val="2817786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12"/>
                                        </p:tgtEl>
                                        <p:attrNameLst>
                                          <p:attrName>style.visibility</p:attrName>
                                        </p:attrNameLst>
                                      </p:cBhvr>
                                      <p:to>
                                        <p:strVal val="visible"/>
                                      </p:to>
                                    </p:set>
                                    <p:animEffect transition="in" filter="wipe(left)">
                                      <p:cBhvr>
                                        <p:cTn id="7" dur="500"/>
                                        <p:tgtEl>
                                          <p:spTgt spid="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3"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2" y="1982712"/>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8" y="1150964"/>
            <a:ext cx="1481296" cy="4904736"/>
          </a:xfrm>
          <a:prstGeom prst="rect">
            <a:avLst/>
          </a:prstGeom>
        </p:spPr>
      </p:pic>
    </p:spTree>
    <p:extLst>
      <p:ext uri="{BB962C8B-B14F-4D97-AF65-F5344CB8AC3E}">
        <p14:creationId xmlns:p14="http://schemas.microsoft.com/office/powerpoint/2010/main" val="1515612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12800" y="1600202"/>
            <a:ext cx="7215717"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31719" y="1600202"/>
            <a:ext cx="7215716"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2026/4/14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
        <p:nvSpPr>
          <p:cNvPr id="9" name="矩形 8"/>
          <p:cNvSpPr/>
          <p:nvPr userDrawn="1"/>
        </p:nvSpPr>
        <p:spPr>
          <a:xfrm>
            <a:off x="8323061" y="6093297"/>
            <a:ext cx="774934" cy="246221"/>
          </a:xfrm>
          <a:prstGeom prst="rect">
            <a:avLst/>
          </a:prstGeom>
        </p:spPr>
        <p:txBody>
          <a:bodyPr wrap="square">
            <a:spAutoFit/>
          </a:bodyPr>
          <a:lstStyle/>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31685427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4"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4"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D6B058F-3419-4783-A32B-A7489A7A2485}" type="datetimeFigureOut">
              <a:rPr lang="zh-CN" altLang="en-US" smtClean="0"/>
              <a:t>2026/4/14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1542625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D6B058F-3419-4783-A32B-A7489A7A2485}" type="datetimeFigureOut">
              <a:rPr lang="zh-CN" altLang="en-US" smtClean="0"/>
              <a:t>2026/4/14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5383508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D6B058F-3419-4783-A32B-A7489A7A2485}" type="datetimeFigureOut">
              <a:rPr lang="zh-CN" altLang="en-US" smtClean="0"/>
              <a:t>2026/4/14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3822525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1999"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2"/>
            <a:ext cx="4011084"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2026/4/14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3958945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0"/>
            <a:ext cx="7315200" cy="566738"/>
          </a:xfrm>
        </p:spPr>
        <p:txBody>
          <a:bodyPr anchor="b"/>
          <a:lstStyle>
            <a:lvl1pPr algn="l">
              <a:defRPr sz="1999" b="1"/>
            </a:lvl1pPr>
          </a:lstStyle>
          <a:p>
            <a:r>
              <a:rPr lang="zh-CN" altLang="en-US"/>
              <a:t>单击此处编辑母版标题样式</a:t>
            </a:r>
          </a:p>
        </p:txBody>
      </p:sp>
      <p:sp>
        <p:nvSpPr>
          <p:cNvPr id="3" name="图片占位符 2"/>
          <p:cNvSpPr>
            <a:spLocks noGrp="1"/>
          </p:cNvSpPr>
          <p:nvPr>
            <p:ph type="pic" idx="1"/>
          </p:nvPr>
        </p:nvSpPr>
        <p:spPr>
          <a:xfrm>
            <a:off x="2389718" y="612775"/>
            <a:ext cx="7315200" cy="411480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zh-CN" altLang="en-US"/>
          </a:p>
        </p:txBody>
      </p:sp>
      <p:sp>
        <p:nvSpPr>
          <p:cNvPr id="4" name="文本占位符 3"/>
          <p:cNvSpPr>
            <a:spLocks noGrp="1"/>
          </p:cNvSpPr>
          <p:nvPr>
            <p:ph type="body" sz="half" idx="2"/>
          </p:nvPr>
        </p:nvSpPr>
        <p:spPr>
          <a:xfrm>
            <a:off x="2389718" y="5367338"/>
            <a:ext cx="7315200"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2026/4/14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5370047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2026/4/14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5517379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89833" y="274640"/>
            <a:ext cx="36576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2801" y="274640"/>
            <a:ext cx="10773833"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2026/4/14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078051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2026/4/14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13881005"/>
      </p:ext>
    </p:extLst>
  </p:cSld>
  <p:clrMapOvr>
    <a:masterClrMapping/>
  </p:clrMapOvr>
  <p:transition spd="slow">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99223690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2" y="1179056"/>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6"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3"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8" y="2004297"/>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70707" y="2622109"/>
            <a:ext cx="3028932" cy="3847429"/>
          </a:xfrm>
          <a:prstGeom prst="rect">
            <a:avLst/>
          </a:prstGeom>
        </p:spPr>
      </p:pic>
    </p:spTree>
    <p:extLst>
      <p:ext uri="{BB962C8B-B14F-4D97-AF65-F5344CB8AC3E}">
        <p14:creationId xmlns:p14="http://schemas.microsoft.com/office/powerpoint/2010/main" val="3494690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9482821"/>
      </p:ext>
    </p:extLst>
  </p:cSld>
  <p:clrMapOvr>
    <a:masterClrMapping/>
  </p:clrMapOvr>
  <p:transition spd="slow">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3336361"/>
      </p:ext>
    </p:extLst>
  </p:cSld>
  <p:clrMapOvr>
    <a:masterClrMapping/>
  </p:clrMapOvr>
  <p:transition spd="slow">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2946711"/>
      </p:ext>
    </p:extLst>
  </p:cSld>
  <p:clrMapOvr>
    <a:masterClrMapping/>
  </p:clrMapOvr>
  <p:transition spd="slow">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2026/4/14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659207599"/>
      </p:ext>
    </p:extLst>
  </p:cSld>
  <p:clrMapOvr>
    <a:masterClrMapping/>
  </p:clrMapOvr>
  <p:transition spd="slow">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996028960"/>
      </p:ext>
    </p:extLst>
  </p:cSld>
  <p:clrMapOvr>
    <a:masterClrMapping/>
  </p:clrMapOvr>
  <p:transition spd="slow">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3671751"/>
      </p:ext>
    </p:extLst>
  </p:cSld>
  <p:clrMapOvr>
    <a:masterClrMapping/>
  </p:clrMapOvr>
  <p:transition spd="slow">
    <p:push dir="u"/>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920401"/>
      </p:ext>
    </p:extLst>
  </p:cSld>
  <p:clrMapOvr>
    <a:masterClrMapping/>
  </p:clrMapOvr>
  <p:transition spd="slow">
    <p:push dir="u"/>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5231075"/>
      </p:ext>
    </p:extLst>
  </p:cSld>
  <p:clrMapOvr>
    <a:masterClrMapping/>
  </p:clrMapOvr>
  <p:transition spd="slow">
    <p:push dir="u"/>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2026/4/14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324485236"/>
      </p:ext>
    </p:extLst>
  </p:cSld>
  <p:clrMapOvr>
    <a:masterClrMapping/>
  </p:clrMapOvr>
  <p:transition spd="slow">
    <p:push dir="u"/>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2026/4/14</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07665659"/>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3" y="983094"/>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2"/>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21" y="1913421"/>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16645" y="3997565"/>
            <a:ext cx="3980370" cy="1979722"/>
          </a:xfrm>
          <a:prstGeom prst="rect">
            <a:avLst/>
          </a:prstGeom>
        </p:spPr>
      </p:pic>
      <p:sp>
        <p:nvSpPr>
          <p:cNvPr id="22" name="TextBox 21">
            <a:extLst>
              <a:ext uri="{FF2B5EF4-FFF2-40B4-BE49-F238E27FC236}">
                <a16:creationId xmlns:a16="http://schemas.microsoft.com/office/drawing/2014/main" id="{215E454A-B08C-4576-8333-920008E55294}"/>
              </a:ext>
            </a:extLst>
          </p:cNvPr>
          <p:cNvSpPr txBox="1"/>
          <p:nvPr userDrawn="1"/>
        </p:nvSpPr>
        <p:spPr>
          <a:xfrm>
            <a:off x="7668011" y="6560137"/>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599" dirty="0"/>
          </a:p>
        </p:txBody>
      </p:sp>
    </p:spTree>
    <p:extLst>
      <p:ext uri="{BB962C8B-B14F-4D97-AF65-F5344CB8AC3E}">
        <p14:creationId xmlns:p14="http://schemas.microsoft.com/office/powerpoint/2010/main" val="720810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638027"/>
      </p:ext>
    </p:extLst>
  </p:cSld>
  <p:clrMapOvr>
    <a:masterClrMapping/>
  </p:clrMapOvr>
  <p:transition spd="slow">
    <p:push dir="u"/>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2911965"/>
      </p:ext>
    </p:extLst>
  </p:cSld>
  <p:clrMapOvr>
    <a:masterClrMapping/>
  </p:clrMapOvr>
  <p:transition spd="slow">
    <p:push dir="u"/>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081231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29.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theme" Target="../theme/theme4.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5.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80.xml"/><Relationship Id="rId7" Type="http://schemas.openxmlformats.org/officeDocument/2006/relationships/image" Target="../media/image24.jpeg"/><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theme" Target="../theme/theme6.xml"/><Relationship Id="rId5" Type="http://schemas.openxmlformats.org/officeDocument/2006/relationships/slideLayout" Target="../slideLayouts/slideLayout82.xml"/><Relationship Id="rId4"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85.xml"/><Relationship Id="rId7" Type="http://schemas.openxmlformats.org/officeDocument/2006/relationships/image" Target="../media/image24.jpeg"/><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theme" Target="../theme/theme7.xml"/><Relationship Id="rId5" Type="http://schemas.openxmlformats.org/officeDocument/2006/relationships/slideLayout" Target="../slideLayouts/slideLayout87.xml"/><Relationship Id="rId4"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90.xml"/><Relationship Id="rId7" Type="http://schemas.openxmlformats.org/officeDocument/2006/relationships/image" Target="../media/image24.jpeg"/><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theme" Target="../theme/theme8.xml"/><Relationship Id="rId5" Type="http://schemas.openxmlformats.org/officeDocument/2006/relationships/slideLayout" Target="../slideLayouts/slideLayout92.xml"/><Relationship Id="rId4"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55122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4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7" indent="-228587" algn="l" defTabSz="91434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0" indent="-228587" algn="l" defTabSz="914347"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934" indent="-228587" algn="l" defTabSz="914347"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60010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279"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347" rtl="0" eaLnBrk="1" latinLnBrk="0" hangingPunct="1">
        <a:defRPr sz="1799" kern="1200">
          <a:solidFill>
            <a:schemeClr val="tx1"/>
          </a:solidFill>
          <a:latin typeface="+mn-lt"/>
          <a:ea typeface="+mn-ea"/>
          <a:cs typeface="+mn-cs"/>
        </a:defRPr>
      </a:lvl1pPr>
      <a:lvl2pPr marL="457173" algn="l" defTabSz="914347" rtl="0" eaLnBrk="1" latinLnBrk="0" hangingPunct="1">
        <a:defRPr sz="1799" kern="1200">
          <a:solidFill>
            <a:schemeClr val="tx1"/>
          </a:solidFill>
          <a:latin typeface="+mn-lt"/>
          <a:ea typeface="+mn-ea"/>
          <a:cs typeface="+mn-cs"/>
        </a:defRPr>
      </a:lvl2pPr>
      <a:lvl3pPr marL="914347" algn="l" defTabSz="914347" rtl="0" eaLnBrk="1" latinLnBrk="0" hangingPunct="1">
        <a:defRPr sz="1799" kern="1200">
          <a:solidFill>
            <a:schemeClr val="tx1"/>
          </a:solidFill>
          <a:latin typeface="+mn-lt"/>
          <a:ea typeface="+mn-ea"/>
          <a:cs typeface="+mn-cs"/>
        </a:defRPr>
      </a:lvl3pPr>
      <a:lvl4pPr marL="1371519" algn="l" defTabSz="914347" rtl="0" eaLnBrk="1" latinLnBrk="0" hangingPunct="1">
        <a:defRPr sz="1799" kern="1200">
          <a:solidFill>
            <a:schemeClr val="tx1"/>
          </a:solidFill>
          <a:latin typeface="+mn-lt"/>
          <a:ea typeface="+mn-ea"/>
          <a:cs typeface="+mn-cs"/>
        </a:defRPr>
      </a:lvl4pPr>
      <a:lvl5pPr marL="1828693" algn="l" defTabSz="914347" rtl="0" eaLnBrk="1" latinLnBrk="0" hangingPunct="1">
        <a:defRPr sz="1799" kern="1200">
          <a:solidFill>
            <a:schemeClr val="tx1"/>
          </a:solidFill>
          <a:latin typeface="+mn-lt"/>
          <a:ea typeface="+mn-ea"/>
          <a:cs typeface="+mn-cs"/>
        </a:defRPr>
      </a:lvl5pPr>
      <a:lvl6pPr marL="2285866" algn="l" defTabSz="914347" rtl="0" eaLnBrk="1" latinLnBrk="0" hangingPunct="1">
        <a:defRPr sz="1799" kern="1200">
          <a:solidFill>
            <a:schemeClr val="tx1"/>
          </a:solidFill>
          <a:latin typeface="+mn-lt"/>
          <a:ea typeface="+mn-ea"/>
          <a:cs typeface="+mn-cs"/>
        </a:defRPr>
      </a:lvl6pPr>
      <a:lvl7pPr marL="2743040" algn="l" defTabSz="914347" rtl="0" eaLnBrk="1" latinLnBrk="0" hangingPunct="1">
        <a:defRPr sz="1799" kern="1200">
          <a:solidFill>
            <a:schemeClr val="tx1"/>
          </a:solidFill>
          <a:latin typeface="+mn-lt"/>
          <a:ea typeface="+mn-ea"/>
          <a:cs typeface="+mn-cs"/>
        </a:defRPr>
      </a:lvl7pPr>
      <a:lvl8pPr marL="3200213" algn="l" defTabSz="914347" rtl="0" eaLnBrk="1" latinLnBrk="0" hangingPunct="1">
        <a:defRPr sz="1799" kern="1200">
          <a:solidFill>
            <a:schemeClr val="tx1"/>
          </a:solidFill>
          <a:latin typeface="+mn-lt"/>
          <a:ea typeface="+mn-ea"/>
          <a:cs typeface="+mn-cs"/>
        </a:defRPr>
      </a:lvl8pPr>
      <a:lvl9pPr marL="3657387" algn="l" defTabSz="914347"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4099921604"/>
      </p:ext>
    </p:extLst>
  </p:cSld>
  <p:clrMap bg1="lt1" tx1="dk1" bg2="dk2"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 id="2147483774" r:id="rId21"/>
    <p:sldLayoutId id="2147483775" r:id="rId22"/>
    <p:sldLayoutId id="2147483776" r:id="rId23"/>
    <p:sldLayoutId id="2147483777" r:id="rId24"/>
    <p:sldLayoutId id="2147483778" r:id="rId25"/>
    <p:sldLayoutId id="2147483779" r:id="rId26"/>
    <p:sldLayoutId id="2147483780" r:id="rId27"/>
    <p:sldLayoutId id="2147483781" r:id="rId28"/>
    <p:sldLayoutId id="2147483782" r:id="rId2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FD2EC49A-03A4-47EF-BAA0-E91C31E2A5C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51113" y="96078"/>
            <a:ext cx="1131935" cy="1131935"/>
          </a:xfrm>
          <a:prstGeom prst="rect">
            <a:avLst/>
          </a:prstGeom>
        </p:spPr>
      </p:pic>
    </p:spTree>
    <p:extLst>
      <p:ext uri="{BB962C8B-B14F-4D97-AF65-F5344CB8AC3E}">
        <p14:creationId xmlns:p14="http://schemas.microsoft.com/office/powerpoint/2010/main" val="1126785556"/>
      </p:ext>
    </p:extLst>
  </p:cSld>
  <p:clrMap bg1="lt1" tx1="dk1" bg2="dk2" tx2="lt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150818"/>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1"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6B058F-3419-4783-A32B-A7489A7A2485}" type="datetimeFigureOut">
              <a:rPr lang="zh-CN" altLang="en-US" smtClean="0"/>
              <a:t>2026/4/14</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78424901"/>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ctr" defTabSz="914126" rtl="0" eaLnBrk="1" latinLnBrk="0" hangingPunct="1">
        <a:spcBef>
          <a:spcPct val="0"/>
        </a:spcBef>
        <a:buNone/>
        <a:defRPr sz="4399"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圆角矩形 7"/>
          <p:cNvSpPr/>
          <p:nvPr userDrawn="1"/>
        </p:nvSpPr>
        <p:spPr>
          <a:xfrm>
            <a:off x="533400" y="390525"/>
            <a:ext cx="11125200" cy="6029326"/>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userDrawn="1"/>
        </p:nvSpPr>
        <p:spPr>
          <a:xfrm>
            <a:off x="723900" y="552450"/>
            <a:ext cx="10763250" cy="5734050"/>
          </a:xfrm>
          <a:prstGeom prst="roundRect">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72884475"/>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圆角矩形 7"/>
          <p:cNvSpPr/>
          <p:nvPr userDrawn="1"/>
        </p:nvSpPr>
        <p:spPr>
          <a:xfrm>
            <a:off x="533400" y="390525"/>
            <a:ext cx="11125200" cy="6029326"/>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userDrawn="1"/>
        </p:nvSpPr>
        <p:spPr>
          <a:xfrm>
            <a:off x="723900" y="552450"/>
            <a:ext cx="10763250" cy="5734050"/>
          </a:xfrm>
          <a:prstGeom prst="roundRect">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42488989"/>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圆角矩形 7"/>
          <p:cNvSpPr/>
          <p:nvPr userDrawn="1"/>
        </p:nvSpPr>
        <p:spPr>
          <a:xfrm>
            <a:off x="533400" y="390525"/>
            <a:ext cx="11125200" cy="6029326"/>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userDrawn="1"/>
        </p:nvSpPr>
        <p:spPr>
          <a:xfrm>
            <a:off x="723900" y="552450"/>
            <a:ext cx="10763250" cy="5734050"/>
          </a:xfrm>
          <a:prstGeom prst="roundRect">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69312820"/>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4.jpeg"/><Relationship Id="rId1" Type="http://schemas.openxmlformats.org/officeDocument/2006/relationships/slideLayout" Target="../slideLayouts/slideLayout7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7.xm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emf"/><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jpg"/><Relationship Id="rId1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72.emf"/><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72.emf"/><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72.emf"/><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4.jpeg"/><Relationship Id="rId1" Type="http://schemas.openxmlformats.org/officeDocument/2006/relationships/slideLayout" Target="../slideLayouts/slideLayout7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90.xml"/><Relationship Id="rId5" Type="http://schemas.openxmlformats.org/officeDocument/2006/relationships/image" Target="../media/image76.png"/><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4.jpeg"/><Relationship Id="rId7" Type="http://schemas.openxmlformats.org/officeDocument/2006/relationships/image" Target="../media/image79.png"/><Relationship Id="rId2" Type="http://schemas.openxmlformats.org/officeDocument/2006/relationships/slideLayout" Target="../slideLayouts/slideLayout84.xml"/><Relationship Id="rId1" Type="http://schemas.openxmlformats.org/officeDocument/2006/relationships/tags" Target="../tags/tag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34.png"/><Relationship Id="rId9" Type="http://schemas.openxmlformats.org/officeDocument/2006/relationships/image" Target="../media/image80.png"/></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16.xml"/><Relationship Id="rId18" Type="http://schemas.openxmlformats.org/officeDocument/2006/relationships/slide" Target="slide5.xml"/><Relationship Id="rId3" Type="http://schemas.openxmlformats.org/officeDocument/2006/relationships/image" Target="../media/image36.png"/><Relationship Id="rId7" Type="http://schemas.openxmlformats.org/officeDocument/2006/relationships/image" Target="../media/image40.png"/><Relationship Id="rId12" Type="http://schemas.microsoft.com/office/2007/relationships/hdphoto" Target="../media/hdphoto1.wdp"/><Relationship Id="rId17" Type="http://schemas.openxmlformats.org/officeDocument/2006/relationships/image" Target="../media/image44.png"/><Relationship Id="rId2" Type="http://schemas.openxmlformats.org/officeDocument/2006/relationships/notesSlide" Target="../notesSlides/notesSlide1.xml"/><Relationship Id="rId16" Type="http://schemas.openxmlformats.org/officeDocument/2006/relationships/slide" Target="slide17.xml"/><Relationship Id="rId1" Type="http://schemas.openxmlformats.org/officeDocument/2006/relationships/slideLayout" Target="../slideLayouts/slideLayout67.xml"/><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image" Target="../media/image38.png"/><Relationship Id="rId15" Type="http://schemas.openxmlformats.org/officeDocument/2006/relationships/slide" Target="slide4.xml"/><Relationship Id="rId10" Type="http://schemas.openxmlformats.org/officeDocument/2006/relationships/slide" Target="slide3.xml"/><Relationship Id="rId19" Type="http://schemas.openxmlformats.org/officeDocument/2006/relationships/slide" Target="slide15.xml"/><Relationship Id="rId4" Type="http://schemas.openxmlformats.org/officeDocument/2006/relationships/image" Target="../media/image37.png"/><Relationship Id="rId9" Type="http://schemas.openxmlformats.org/officeDocument/2006/relationships/image" Target="../media/image41.png"/><Relationship Id="rId14" Type="http://schemas.openxmlformats.org/officeDocument/2006/relationships/image" Target="../media/image43.gif"/></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67.xml"/><Relationship Id="rId6" Type="http://schemas.openxmlformats.org/officeDocument/2006/relationships/image" Target="../media/image37.png"/><Relationship Id="rId11" Type="http://schemas.openxmlformats.org/officeDocument/2006/relationships/image" Target="../media/image47.png"/><Relationship Id="rId5" Type="http://schemas.openxmlformats.org/officeDocument/2006/relationships/audio" Target="../media/audio3.wav"/><Relationship Id="rId10" Type="http://schemas.openxmlformats.org/officeDocument/2006/relationships/image" Target="../media/image46.png"/><Relationship Id="rId4" Type="http://schemas.openxmlformats.org/officeDocument/2006/relationships/audio" Target="../media/audio2.wav"/><Relationship Id="rId9" Type="http://schemas.openxmlformats.org/officeDocument/2006/relationships/slide" Target="slide2.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67.xml"/><Relationship Id="rId6" Type="http://schemas.openxmlformats.org/officeDocument/2006/relationships/image" Target="../media/image37.png"/><Relationship Id="rId11" Type="http://schemas.openxmlformats.org/officeDocument/2006/relationships/image" Target="../media/image47.png"/><Relationship Id="rId5" Type="http://schemas.openxmlformats.org/officeDocument/2006/relationships/audio" Target="../media/audio3.wav"/><Relationship Id="rId10" Type="http://schemas.openxmlformats.org/officeDocument/2006/relationships/image" Target="../media/image46.png"/><Relationship Id="rId4" Type="http://schemas.openxmlformats.org/officeDocument/2006/relationships/audio" Target="../media/audio2.wav"/><Relationship Id="rId9"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67.xml"/><Relationship Id="rId6" Type="http://schemas.openxmlformats.org/officeDocument/2006/relationships/image" Target="../media/image37.png"/><Relationship Id="rId11" Type="http://schemas.openxmlformats.org/officeDocument/2006/relationships/image" Target="../media/image47.png"/><Relationship Id="rId5" Type="http://schemas.openxmlformats.org/officeDocument/2006/relationships/audio" Target="../media/audio3.wav"/><Relationship Id="rId10" Type="http://schemas.openxmlformats.org/officeDocument/2006/relationships/image" Target="../media/image46.png"/><Relationship Id="rId4" Type="http://schemas.openxmlformats.org/officeDocument/2006/relationships/audio" Target="../media/audio2.wav"/><Relationship Id="rId9"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48.jpg"/><Relationship Id="rId1" Type="http://schemas.openxmlformats.org/officeDocument/2006/relationships/slideLayout" Target="../slideLayouts/slideLayout59.xml"/><Relationship Id="rId6" Type="http://schemas.openxmlformats.org/officeDocument/2006/relationships/image" Target="../media/image51.png"/><Relationship Id="rId5" Type="http://schemas.microsoft.com/office/2007/relationships/hdphoto" Target="../media/hdphoto3.wdp"/><Relationship Id="rId10" Type="http://schemas.openxmlformats.org/officeDocument/2006/relationships/image" Target="../media/image55.png"/><Relationship Id="rId4" Type="http://schemas.openxmlformats.org/officeDocument/2006/relationships/image" Target="../media/image50.png"/><Relationship Id="rId9" Type="http://schemas.openxmlformats.org/officeDocument/2006/relationships/image" Target="../media/image54.png"/></Relationships>
</file>

<file path=ppt/slides/_rels/slide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4.jpeg"/><Relationship Id="rId1" Type="http://schemas.openxmlformats.org/officeDocument/2006/relationships/slideLayout" Target="../slideLayouts/slideLayout7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8.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图片 30"/>
          <p:cNvPicPr>
            <a:picLocks noChangeAspect="1"/>
          </p:cNvPicPr>
          <p:nvPr/>
        </p:nvPicPr>
        <p:blipFill rotWithShape="1">
          <a:blip r:embed="rId3"/>
          <a:srcRect r="22218"/>
          <a:stretch/>
        </p:blipFill>
        <p:spPr>
          <a:xfrm>
            <a:off x="-6625" y="3776827"/>
            <a:ext cx="12186157" cy="3081173"/>
          </a:xfrm>
          <a:prstGeom prst="rect">
            <a:avLst/>
          </a:prstGeom>
        </p:spPr>
      </p:pic>
      <p:pic>
        <p:nvPicPr>
          <p:cNvPr id="3" name="图片 2"/>
          <p:cNvPicPr>
            <a:picLocks noChangeAspect="1"/>
          </p:cNvPicPr>
          <p:nvPr/>
        </p:nvPicPr>
        <p:blipFill>
          <a:blip r:embed="rId4"/>
          <a:stretch>
            <a:fillRect/>
          </a:stretch>
        </p:blipFill>
        <p:spPr>
          <a:xfrm>
            <a:off x="0" y="0"/>
            <a:ext cx="12193057" cy="2066723"/>
          </a:xfrm>
          <a:prstGeom prst="rect">
            <a:avLst/>
          </a:prstGeom>
        </p:spPr>
      </p:pic>
      <p:pic>
        <p:nvPicPr>
          <p:cNvPr id="24" name="图片 23"/>
          <p:cNvPicPr>
            <a:picLocks noChangeAspect="1"/>
          </p:cNvPicPr>
          <p:nvPr/>
        </p:nvPicPr>
        <p:blipFill rotWithShape="1">
          <a:blip r:embed="rId5">
            <a:extLst>
              <a:ext uri="{28A0092B-C50C-407E-A947-70E740481C1C}">
                <a14:useLocalDpi xmlns:a14="http://schemas.microsoft.com/office/drawing/2010/main" val="0"/>
              </a:ext>
            </a:extLst>
          </a:blip>
          <a:srcRect l="27097" t="17936" r="52339" b="35612"/>
          <a:stretch/>
        </p:blipFill>
        <p:spPr>
          <a:xfrm>
            <a:off x="8819231" y="3826314"/>
            <a:ext cx="2863259" cy="3031686"/>
          </a:xfrm>
          <a:prstGeom prst="rect">
            <a:avLst/>
          </a:prstGeom>
        </p:spPr>
      </p:pic>
      <p:pic>
        <p:nvPicPr>
          <p:cNvPr id="26" name="图片 25">
            <a:extLst>
              <a:ext uri="{FF2B5EF4-FFF2-40B4-BE49-F238E27FC236}">
                <a16:creationId xmlns:a16="http://schemas.microsoft.com/office/drawing/2014/main" id="{C6B5EF91-C1B7-4192-AEF9-C3E4378441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2033" y="-681684"/>
            <a:ext cx="10010274" cy="8294394"/>
          </a:xfrm>
          <a:prstGeom prst="rect">
            <a:avLst/>
          </a:prstGeom>
        </p:spPr>
      </p:pic>
      <p:pic>
        <p:nvPicPr>
          <p:cNvPr id="30" name="图片 29"/>
          <p:cNvPicPr>
            <a:picLocks noChangeAspect="1"/>
          </p:cNvPicPr>
          <p:nvPr/>
        </p:nvPicPr>
        <p:blipFill rotWithShape="1">
          <a:blip r:embed="rId7">
            <a:extLst>
              <a:ext uri="{28A0092B-C50C-407E-A947-70E740481C1C}">
                <a14:useLocalDpi xmlns:a14="http://schemas.microsoft.com/office/drawing/2010/main" val="0"/>
              </a:ext>
            </a:extLst>
          </a:blip>
          <a:srcRect l="54301" t="7619" r="16012" b="5381"/>
          <a:stretch/>
        </p:blipFill>
        <p:spPr>
          <a:xfrm flipH="1">
            <a:off x="-577201" y="3275281"/>
            <a:ext cx="3619500" cy="4972050"/>
          </a:xfrm>
          <a:prstGeom prst="rect">
            <a:avLst/>
          </a:prstGeom>
        </p:spPr>
      </p:pic>
      <p:grpSp>
        <p:nvGrpSpPr>
          <p:cNvPr id="16" name="组合 15"/>
          <p:cNvGrpSpPr/>
          <p:nvPr/>
        </p:nvGrpSpPr>
        <p:grpSpPr>
          <a:xfrm>
            <a:off x="-3107360" y="-3181350"/>
            <a:ext cx="18394252" cy="13220700"/>
            <a:chOff x="-3107360" y="-3181350"/>
            <a:chExt cx="18394252" cy="13220700"/>
          </a:xfrm>
          <a:solidFill>
            <a:srgbClr val="F4F4F4"/>
          </a:solidFill>
        </p:grpSpPr>
        <p:sp>
          <p:nvSpPr>
            <p:cNvPr id="17" name="矩形 16"/>
            <p:cNvSpPr/>
            <p:nvPr/>
          </p:nvSpPr>
          <p:spPr>
            <a:xfrm>
              <a:off x="-3107360" y="-318135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18" name="矩形 17"/>
            <p:cNvSpPr/>
            <p:nvPr/>
          </p:nvSpPr>
          <p:spPr>
            <a:xfrm>
              <a:off x="-3107360" y="685800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nvGrpSpPr>
            <p:cNvPr id="19" name="组合 18"/>
            <p:cNvGrpSpPr/>
            <p:nvPr/>
          </p:nvGrpSpPr>
          <p:grpSpPr>
            <a:xfrm>
              <a:off x="-3107360" y="-1799303"/>
              <a:ext cx="18394252" cy="10452508"/>
              <a:chOff x="-3107360" y="-3118504"/>
              <a:chExt cx="18394252" cy="11771709"/>
            </a:xfrm>
            <a:grpFill/>
          </p:grpSpPr>
          <p:sp>
            <p:nvSpPr>
              <p:cNvPr id="20" name="矩形 19"/>
              <p:cNvSpPr/>
              <p:nvPr/>
            </p:nvSpPr>
            <p:spPr>
              <a:xfrm>
                <a:off x="-3107360"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1" name="矩形 20"/>
              <p:cNvSpPr/>
              <p:nvPr/>
            </p:nvSpPr>
            <p:spPr>
              <a:xfrm>
                <a:off x="12189463"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grpSp>
      <p:pic>
        <p:nvPicPr>
          <p:cNvPr id="23" name="Picture 22">
            <a:extLst>
              <a:ext uri="{FF2B5EF4-FFF2-40B4-BE49-F238E27FC236}">
                <a16:creationId xmlns:a16="http://schemas.microsoft.com/office/drawing/2014/main" id="{F4D579E4-4D19-AD66-D1D7-996F3FD08605}"/>
              </a:ext>
            </a:extLst>
          </p:cNvPr>
          <p:cNvPicPr>
            <a:picLocks noChangeAspect="1"/>
          </p:cNvPicPr>
          <p:nvPr/>
        </p:nvPicPr>
        <p:blipFill>
          <a:blip r:embed="rId8"/>
          <a:stretch>
            <a:fillRect/>
          </a:stretch>
        </p:blipFill>
        <p:spPr>
          <a:xfrm>
            <a:off x="1986916" y="1911347"/>
            <a:ext cx="8144962" cy="2072820"/>
          </a:xfrm>
          <a:prstGeom prst="rect">
            <a:avLst/>
          </a:prstGeom>
        </p:spPr>
      </p:pic>
    </p:spTree>
    <p:extLst>
      <p:ext uri="{BB962C8B-B14F-4D97-AF65-F5344CB8AC3E}">
        <p14:creationId xmlns:p14="http://schemas.microsoft.com/office/powerpoint/2010/main" val="39717865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clrChange>
              <a:clrFrom>
                <a:srgbClr val="FFFFFF"/>
              </a:clrFrom>
              <a:clrTo>
                <a:srgbClr val="FFFFFF">
                  <a:alpha val="0"/>
                </a:srgbClr>
              </a:clrTo>
            </a:clrChange>
          </a:blip>
          <a:stretch>
            <a:fillRect/>
          </a:stretch>
        </p:blipFill>
        <p:spPr>
          <a:xfrm>
            <a:off x="220914" y="110436"/>
            <a:ext cx="743728" cy="728550"/>
          </a:xfrm>
          <a:prstGeom prst="rect">
            <a:avLst/>
          </a:prstGeom>
        </p:spPr>
      </p:pic>
      <p:pic>
        <p:nvPicPr>
          <p:cNvPr id="16" name="Picture 15"/>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174395" y="2027178"/>
            <a:ext cx="3817855" cy="3817855"/>
          </a:xfrm>
          <a:prstGeom prst="rect">
            <a:avLst/>
          </a:prstGeom>
        </p:spPr>
      </p:pic>
      <p:sp>
        <p:nvSpPr>
          <p:cNvPr id="17" name="Rounded Rectangular Callout 16"/>
          <p:cNvSpPr/>
          <p:nvPr/>
        </p:nvSpPr>
        <p:spPr>
          <a:xfrm>
            <a:off x="2195659" y="359229"/>
            <a:ext cx="9027511" cy="1265551"/>
          </a:xfrm>
          <a:prstGeom prst="wedgeRoundRectCallout">
            <a:avLst>
              <a:gd name="adj1" fmla="val -40635"/>
              <a:gd name="adj2" fmla="val 86928"/>
              <a:gd name="adj3" fmla="val 16667"/>
            </a:avLst>
          </a:prstGeom>
          <a:solidFill>
            <a:schemeClr val="accent4">
              <a:lumMod val="90000"/>
            </a:schemeClr>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005279"/>
                </a:solidFill>
                <a:latin typeface="Cambria" panose="02040503050406030204" pitchFamily="18" charset="0"/>
                <a:ea typeface="Cambria" panose="02040503050406030204" pitchFamily="18" charset="0"/>
              </a:rPr>
              <a:t>Khi lựa chọn những hàng hóa đó em cần lưu ý điều gì? </a:t>
            </a:r>
          </a:p>
        </p:txBody>
      </p:sp>
      <p:sp>
        <p:nvSpPr>
          <p:cNvPr id="19" name="Rounded Rectangular Callout 18"/>
          <p:cNvSpPr/>
          <p:nvPr/>
        </p:nvSpPr>
        <p:spPr>
          <a:xfrm>
            <a:off x="3723588" y="2118284"/>
            <a:ext cx="7499582" cy="1150069"/>
          </a:xfrm>
          <a:prstGeom prst="wedgeRoundRectCallout">
            <a:avLst>
              <a:gd name="adj1" fmla="val -41116"/>
              <a:gd name="adj2" fmla="val 80371"/>
              <a:gd name="adj3" fmla="val 16667"/>
            </a:avLst>
          </a:prstGeom>
          <a:solidFill>
            <a:schemeClr val="accent2">
              <a:lumMod val="40000"/>
              <a:lumOff val="60000"/>
            </a:schemeClr>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6E4F2B"/>
                </a:solidFill>
                <a:latin typeface="Cambria" panose="02040503050406030204" pitchFamily="18" charset="0"/>
                <a:ea typeface="Cambria" panose="02040503050406030204" pitchFamily="18" charset="0"/>
              </a:rPr>
              <a:t>Em cần sử dụng hàng hóa như thế nào?</a:t>
            </a:r>
            <a:endParaRPr kumimoji="0" lang="vi-VN" sz="3200" b="0" i="0" u="none" strike="noStrike" kern="1200" cap="none" spc="0" normalizeH="0" baseline="0" noProof="0" dirty="0">
              <a:ln>
                <a:noFill/>
              </a:ln>
              <a:solidFill>
                <a:srgbClr val="6E4F2B"/>
              </a:solidFill>
              <a:effectLst/>
              <a:uLnTx/>
              <a:uFillTx/>
              <a:latin typeface="Cambria" panose="02040503050406030204" pitchFamily="18" charset="0"/>
              <a:ea typeface="Cambria" panose="02040503050406030204" pitchFamily="18" charset="0"/>
            </a:endParaRPr>
          </a:p>
        </p:txBody>
      </p:sp>
      <p:sp>
        <p:nvSpPr>
          <p:cNvPr id="20" name="Rounded Rectangular Callout 19"/>
          <p:cNvSpPr/>
          <p:nvPr/>
        </p:nvSpPr>
        <p:spPr>
          <a:xfrm>
            <a:off x="3992250" y="3761857"/>
            <a:ext cx="7847815" cy="1150069"/>
          </a:xfrm>
          <a:prstGeom prst="wedgeRoundRectCallout">
            <a:avLst>
              <a:gd name="adj1" fmla="val -41116"/>
              <a:gd name="adj2" fmla="val 80371"/>
              <a:gd name="adj3" fmla="val 16667"/>
            </a:avLst>
          </a:prstGeom>
          <a:solidFill>
            <a:schemeClr val="tx1">
              <a:lumMod val="90000"/>
            </a:schemeClr>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24962F"/>
                </a:solidFill>
                <a:latin typeface="Cambria" panose="02040503050406030204" pitchFamily="18" charset="0"/>
                <a:ea typeface="Cambria" panose="02040503050406030204" pitchFamily="18" charset="0"/>
              </a:rPr>
              <a:t>Tại sao phải sử dụng hàng hóa hợp lí, tiết kiệm?</a:t>
            </a:r>
            <a:endParaRPr kumimoji="0" lang="en-US" sz="3200" b="0" i="0" u="none" strike="noStrike" kern="1200" cap="none" spc="0" normalizeH="0" baseline="0" noProof="0" dirty="0">
              <a:ln>
                <a:noFill/>
              </a:ln>
              <a:solidFill>
                <a:srgbClr val="24962F"/>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15744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17"/>
                                        </p:tgtEl>
                                        <p:attrNameLst>
                                          <p:attrName>style.fontWeight</p:attrName>
                                        </p:attrNameLst>
                                      </p:cBhvr>
                                      <p:to>
                                        <p:strVal val="bol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par>
                                <p:cTn id="15" presetID="15" presetClass="emph" presetSubtype="0" grpId="1" nodeType="withEffect">
                                  <p:stCondLst>
                                    <p:cond delay="0"/>
                                  </p:stCondLst>
                                  <p:iterate type="lt">
                                    <p:tmAbs val="25"/>
                                  </p:iterate>
                                  <p:childTnLst>
                                    <p:set>
                                      <p:cBhvr override="childStyle">
                                        <p:cTn id="16" dur="indefinite"/>
                                        <p:tgtEl>
                                          <p:spTgt spid="19"/>
                                        </p:tgtEl>
                                        <p:attrNameLst>
                                          <p:attrName>style.fontWeight</p:attrName>
                                        </p:attrNameLst>
                                      </p:cBhvr>
                                      <p:to>
                                        <p:strVal val="bold"/>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lt">
                                    <p:tmPct val="0"/>
                                  </p:iterate>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par>
                                <p:cTn id="22" presetID="15" presetClass="emph" presetSubtype="0" grpId="1" nodeType="withEffect">
                                  <p:stCondLst>
                                    <p:cond delay="0"/>
                                  </p:stCondLst>
                                  <p:iterate type="lt">
                                    <p:tmAbs val="25"/>
                                  </p:iterate>
                                  <p:childTnLst>
                                    <p:set>
                                      <p:cBhvr override="childStyle">
                                        <p:cTn id="23" dur="indefinite"/>
                                        <p:tgtEl>
                                          <p:spTgt spid="2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9" grpId="0" animBg="1"/>
      <p:bldP spid="19" grpId="1" animBg="1"/>
      <p:bldP spid="20" grpId="0" animBg="1"/>
      <p:bldP spid="2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Alternate Process 6">
            <a:extLst>
              <a:ext uri="{FF2B5EF4-FFF2-40B4-BE49-F238E27FC236}">
                <a16:creationId xmlns:a16="http://schemas.microsoft.com/office/drawing/2014/main" id="{B6FEC230-3D53-48F0-9C67-058F9C0F93D3}"/>
              </a:ext>
            </a:extLst>
          </p:cNvPr>
          <p:cNvSpPr/>
          <p:nvPr/>
        </p:nvSpPr>
        <p:spPr>
          <a:xfrm>
            <a:off x="1338943" y="3479305"/>
            <a:ext cx="7077532" cy="1448295"/>
          </a:xfrm>
          <a:custGeom>
            <a:avLst/>
            <a:gdLst>
              <a:gd name="connsiteX0" fmla="*/ 0 w 7077532"/>
              <a:gd name="connsiteY0" fmla="*/ 241383 h 1448295"/>
              <a:gd name="connsiteX1" fmla="*/ 241383 w 7077532"/>
              <a:gd name="connsiteY1" fmla="*/ 0 h 1448295"/>
              <a:gd name="connsiteX2" fmla="*/ 774960 w 7077532"/>
              <a:gd name="connsiteY2" fmla="*/ 0 h 1448295"/>
              <a:gd name="connsiteX3" fmla="*/ 1242589 w 7077532"/>
              <a:gd name="connsiteY3" fmla="*/ 0 h 1448295"/>
              <a:gd name="connsiteX4" fmla="*/ 1710217 w 7077532"/>
              <a:gd name="connsiteY4" fmla="*/ 0 h 1448295"/>
              <a:gd name="connsiteX5" fmla="*/ 2309742 w 7077532"/>
              <a:gd name="connsiteY5" fmla="*/ 0 h 1448295"/>
              <a:gd name="connsiteX6" fmla="*/ 2777371 w 7077532"/>
              <a:gd name="connsiteY6" fmla="*/ 0 h 1448295"/>
              <a:gd name="connsiteX7" fmla="*/ 3376895 w 7077532"/>
              <a:gd name="connsiteY7" fmla="*/ 0 h 1448295"/>
              <a:gd name="connsiteX8" fmla="*/ 3778576 w 7077532"/>
              <a:gd name="connsiteY8" fmla="*/ 0 h 1448295"/>
              <a:gd name="connsiteX9" fmla="*/ 4378100 w 7077532"/>
              <a:gd name="connsiteY9" fmla="*/ 0 h 1448295"/>
              <a:gd name="connsiteX10" fmla="*/ 4977625 w 7077532"/>
              <a:gd name="connsiteY10" fmla="*/ 0 h 1448295"/>
              <a:gd name="connsiteX11" fmla="*/ 5379306 w 7077532"/>
              <a:gd name="connsiteY11" fmla="*/ 0 h 1448295"/>
              <a:gd name="connsiteX12" fmla="*/ 5780987 w 7077532"/>
              <a:gd name="connsiteY12" fmla="*/ 0 h 1448295"/>
              <a:gd name="connsiteX13" fmla="*/ 6248616 w 7077532"/>
              <a:gd name="connsiteY13" fmla="*/ 0 h 1448295"/>
              <a:gd name="connsiteX14" fmla="*/ 6836150 w 7077532"/>
              <a:gd name="connsiteY14" fmla="*/ 0 h 1448295"/>
              <a:gd name="connsiteX15" fmla="*/ 7077533 w 7077532"/>
              <a:gd name="connsiteY15" fmla="*/ 241383 h 1448295"/>
              <a:gd name="connsiteX16" fmla="*/ 7077532 w 7077532"/>
              <a:gd name="connsiteY16" fmla="*/ 1206913 h 1448295"/>
              <a:gd name="connsiteX17" fmla="*/ 6836149 w 7077532"/>
              <a:gd name="connsiteY17" fmla="*/ 1448296 h 1448295"/>
              <a:gd name="connsiteX18" fmla="*/ 6434468 w 7077532"/>
              <a:gd name="connsiteY18" fmla="*/ 1448296 h 1448295"/>
              <a:gd name="connsiteX19" fmla="*/ 6032787 w 7077532"/>
              <a:gd name="connsiteY19" fmla="*/ 1448296 h 1448295"/>
              <a:gd name="connsiteX20" fmla="*/ 5565158 w 7077532"/>
              <a:gd name="connsiteY20" fmla="*/ 1448296 h 1448295"/>
              <a:gd name="connsiteX21" fmla="*/ 4965634 w 7077532"/>
              <a:gd name="connsiteY21" fmla="*/ 1448296 h 1448295"/>
              <a:gd name="connsiteX22" fmla="*/ 4498005 w 7077532"/>
              <a:gd name="connsiteY22" fmla="*/ 1448296 h 1448295"/>
              <a:gd name="connsiteX23" fmla="*/ 3898481 w 7077532"/>
              <a:gd name="connsiteY23" fmla="*/ 1448296 h 1448295"/>
              <a:gd name="connsiteX24" fmla="*/ 3233009 w 7077532"/>
              <a:gd name="connsiteY24" fmla="*/ 1448295 h 1448295"/>
              <a:gd name="connsiteX25" fmla="*/ 2831327 w 7077532"/>
              <a:gd name="connsiteY25" fmla="*/ 1448295 h 1448295"/>
              <a:gd name="connsiteX26" fmla="*/ 2099908 w 7077532"/>
              <a:gd name="connsiteY26" fmla="*/ 1448295 h 1448295"/>
              <a:gd name="connsiteX27" fmla="*/ 1566331 w 7077532"/>
              <a:gd name="connsiteY27" fmla="*/ 1448295 h 1448295"/>
              <a:gd name="connsiteX28" fmla="*/ 834912 w 7077532"/>
              <a:gd name="connsiteY28" fmla="*/ 1448295 h 1448295"/>
              <a:gd name="connsiteX29" fmla="*/ 241383 w 7077532"/>
              <a:gd name="connsiteY29" fmla="*/ 1448295 h 1448295"/>
              <a:gd name="connsiteX30" fmla="*/ 0 w 7077532"/>
              <a:gd name="connsiteY30" fmla="*/ 1206912 h 1448295"/>
              <a:gd name="connsiteX31" fmla="*/ 0 w 7077532"/>
              <a:gd name="connsiteY31" fmla="*/ 733803 h 1448295"/>
              <a:gd name="connsiteX32" fmla="*/ 0 w 7077532"/>
              <a:gd name="connsiteY32" fmla="*/ 241383 h 144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077532" h="1448295" fill="none" extrusionOk="0">
                <a:moveTo>
                  <a:pt x="0" y="241383"/>
                </a:moveTo>
                <a:cubicBezTo>
                  <a:pt x="-4169" y="109814"/>
                  <a:pt x="102530" y="-1811"/>
                  <a:pt x="241383" y="0"/>
                </a:cubicBezTo>
                <a:cubicBezTo>
                  <a:pt x="489401" y="-9303"/>
                  <a:pt x="607588" y="11863"/>
                  <a:pt x="774960" y="0"/>
                </a:cubicBezTo>
                <a:cubicBezTo>
                  <a:pt x="942332" y="-11863"/>
                  <a:pt x="1128653" y="37164"/>
                  <a:pt x="1242589" y="0"/>
                </a:cubicBezTo>
                <a:cubicBezTo>
                  <a:pt x="1356525" y="-37164"/>
                  <a:pt x="1589244" y="47046"/>
                  <a:pt x="1710217" y="0"/>
                </a:cubicBezTo>
                <a:cubicBezTo>
                  <a:pt x="1831190" y="-47046"/>
                  <a:pt x="2089214" y="70851"/>
                  <a:pt x="2309742" y="0"/>
                </a:cubicBezTo>
                <a:cubicBezTo>
                  <a:pt x="2530270" y="-70851"/>
                  <a:pt x="2607992" y="1654"/>
                  <a:pt x="2777371" y="0"/>
                </a:cubicBezTo>
                <a:cubicBezTo>
                  <a:pt x="2946750" y="-1654"/>
                  <a:pt x="3179384" y="62799"/>
                  <a:pt x="3376895" y="0"/>
                </a:cubicBezTo>
                <a:cubicBezTo>
                  <a:pt x="3574406" y="-62799"/>
                  <a:pt x="3676422" y="31753"/>
                  <a:pt x="3778576" y="0"/>
                </a:cubicBezTo>
                <a:cubicBezTo>
                  <a:pt x="3880730" y="-31753"/>
                  <a:pt x="4243762" y="4544"/>
                  <a:pt x="4378100" y="0"/>
                </a:cubicBezTo>
                <a:cubicBezTo>
                  <a:pt x="4512438" y="-4544"/>
                  <a:pt x="4706563" y="60715"/>
                  <a:pt x="4977625" y="0"/>
                </a:cubicBezTo>
                <a:cubicBezTo>
                  <a:pt x="5248688" y="-60715"/>
                  <a:pt x="5262357" y="42349"/>
                  <a:pt x="5379306" y="0"/>
                </a:cubicBezTo>
                <a:cubicBezTo>
                  <a:pt x="5496255" y="-42349"/>
                  <a:pt x="5639846" y="32627"/>
                  <a:pt x="5780987" y="0"/>
                </a:cubicBezTo>
                <a:cubicBezTo>
                  <a:pt x="5922128" y="-32627"/>
                  <a:pt x="6019225" y="39792"/>
                  <a:pt x="6248616" y="0"/>
                </a:cubicBezTo>
                <a:cubicBezTo>
                  <a:pt x="6478007" y="-39792"/>
                  <a:pt x="6655665" y="15022"/>
                  <a:pt x="6836150" y="0"/>
                </a:cubicBezTo>
                <a:cubicBezTo>
                  <a:pt x="6954768" y="-14161"/>
                  <a:pt x="7104605" y="112206"/>
                  <a:pt x="7077533" y="241383"/>
                </a:cubicBezTo>
                <a:cubicBezTo>
                  <a:pt x="7088538" y="521036"/>
                  <a:pt x="7065567" y="864942"/>
                  <a:pt x="7077532" y="1206913"/>
                </a:cubicBezTo>
                <a:cubicBezTo>
                  <a:pt x="7092659" y="1308667"/>
                  <a:pt x="6965964" y="1464379"/>
                  <a:pt x="6836149" y="1448296"/>
                </a:cubicBezTo>
                <a:cubicBezTo>
                  <a:pt x="6636225" y="1493581"/>
                  <a:pt x="6590491" y="1414557"/>
                  <a:pt x="6434468" y="1448296"/>
                </a:cubicBezTo>
                <a:cubicBezTo>
                  <a:pt x="6278445" y="1482035"/>
                  <a:pt x="6213665" y="1424378"/>
                  <a:pt x="6032787" y="1448296"/>
                </a:cubicBezTo>
                <a:cubicBezTo>
                  <a:pt x="5851909" y="1472214"/>
                  <a:pt x="5681538" y="1442859"/>
                  <a:pt x="5565158" y="1448296"/>
                </a:cubicBezTo>
                <a:cubicBezTo>
                  <a:pt x="5448778" y="1453733"/>
                  <a:pt x="5245309" y="1429928"/>
                  <a:pt x="4965634" y="1448296"/>
                </a:cubicBezTo>
                <a:cubicBezTo>
                  <a:pt x="4685959" y="1466664"/>
                  <a:pt x="4678396" y="1421028"/>
                  <a:pt x="4498005" y="1448296"/>
                </a:cubicBezTo>
                <a:cubicBezTo>
                  <a:pt x="4317614" y="1475564"/>
                  <a:pt x="4088120" y="1402627"/>
                  <a:pt x="3898481" y="1448296"/>
                </a:cubicBezTo>
                <a:cubicBezTo>
                  <a:pt x="3708842" y="1493965"/>
                  <a:pt x="3433451" y="1412230"/>
                  <a:pt x="3233009" y="1448295"/>
                </a:cubicBezTo>
                <a:cubicBezTo>
                  <a:pt x="3032567" y="1484360"/>
                  <a:pt x="2979176" y="1442833"/>
                  <a:pt x="2831327" y="1448295"/>
                </a:cubicBezTo>
                <a:cubicBezTo>
                  <a:pt x="2683478" y="1453757"/>
                  <a:pt x="2380629" y="1381069"/>
                  <a:pt x="2099908" y="1448295"/>
                </a:cubicBezTo>
                <a:cubicBezTo>
                  <a:pt x="1819187" y="1515521"/>
                  <a:pt x="1776670" y="1438119"/>
                  <a:pt x="1566331" y="1448295"/>
                </a:cubicBezTo>
                <a:cubicBezTo>
                  <a:pt x="1355992" y="1458471"/>
                  <a:pt x="1160041" y="1395048"/>
                  <a:pt x="834912" y="1448295"/>
                </a:cubicBezTo>
                <a:cubicBezTo>
                  <a:pt x="509783" y="1501542"/>
                  <a:pt x="372559" y="1382638"/>
                  <a:pt x="241383" y="1448295"/>
                </a:cubicBezTo>
                <a:cubicBezTo>
                  <a:pt x="120828" y="1436908"/>
                  <a:pt x="-2824" y="1325690"/>
                  <a:pt x="0" y="1206912"/>
                </a:cubicBezTo>
                <a:cubicBezTo>
                  <a:pt x="-3624" y="1038751"/>
                  <a:pt x="48813" y="848688"/>
                  <a:pt x="0" y="733803"/>
                </a:cubicBezTo>
                <a:cubicBezTo>
                  <a:pt x="-48813" y="618918"/>
                  <a:pt x="56534" y="484810"/>
                  <a:pt x="0" y="241383"/>
                </a:cubicBezTo>
                <a:close/>
              </a:path>
              <a:path w="7077532" h="1448295" stroke="0" extrusionOk="0">
                <a:moveTo>
                  <a:pt x="0" y="241383"/>
                </a:moveTo>
                <a:cubicBezTo>
                  <a:pt x="37603" y="95500"/>
                  <a:pt x="119486" y="-5830"/>
                  <a:pt x="241383" y="0"/>
                </a:cubicBezTo>
                <a:cubicBezTo>
                  <a:pt x="564010" y="-5084"/>
                  <a:pt x="632411" y="47086"/>
                  <a:pt x="906855" y="0"/>
                </a:cubicBezTo>
                <a:cubicBezTo>
                  <a:pt x="1181299" y="-47086"/>
                  <a:pt x="1181635" y="24497"/>
                  <a:pt x="1308536" y="0"/>
                </a:cubicBezTo>
                <a:cubicBezTo>
                  <a:pt x="1435437" y="-24497"/>
                  <a:pt x="1752494" y="26530"/>
                  <a:pt x="2039956" y="0"/>
                </a:cubicBezTo>
                <a:cubicBezTo>
                  <a:pt x="2327418" y="-26530"/>
                  <a:pt x="2527425" y="49106"/>
                  <a:pt x="2705428" y="0"/>
                </a:cubicBezTo>
                <a:cubicBezTo>
                  <a:pt x="2883431" y="-49106"/>
                  <a:pt x="3151800" y="11921"/>
                  <a:pt x="3436847" y="0"/>
                </a:cubicBezTo>
                <a:cubicBezTo>
                  <a:pt x="3721894" y="-11921"/>
                  <a:pt x="3705572" y="47269"/>
                  <a:pt x="3970424" y="0"/>
                </a:cubicBezTo>
                <a:cubicBezTo>
                  <a:pt x="4235276" y="-47269"/>
                  <a:pt x="4318783" y="27421"/>
                  <a:pt x="4504001" y="0"/>
                </a:cubicBezTo>
                <a:cubicBezTo>
                  <a:pt x="4689219" y="-27421"/>
                  <a:pt x="4846184" y="16324"/>
                  <a:pt x="4971630" y="0"/>
                </a:cubicBezTo>
                <a:cubicBezTo>
                  <a:pt x="5097076" y="-16324"/>
                  <a:pt x="5283140" y="35888"/>
                  <a:pt x="5439258" y="0"/>
                </a:cubicBezTo>
                <a:cubicBezTo>
                  <a:pt x="5595376" y="-35888"/>
                  <a:pt x="5710420" y="10099"/>
                  <a:pt x="5972835" y="0"/>
                </a:cubicBezTo>
                <a:cubicBezTo>
                  <a:pt x="6235250" y="-10099"/>
                  <a:pt x="6637774" y="38611"/>
                  <a:pt x="6836150" y="0"/>
                </a:cubicBezTo>
                <a:cubicBezTo>
                  <a:pt x="6939328" y="-19131"/>
                  <a:pt x="7085121" y="109453"/>
                  <a:pt x="7077533" y="241383"/>
                </a:cubicBezTo>
                <a:cubicBezTo>
                  <a:pt x="7126845" y="613625"/>
                  <a:pt x="7047859" y="854081"/>
                  <a:pt x="7077532" y="1206913"/>
                </a:cubicBezTo>
                <a:cubicBezTo>
                  <a:pt x="7069906" y="1340700"/>
                  <a:pt x="6990456" y="1441443"/>
                  <a:pt x="6836149" y="1448296"/>
                </a:cubicBezTo>
                <a:cubicBezTo>
                  <a:pt x="6734030" y="1457233"/>
                  <a:pt x="6503409" y="1442609"/>
                  <a:pt x="6368520" y="1448296"/>
                </a:cubicBezTo>
                <a:cubicBezTo>
                  <a:pt x="6233631" y="1453983"/>
                  <a:pt x="5912893" y="1402950"/>
                  <a:pt x="5703048" y="1448296"/>
                </a:cubicBezTo>
                <a:cubicBezTo>
                  <a:pt x="5493203" y="1493642"/>
                  <a:pt x="5344216" y="1385906"/>
                  <a:pt x="5103524" y="1448296"/>
                </a:cubicBezTo>
                <a:cubicBezTo>
                  <a:pt x="4862832" y="1510686"/>
                  <a:pt x="4765117" y="1437656"/>
                  <a:pt x="4635895" y="1448296"/>
                </a:cubicBezTo>
                <a:cubicBezTo>
                  <a:pt x="4506673" y="1458936"/>
                  <a:pt x="4122131" y="1415175"/>
                  <a:pt x="3970423" y="1448296"/>
                </a:cubicBezTo>
                <a:cubicBezTo>
                  <a:pt x="3818715" y="1481416"/>
                  <a:pt x="3676419" y="1436594"/>
                  <a:pt x="3502795" y="1448295"/>
                </a:cubicBezTo>
                <a:cubicBezTo>
                  <a:pt x="3329171" y="1459996"/>
                  <a:pt x="3065735" y="1389480"/>
                  <a:pt x="2837323" y="1448295"/>
                </a:cubicBezTo>
                <a:cubicBezTo>
                  <a:pt x="2608911" y="1507110"/>
                  <a:pt x="2450263" y="1423319"/>
                  <a:pt x="2237799" y="1448295"/>
                </a:cubicBezTo>
                <a:cubicBezTo>
                  <a:pt x="2025335" y="1473271"/>
                  <a:pt x="1907854" y="1441388"/>
                  <a:pt x="1770170" y="1448295"/>
                </a:cubicBezTo>
                <a:cubicBezTo>
                  <a:pt x="1632486" y="1455202"/>
                  <a:pt x="1352362" y="1397083"/>
                  <a:pt x="1170645" y="1448295"/>
                </a:cubicBezTo>
                <a:cubicBezTo>
                  <a:pt x="988929" y="1499507"/>
                  <a:pt x="496282" y="1351537"/>
                  <a:pt x="241383" y="1448295"/>
                </a:cubicBezTo>
                <a:cubicBezTo>
                  <a:pt x="110623" y="1451787"/>
                  <a:pt x="13813" y="1367580"/>
                  <a:pt x="0" y="1206912"/>
                </a:cubicBezTo>
                <a:cubicBezTo>
                  <a:pt x="-29725" y="1060059"/>
                  <a:pt x="26764" y="865664"/>
                  <a:pt x="0" y="733803"/>
                </a:cubicBezTo>
                <a:cubicBezTo>
                  <a:pt x="-26764" y="601942"/>
                  <a:pt x="37950" y="376116"/>
                  <a:pt x="0" y="241383"/>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sd="1487734217">
                  <a:prstGeom prst="flowChartAlternateProcess">
                    <a:avLst/>
                  </a:prstGeom>
                  <ask:type>
                    <ask:lineSketchScribble/>
                  </ask:type>
                </ask:lineSketchStyleProps>
              </a:ext>
            </a:extLst>
          </a:ln>
          <a:effectLst/>
        </p:spPr>
        <p:txBody>
          <a:bodyPr rtlCol="0" anchor="ctr"/>
          <a:lstStyle/>
          <a:p>
            <a:pPr lvl="0" algn="ctr">
              <a:defRPr/>
            </a:pPr>
            <a:r>
              <a:rPr lang="vi-VN" sz="3200" b="1" kern="0" dirty="0">
                <a:solidFill>
                  <a:srgbClr val="FF0000"/>
                </a:solidFill>
                <a:latin typeface="Cambria" panose="02040503050406030204" pitchFamily="18" charset="0"/>
                <a:ea typeface="Cambria" panose="02040503050406030204" pitchFamily="18" charset="0"/>
              </a:rPr>
              <a:t>Cần lựa chọn những hàng hóa tươi sống, không có dấu hiệu bị hư hỏng và còn hạn sử dụng.</a:t>
            </a:r>
            <a:endPar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F5A084EA-B43D-4B77-BC5B-B3AECB835A70}"/>
              </a:ext>
            </a:extLst>
          </p:cNvPr>
          <p:cNvPicPr>
            <a:picLocks noChangeAspect="1"/>
          </p:cNvPicPr>
          <p:nvPr/>
        </p:nvPicPr>
        <p:blipFill>
          <a:blip r:embed="rId2"/>
          <a:stretch>
            <a:fillRect/>
          </a:stretch>
        </p:blipFill>
        <p:spPr>
          <a:xfrm>
            <a:off x="8330332" y="3479306"/>
            <a:ext cx="2093828" cy="2675185"/>
          </a:xfrm>
          <a:prstGeom prst="rect">
            <a:avLst/>
          </a:prstGeom>
        </p:spPr>
      </p:pic>
      <p:sp>
        <p:nvSpPr>
          <p:cNvPr id="9" name="Speech Bubble: Rectangle with Corners Rounded 8">
            <a:extLst>
              <a:ext uri="{FF2B5EF4-FFF2-40B4-BE49-F238E27FC236}">
                <a16:creationId xmlns:a16="http://schemas.microsoft.com/office/drawing/2014/main" id="{F6DFB0BD-F4C4-450B-9DE3-BC7275D4AB99}"/>
              </a:ext>
            </a:extLst>
          </p:cNvPr>
          <p:cNvSpPr/>
          <p:nvPr/>
        </p:nvSpPr>
        <p:spPr>
          <a:xfrm>
            <a:off x="1948543" y="1512237"/>
            <a:ext cx="6860177" cy="1739900"/>
          </a:xfrm>
          <a:prstGeom prst="wedgeRoundRectCallout">
            <a:avLst>
              <a:gd name="adj1" fmla="val 42483"/>
              <a:gd name="adj2" fmla="val 58854"/>
              <a:gd name="adj3" fmla="val 16667"/>
            </a:avLst>
          </a:prstGeom>
          <a:solidFill>
            <a:schemeClr val="accent2">
              <a:lumMod val="20000"/>
              <a:lumOff val="80000"/>
            </a:schemeClr>
          </a:solidFill>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600" kern="0">
                <a:solidFill>
                  <a:srgbClr val="002060"/>
                </a:solidFill>
                <a:latin typeface="Cambria" panose="02040503050406030204" pitchFamily="18" charset="0"/>
                <a:ea typeface="Cambria" panose="02040503050406030204" pitchFamily="18" charset="0"/>
                <a:cs typeface="Arial" panose="020B0604020202020204" pitchFamily="34" charset="0"/>
              </a:rPr>
              <a:t>Khi lựa chọn những hàng hóa đó em cần lưu ý điều gì? </a:t>
            </a:r>
            <a:endParaRPr lang="vi-VN" sz="3600" kern="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10" name="Picture 9">
            <a:extLst>
              <a:ext uri="{FF2B5EF4-FFF2-40B4-BE49-F238E27FC236}">
                <a16:creationId xmlns:a16="http://schemas.microsoft.com/office/drawing/2014/main" id="{70F0AE87-64B7-46C2-BB4C-DCB270C40D4F}"/>
              </a:ext>
            </a:extLst>
          </p:cNvPr>
          <p:cNvPicPr>
            <a:picLocks noChangeAspect="1"/>
          </p:cNvPicPr>
          <p:nvPr/>
        </p:nvPicPr>
        <p:blipFill>
          <a:blip r:embed="rId3"/>
          <a:stretch>
            <a:fillRect/>
          </a:stretch>
        </p:blipFill>
        <p:spPr>
          <a:xfrm>
            <a:off x="2692400" y="46896"/>
            <a:ext cx="7010400" cy="943704"/>
          </a:xfrm>
          <a:prstGeom prst="rect">
            <a:avLst/>
          </a:prstGeom>
        </p:spPr>
      </p:pic>
    </p:spTree>
    <p:extLst>
      <p:ext uri="{BB962C8B-B14F-4D97-AF65-F5344CB8AC3E}">
        <p14:creationId xmlns:p14="http://schemas.microsoft.com/office/powerpoint/2010/main" val="3707835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Alternate Process 6">
            <a:extLst>
              <a:ext uri="{FF2B5EF4-FFF2-40B4-BE49-F238E27FC236}">
                <a16:creationId xmlns:a16="http://schemas.microsoft.com/office/drawing/2014/main" id="{B6FEC230-3D53-48F0-9C67-058F9C0F93D3}"/>
              </a:ext>
            </a:extLst>
          </p:cNvPr>
          <p:cNvSpPr/>
          <p:nvPr/>
        </p:nvSpPr>
        <p:spPr>
          <a:xfrm>
            <a:off x="1338943" y="3479305"/>
            <a:ext cx="7077532" cy="1448295"/>
          </a:xfrm>
          <a:custGeom>
            <a:avLst/>
            <a:gdLst>
              <a:gd name="connsiteX0" fmla="*/ 0 w 7077532"/>
              <a:gd name="connsiteY0" fmla="*/ 241383 h 1448295"/>
              <a:gd name="connsiteX1" fmla="*/ 241383 w 7077532"/>
              <a:gd name="connsiteY1" fmla="*/ 0 h 1448295"/>
              <a:gd name="connsiteX2" fmla="*/ 774960 w 7077532"/>
              <a:gd name="connsiteY2" fmla="*/ 0 h 1448295"/>
              <a:gd name="connsiteX3" fmla="*/ 1242589 w 7077532"/>
              <a:gd name="connsiteY3" fmla="*/ 0 h 1448295"/>
              <a:gd name="connsiteX4" fmla="*/ 1710217 w 7077532"/>
              <a:gd name="connsiteY4" fmla="*/ 0 h 1448295"/>
              <a:gd name="connsiteX5" fmla="*/ 2309742 w 7077532"/>
              <a:gd name="connsiteY5" fmla="*/ 0 h 1448295"/>
              <a:gd name="connsiteX6" fmla="*/ 2777371 w 7077532"/>
              <a:gd name="connsiteY6" fmla="*/ 0 h 1448295"/>
              <a:gd name="connsiteX7" fmla="*/ 3376895 w 7077532"/>
              <a:gd name="connsiteY7" fmla="*/ 0 h 1448295"/>
              <a:gd name="connsiteX8" fmla="*/ 3778576 w 7077532"/>
              <a:gd name="connsiteY8" fmla="*/ 0 h 1448295"/>
              <a:gd name="connsiteX9" fmla="*/ 4378100 w 7077532"/>
              <a:gd name="connsiteY9" fmla="*/ 0 h 1448295"/>
              <a:gd name="connsiteX10" fmla="*/ 4977625 w 7077532"/>
              <a:gd name="connsiteY10" fmla="*/ 0 h 1448295"/>
              <a:gd name="connsiteX11" fmla="*/ 5379306 w 7077532"/>
              <a:gd name="connsiteY11" fmla="*/ 0 h 1448295"/>
              <a:gd name="connsiteX12" fmla="*/ 5780987 w 7077532"/>
              <a:gd name="connsiteY12" fmla="*/ 0 h 1448295"/>
              <a:gd name="connsiteX13" fmla="*/ 6248616 w 7077532"/>
              <a:gd name="connsiteY13" fmla="*/ 0 h 1448295"/>
              <a:gd name="connsiteX14" fmla="*/ 6836150 w 7077532"/>
              <a:gd name="connsiteY14" fmla="*/ 0 h 1448295"/>
              <a:gd name="connsiteX15" fmla="*/ 7077533 w 7077532"/>
              <a:gd name="connsiteY15" fmla="*/ 241383 h 1448295"/>
              <a:gd name="connsiteX16" fmla="*/ 7077532 w 7077532"/>
              <a:gd name="connsiteY16" fmla="*/ 1206913 h 1448295"/>
              <a:gd name="connsiteX17" fmla="*/ 6836149 w 7077532"/>
              <a:gd name="connsiteY17" fmla="*/ 1448296 h 1448295"/>
              <a:gd name="connsiteX18" fmla="*/ 6434468 w 7077532"/>
              <a:gd name="connsiteY18" fmla="*/ 1448296 h 1448295"/>
              <a:gd name="connsiteX19" fmla="*/ 6032787 w 7077532"/>
              <a:gd name="connsiteY19" fmla="*/ 1448296 h 1448295"/>
              <a:gd name="connsiteX20" fmla="*/ 5565158 w 7077532"/>
              <a:gd name="connsiteY20" fmla="*/ 1448296 h 1448295"/>
              <a:gd name="connsiteX21" fmla="*/ 4965634 w 7077532"/>
              <a:gd name="connsiteY21" fmla="*/ 1448296 h 1448295"/>
              <a:gd name="connsiteX22" fmla="*/ 4498005 w 7077532"/>
              <a:gd name="connsiteY22" fmla="*/ 1448296 h 1448295"/>
              <a:gd name="connsiteX23" fmla="*/ 3898481 w 7077532"/>
              <a:gd name="connsiteY23" fmla="*/ 1448296 h 1448295"/>
              <a:gd name="connsiteX24" fmla="*/ 3233009 w 7077532"/>
              <a:gd name="connsiteY24" fmla="*/ 1448295 h 1448295"/>
              <a:gd name="connsiteX25" fmla="*/ 2831327 w 7077532"/>
              <a:gd name="connsiteY25" fmla="*/ 1448295 h 1448295"/>
              <a:gd name="connsiteX26" fmla="*/ 2099908 w 7077532"/>
              <a:gd name="connsiteY26" fmla="*/ 1448295 h 1448295"/>
              <a:gd name="connsiteX27" fmla="*/ 1566331 w 7077532"/>
              <a:gd name="connsiteY27" fmla="*/ 1448295 h 1448295"/>
              <a:gd name="connsiteX28" fmla="*/ 834912 w 7077532"/>
              <a:gd name="connsiteY28" fmla="*/ 1448295 h 1448295"/>
              <a:gd name="connsiteX29" fmla="*/ 241383 w 7077532"/>
              <a:gd name="connsiteY29" fmla="*/ 1448295 h 1448295"/>
              <a:gd name="connsiteX30" fmla="*/ 0 w 7077532"/>
              <a:gd name="connsiteY30" fmla="*/ 1206912 h 1448295"/>
              <a:gd name="connsiteX31" fmla="*/ 0 w 7077532"/>
              <a:gd name="connsiteY31" fmla="*/ 733803 h 1448295"/>
              <a:gd name="connsiteX32" fmla="*/ 0 w 7077532"/>
              <a:gd name="connsiteY32" fmla="*/ 241383 h 144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077532" h="1448295" fill="none" extrusionOk="0">
                <a:moveTo>
                  <a:pt x="0" y="241383"/>
                </a:moveTo>
                <a:cubicBezTo>
                  <a:pt x="-4169" y="109814"/>
                  <a:pt x="102530" y="-1811"/>
                  <a:pt x="241383" y="0"/>
                </a:cubicBezTo>
                <a:cubicBezTo>
                  <a:pt x="489401" y="-9303"/>
                  <a:pt x="607588" y="11863"/>
                  <a:pt x="774960" y="0"/>
                </a:cubicBezTo>
                <a:cubicBezTo>
                  <a:pt x="942332" y="-11863"/>
                  <a:pt x="1128653" y="37164"/>
                  <a:pt x="1242589" y="0"/>
                </a:cubicBezTo>
                <a:cubicBezTo>
                  <a:pt x="1356525" y="-37164"/>
                  <a:pt x="1589244" y="47046"/>
                  <a:pt x="1710217" y="0"/>
                </a:cubicBezTo>
                <a:cubicBezTo>
                  <a:pt x="1831190" y="-47046"/>
                  <a:pt x="2089214" y="70851"/>
                  <a:pt x="2309742" y="0"/>
                </a:cubicBezTo>
                <a:cubicBezTo>
                  <a:pt x="2530270" y="-70851"/>
                  <a:pt x="2607992" y="1654"/>
                  <a:pt x="2777371" y="0"/>
                </a:cubicBezTo>
                <a:cubicBezTo>
                  <a:pt x="2946750" y="-1654"/>
                  <a:pt x="3179384" y="62799"/>
                  <a:pt x="3376895" y="0"/>
                </a:cubicBezTo>
                <a:cubicBezTo>
                  <a:pt x="3574406" y="-62799"/>
                  <a:pt x="3676422" y="31753"/>
                  <a:pt x="3778576" y="0"/>
                </a:cubicBezTo>
                <a:cubicBezTo>
                  <a:pt x="3880730" y="-31753"/>
                  <a:pt x="4243762" y="4544"/>
                  <a:pt x="4378100" y="0"/>
                </a:cubicBezTo>
                <a:cubicBezTo>
                  <a:pt x="4512438" y="-4544"/>
                  <a:pt x="4706563" y="60715"/>
                  <a:pt x="4977625" y="0"/>
                </a:cubicBezTo>
                <a:cubicBezTo>
                  <a:pt x="5248688" y="-60715"/>
                  <a:pt x="5262357" y="42349"/>
                  <a:pt x="5379306" y="0"/>
                </a:cubicBezTo>
                <a:cubicBezTo>
                  <a:pt x="5496255" y="-42349"/>
                  <a:pt x="5639846" y="32627"/>
                  <a:pt x="5780987" y="0"/>
                </a:cubicBezTo>
                <a:cubicBezTo>
                  <a:pt x="5922128" y="-32627"/>
                  <a:pt x="6019225" y="39792"/>
                  <a:pt x="6248616" y="0"/>
                </a:cubicBezTo>
                <a:cubicBezTo>
                  <a:pt x="6478007" y="-39792"/>
                  <a:pt x="6655665" y="15022"/>
                  <a:pt x="6836150" y="0"/>
                </a:cubicBezTo>
                <a:cubicBezTo>
                  <a:pt x="6954768" y="-14161"/>
                  <a:pt x="7104605" y="112206"/>
                  <a:pt x="7077533" y="241383"/>
                </a:cubicBezTo>
                <a:cubicBezTo>
                  <a:pt x="7088538" y="521036"/>
                  <a:pt x="7065567" y="864942"/>
                  <a:pt x="7077532" y="1206913"/>
                </a:cubicBezTo>
                <a:cubicBezTo>
                  <a:pt x="7092659" y="1308667"/>
                  <a:pt x="6965964" y="1464379"/>
                  <a:pt x="6836149" y="1448296"/>
                </a:cubicBezTo>
                <a:cubicBezTo>
                  <a:pt x="6636225" y="1493581"/>
                  <a:pt x="6590491" y="1414557"/>
                  <a:pt x="6434468" y="1448296"/>
                </a:cubicBezTo>
                <a:cubicBezTo>
                  <a:pt x="6278445" y="1482035"/>
                  <a:pt x="6213665" y="1424378"/>
                  <a:pt x="6032787" y="1448296"/>
                </a:cubicBezTo>
                <a:cubicBezTo>
                  <a:pt x="5851909" y="1472214"/>
                  <a:pt x="5681538" y="1442859"/>
                  <a:pt x="5565158" y="1448296"/>
                </a:cubicBezTo>
                <a:cubicBezTo>
                  <a:pt x="5448778" y="1453733"/>
                  <a:pt x="5245309" y="1429928"/>
                  <a:pt x="4965634" y="1448296"/>
                </a:cubicBezTo>
                <a:cubicBezTo>
                  <a:pt x="4685959" y="1466664"/>
                  <a:pt x="4678396" y="1421028"/>
                  <a:pt x="4498005" y="1448296"/>
                </a:cubicBezTo>
                <a:cubicBezTo>
                  <a:pt x="4317614" y="1475564"/>
                  <a:pt x="4088120" y="1402627"/>
                  <a:pt x="3898481" y="1448296"/>
                </a:cubicBezTo>
                <a:cubicBezTo>
                  <a:pt x="3708842" y="1493965"/>
                  <a:pt x="3433451" y="1412230"/>
                  <a:pt x="3233009" y="1448295"/>
                </a:cubicBezTo>
                <a:cubicBezTo>
                  <a:pt x="3032567" y="1484360"/>
                  <a:pt x="2979176" y="1442833"/>
                  <a:pt x="2831327" y="1448295"/>
                </a:cubicBezTo>
                <a:cubicBezTo>
                  <a:pt x="2683478" y="1453757"/>
                  <a:pt x="2380629" y="1381069"/>
                  <a:pt x="2099908" y="1448295"/>
                </a:cubicBezTo>
                <a:cubicBezTo>
                  <a:pt x="1819187" y="1515521"/>
                  <a:pt x="1776670" y="1438119"/>
                  <a:pt x="1566331" y="1448295"/>
                </a:cubicBezTo>
                <a:cubicBezTo>
                  <a:pt x="1355992" y="1458471"/>
                  <a:pt x="1160041" y="1395048"/>
                  <a:pt x="834912" y="1448295"/>
                </a:cubicBezTo>
                <a:cubicBezTo>
                  <a:pt x="509783" y="1501542"/>
                  <a:pt x="372559" y="1382638"/>
                  <a:pt x="241383" y="1448295"/>
                </a:cubicBezTo>
                <a:cubicBezTo>
                  <a:pt x="120828" y="1436908"/>
                  <a:pt x="-2824" y="1325690"/>
                  <a:pt x="0" y="1206912"/>
                </a:cubicBezTo>
                <a:cubicBezTo>
                  <a:pt x="-3624" y="1038751"/>
                  <a:pt x="48813" y="848688"/>
                  <a:pt x="0" y="733803"/>
                </a:cubicBezTo>
                <a:cubicBezTo>
                  <a:pt x="-48813" y="618918"/>
                  <a:pt x="56534" y="484810"/>
                  <a:pt x="0" y="241383"/>
                </a:cubicBezTo>
                <a:close/>
              </a:path>
              <a:path w="7077532" h="1448295" stroke="0" extrusionOk="0">
                <a:moveTo>
                  <a:pt x="0" y="241383"/>
                </a:moveTo>
                <a:cubicBezTo>
                  <a:pt x="37603" y="95500"/>
                  <a:pt x="119486" y="-5830"/>
                  <a:pt x="241383" y="0"/>
                </a:cubicBezTo>
                <a:cubicBezTo>
                  <a:pt x="564010" y="-5084"/>
                  <a:pt x="632411" y="47086"/>
                  <a:pt x="906855" y="0"/>
                </a:cubicBezTo>
                <a:cubicBezTo>
                  <a:pt x="1181299" y="-47086"/>
                  <a:pt x="1181635" y="24497"/>
                  <a:pt x="1308536" y="0"/>
                </a:cubicBezTo>
                <a:cubicBezTo>
                  <a:pt x="1435437" y="-24497"/>
                  <a:pt x="1752494" y="26530"/>
                  <a:pt x="2039956" y="0"/>
                </a:cubicBezTo>
                <a:cubicBezTo>
                  <a:pt x="2327418" y="-26530"/>
                  <a:pt x="2527425" y="49106"/>
                  <a:pt x="2705428" y="0"/>
                </a:cubicBezTo>
                <a:cubicBezTo>
                  <a:pt x="2883431" y="-49106"/>
                  <a:pt x="3151800" y="11921"/>
                  <a:pt x="3436847" y="0"/>
                </a:cubicBezTo>
                <a:cubicBezTo>
                  <a:pt x="3721894" y="-11921"/>
                  <a:pt x="3705572" y="47269"/>
                  <a:pt x="3970424" y="0"/>
                </a:cubicBezTo>
                <a:cubicBezTo>
                  <a:pt x="4235276" y="-47269"/>
                  <a:pt x="4318783" y="27421"/>
                  <a:pt x="4504001" y="0"/>
                </a:cubicBezTo>
                <a:cubicBezTo>
                  <a:pt x="4689219" y="-27421"/>
                  <a:pt x="4846184" y="16324"/>
                  <a:pt x="4971630" y="0"/>
                </a:cubicBezTo>
                <a:cubicBezTo>
                  <a:pt x="5097076" y="-16324"/>
                  <a:pt x="5283140" y="35888"/>
                  <a:pt x="5439258" y="0"/>
                </a:cubicBezTo>
                <a:cubicBezTo>
                  <a:pt x="5595376" y="-35888"/>
                  <a:pt x="5710420" y="10099"/>
                  <a:pt x="5972835" y="0"/>
                </a:cubicBezTo>
                <a:cubicBezTo>
                  <a:pt x="6235250" y="-10099"/>
                  <a:pt x="6637774" y="38611"/>
                  <a:pt x="6836150" y="0"/>
                </a:cubicBezTo>
                <a:cubicBezTo>
                  <a:pt x="6939328" y="-19131"/>
                  <a:pt x="7085121" y="109453"/>
                  <a:pt x="7077533" y="241383"/>
                </a:cubicBezTo>
                <a:cubicBezTo>
                  <a:pt x="7126845" y="613625"/>
                  <a:pt x="7047859" y="854081"/>
                  <a:pt x="7077532" y="1206913"/>
                </a:cubicBezTo>
                <a:cubicBezTo>
                  <a:pt x="7069906" y="1340700"/>
                  <a:pt x="6990456" y="1441443"/>
                  <a:pt x="6836149" y="1448296"/>
                </a:cubicBezTo>
                <a:cubicBezTo>
                  <a:pt x="6734030" y="1457233"/>
                  <a:pt x="6503409" y="1442609"/>
                  <a:pt x="6368520" y="1448296"/>
                </a:cubicBezTo>
                <a:cubicBezTo>
                  <a:pt x="6233631" y="1453983"/>
                  <a:pt x="5912893" y="1402950"/>
                  <a:pt x="5703048" y="1448296"/>
                </a:cubicBezTo>
                <a:cubicBezTo>
                  <a:pt x="5493203" y="1493642"/>
                  <a:pt x="5344216" y="1385906"/>
                  <a:pt x="5103524" y="1448296"/>
                </a:cubicBezTo>
                <a:cubicBezTo>
                  <a:pt x="4862832" y="1510686"/>
                  <a:pt x="4765117" y="1437656"/>
                  <a:pt x="4635895" y="1448296"/>
                </a:cubicBezTo>
                <a:cubicBezTo>
                  <a:pt x="4506673" y="1458936"/>
                  <a:pt x="4122131" y="1415175"/>
                  <a:pt x="3970423" y="1448296"/>
                </a:cubicBezTo>
                <a:cubicBezTo>
                  <a:pt x="3818715" y="1481416"/>
                  <a:pt x="3676419" y="1436594"/>
                  <a:pt x="3502795" y="1448295"/>
                </a:cubicBezTo>
                <a:cubicBezTo>
                  <a:pt x="3329171" y="1459996"/>
                  <a:pt x="3065735" y="1389480"/>
                  <a:pt x="2837323" y="1448295"/>
                </a:cubicBezTo>
                <a:cubicBezTo>
                  <a:pt x="2608911" y="1507110"/>
                  <a:pt x="2450263" y="1423319"/>
                  <a:pt x="2237799" y="1448295"/>
                </a:cubicBezTo>
                <a:cubicBezTo>
                  <a:pt x="2025335" y="1473271"/>
                  <a:pt x="1907854" y="1441388"/>
                  <a:pt x="1770170" y="1448295"/>
                </a:cubicBezTo>
                <a:cubicBezTo>
                  <a:pt x="1632486" y="1455202"/>
                  <a:pt x="1352362" y="1397083"/>
                  <a:pt x="1170645" y="1448295"/>
                </a:cubicBezTo>
                <a:cubicBezTo>
                  <a:pt x="988929" y="1499507"/>
                  <a:pt x="496282" y="1351537"/>
                  <a:pt x="241383" y="1448295"/>
                </a:cubicBezTo>
                <a:cubicBezTo>
                  <a:pt x="110623" y="1451787"/>
                  <a:pt x="13813" y="1367580"/>
                  <a:pt x="0" y="1206912"/>
                </a:cubicBezTo>
                <a:cubicBezTo>
                  <a:pt x="-29725" y="1060059"/>
                  <a:pt x="26764" y="865664"/>
                  <a:pt x="0" y="733803"/>
                </a:cubicBezTo>
                <a:cubicBezTo>
                  <a:pt x="-26764" y="601942"/>
                  <a:pt x="37950" y="376116"/>
                  <a:pt x="0" y="241383"/>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sd="1487734217">
                  <a:prstGeom prst="flowChartAlternateProcess">
                    <a:avLst/>
                  </a:prstGeom>
                  <ask:type>
                    <ask:lineSketchScribble/>
                  </ask:type>
                </ask:lineSketchStyleProps>
              </a:ext>
            </a:extLst>
          </a:ln>
          <a:effectLst/>
        </p:spPr>
        <p:txBody>
          <a:bodyPr rtlCol="0" anchor="ctr"/>
          <a:lstStyle/>
          <a:p>
            <a:pPr lvl="0" algn="ctr">
              <a:defRPr/>
            </a:pPr>
            <a:r>
              <a:rPr lang="vi-VN" sz="3200" b="1" kern="0" dirty="0">
                <a:solidFill>
                  <a:srgbClr val="FF0000"/>
                </a:solidFill>
                <a:latin typeface="Cambria" panose="02040503050406030204" pitchFamily="18" charset="0"/>
                <a:ea typeface="Cambria" panose="02040503050406030204" pitchFamily="18" charset="0"/>
              </a:rPr>
              <a:t>Chúng ta cần sử dụng hợp lí, tiết kiệm với nhu cầu của bản thân và gia đình.</a:t>
            </a:r>
            <a:endPar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F5A084EA-B43D-4B77-BC5B-B3AECB835A70}"/>
              </a:ext>
            </a:extLst>
          </p:cNvPr>
          <p:cNvPicPr>
            <a:picLocks noChangeAspect="1"/>
          </p:cNvPicPr>
          <p:nvPr/>
        </p:nvPicPr>
        <p:blipFill>
          <a:blip r:embed="rId2"/>
          <a:stretch>
            <a:fillRect/>
          </a:stretch>
        </p:blipFill>
        <p:spPr>
          <a:xfrm>
            <a:off x="8330332" y="3479306"/>
            <a:ext cx="2093828" cy="2675185"/>
          </a:xfrm>
          <a:prstGeom prst="rect">
            <a:avLst/>
          </a:prstGeom>
        </p:spPr>
      </p:pic>
      <p:sp>
        <p:nvSpPr>
          <p:cNvPr id="9" name="Speech Bubble: Rectangle with Corners Rounded 8">
            <a:extLst>
              <a:ext uri="{FF2B5EF4-FFF2-40B4-BE49-F238E27FC236}">
                <a16:creationId xmlns:a16="http://schemas.microsoft.com/office/drawing/2014/main" id="{F6DFB0BD-F4C4-450B-9DE3-BC7275D4AB99}"/>
              </a:ext>
            </a:extLst>
          </p:cNvPr>
          <p:cNvSpPr/>
          <p:nvPr/>
        </p:nvSpPr>
        <p:spPr>
          <a:xfrm>
            <a:off x="1948543" y="1512237"/>
            <a:ext cx="6860177" cy="1739900"/>
          </a:xfrm>
          <a:prstGeom prst="wedgeRoundRectCallout">
            <a:avLst>
              <a:gd name="adj1" fmla="val 42483"/>
              <a:gd name="adj2" fmla="val 58854"/>
              <a:gd name="adj3" fmla="val 16667"/>
            </a:avLst>
          </a:prstGeom>
          <a:solidFill>
            <a:schemeClr val="accent2">
              <a:lumMod val="20000"/>
              <a:lumOff val="80000"/>
            </a:schemeClr>
          </a:solidFill>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600" kern="0" dirty="0">
                <a:solidFill>
                  <a:srgbClr val="002060"/>
                </a:solidFill>
                <a:latin typeface="Cambria" panose="02040503050406030204" pitchFamily="18" charset="0"/>
                <a:ea typeface="Cambria" panose="02040503050406030204" pitchFamily="18" charset="0"/>
                <a:cs typeface="Arial" panose="020B0604020202020204" pitchFamily="34" charset="0"/>
              </a:rPr>
              <a:t>Em cần sử dụng hàng hóa như thế nào?</a:t>
            </a:r>
            <a:endParaRPr kumimoji="0" lang="vi-VN"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0" name="Picture 9">
            <a:extLst>
              <a:ext uri="{FF2B5EF4-FFF2-40B4-BE49-F238E27FC236}">
                <a16:creationId xmlns:a16="http://schemas.microsoft.com/office/drawing/2014/main" id="{70F0AE87-64B7-46C2-BB4C-DCB270C40D4F}"/>
              </a:ext>
            </a:extLst>
          </p:cNvPr>
          <p:cNvPicPr>
            <a:picLocks noChangeAspect="1"/>
          </p:cNvPicPr>
          <p:nvPr/>
        </p:nvPicPr>
        <p:blipFill>
          <a:blip r:embed="rId3"/>
          <a:stretch>
            <a:fillRect/>
          </a:stretch>
        </p:blipFill>
        <p:spPr>
          <a:xfrm>
            <a:off x="2692400" y="46896"/>
            <a:ext cx="7010400" cy="943704"/>
          </a:xfrm>
          <a:prstGeom prst="rect">
            <a:avLst/>
          </a:prstGeom>
        </p:spPr>
      </p:pic>
    </p:spTree>
    <p:extLst>
      <p:ext uri="{BB962C8B-B14F-4D97-AF65-F5344CB8AC3E}">
        <p14:creationId xmlns:p14="http://schemas.microsoft.com/office/powerpoint/2010/main" val="4087766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Alternate Process 6">
            <a:extLst>
              <a:ext uri="{FF2B5EF4-FFF2-40B4-BE49-F238E27FC236}">
                <a16:creationId xmlns:a16="http://schemas.microsoft.com/office/drawing/2014/main" id="{B6FEC230-3D53-48F0-9C67-058F9C0F93D3}"/>
              </a:ext>
            </a:extLst>
          </p:cNvPr>
          <p:cNvSpPr/>
          <p:nvPr/>
        </p:nvSpPr>
        <p:spPr>
          <a:xfrm>
            <a:off x="424543" y="3479304"/>
            <a:ext cx="7991932" cy="2170381"/>
          </a:xfrm>
          <a:custGeom>
            <a:avLst/>
            <a:gdLst>
              <a:gd name="connsiteX0" fmla="*/ 0 w 7991932"/>
              <a:gd name="connsiteY0" fmla="*/ 361730 h 2170381"/>
              <a:gd name="connsiteX1" fmla="*/ 361730 w 7991932"/>
              <a:gd name="connsiteY1" fmla="*/ 0 h 2170381"/>
              <a:gd name="connsiteX2" fmla="*/ 920843 w 7991932"/>
              <a:gd name="connsiteY2" fmla="*/ 0 h 2170381"/>
              <a:gd name="connsiteX3" fmla="*/ 1407272 w 7991932"/>
              <a:gd name="connsiteY3" fmla="*/ 0 h 2170381"/>
              <a:gd name="connsiteX4" fmla="*/ 2039070 w 7991932"/>
              <a:gd name="connsiteY4" fmla="*/ 0 h 2170381"/>
              <a:gd name="connsiteX5" fmla="*/ 2743552 w 7991932"/>
              <a:gd name="connsiteY5" fmla="*/ 0 h 2170381"/>
              <a:gd name="connsiteX6" fmla="*/ 3157296 w 7991932"/>
              <a:gd name="connsiteY6" fmla="*/ 0 h 2170381"/>
              <a:gd name="connsiteX7" fmla="*/ 3643725 w 7991932"/>
              <a:gd name="connsiteY7" fmla="*/ 0 h 2170381"/>
              <a:gd name="connsiteX8" fmla="*/ 4348207 w 7991932"/>
              <a:gd name="connsiteY8" fmla="*/ 0 h 2170381"/>
              <a:gd name="connsiteX9" fmla="*/ 4980005 w 7991932"/>
              <a:gd name="connsiteY9" fmla="*/ 0 h 2170381"/>
              <a:gd name="connsiteX10" fmla="*/ 5321064 w 7991932"/>
              <a:gd name="connsiteY10" fmla="*/ 0 h 2170381"/>
              <a:gd name="connsiteX11" fmla="*/ 5734808 w 7991932"/>
              <a:gd name="connsiteY11" fmla="*/ 0 h 2170381"/>
              <a:gd name="connsiteX12" fmla="*/ 6293921 w 7991932"/>
              <a:gd name="connsiteY12" fmla="*/ 0 h 2170381"/>
              <a:gd name="connsiteX13" fmla="*/ 6998404 w 7991932"/>
              <a:gd name="connsiteY13" fmla="*/ 0 h 2170381"/>
              <a:gd name="connsiteX14" fmla="*/ 7630202 w 7991932"/>
              <a:gd name="connsiteY14" fmla="*/ 0 h 2170381"/>
              <a:gd name="connsiteX15" fmla="*/ 7991932 w 7991932"/>
              <a:gd name="connsiteY15" fmla="*/ 361730 h 2170381"/>
              <a:gd name="connsiteX16" fmla="*/ 7991932 w 7991932"/>
              <a:gd name="connsiteY16" fmla="*/ 844037 h 2170381"/>
              <a:gd name="connsiteX17" fmla="*/ 7991932 w 7991932"/>
              <a:gd name="connsiteY17" fmla="*/ 1326344 h 2170381"/>
              <a:gd name="connsiteX18" fmla="*/ 7991932 w 7991932"/>
              <a:gd name="connsiteY18" fmla="*/ 1808651 h 2170381"/>
              <a:gd name="connsiteX19" fmla="*/ 7630202 w 7991932"/>
              <a:gd name="connsiteY19" fmla="*/ 2170381 h 2170381"/>
              <a:gd name="connsiteX20" fmla="*/ 6925719 w 7991932"/>
              <a:gd name="connsiteY20" fmla="*/ 2170381 h 2170381"/>
              <a:gd name="connsiteX21" fmla="*/ 6584660 w 7991932"/>
              <a:gd name="connsiteY21" fmla="*/ 2170381 h 2170381"/>
              <a:gd name="connsiteX22" fmla="*/ 6025547 w 7991932"/>
              <a:gd name="connsiteY22" fmla="*/ 2170381 h 2170381"/>
              <a:gd name="connsiteX23" fmla="*/ 5393749 w 7991932"/>
              <a:gd name="connsiteY23" fmla="*/ 2170381 h 2170381"/>
              <a:gd name="connsiteX24" fmla="*/ 4907321 w 7991932"/>
              <a:gd name="connsiteY24" fmla="*/ 2170381 h 2170381"/>
              <a:gd name="connsiteX25" fmla="*/ 4420892 w 7991932"/>
              <a:gd name="connsiteY25" fmla="*/ 2170381 h 2170381"/>
              <a:gd name="connsiteX26" fmla="*/ 3789094 w 7991932"/>
              <a:gd name="connsiteY26" fmla="*/ 2170381 h 2170381"/>
              <a:gd name="connsiteX27" fmla="*/ 3302666 w 7991932"/>
              <a:gd name="connsiteY27" fmla="*/ 2170381 h 2170381"/>
              <a:gd name="connsiteX28" fmla="*/ 2743552 w 7991932"/>
              <a:gd name="connsiteY28" fmla="*/ 2170381 h 2170381"/>
              <a:gd name="connsiteX29" fmla="*/ 2329809 w 7991932"/>
              <a:gd name="connsiteY29" fmla="*/ 2170381 h 2170381"/>
              <a:gd name="connsiteX30" fmla="*/ 1916065 w 7991932"/>
              <a:gd name="connsiteY30" fmla="*/ 2170381 h 2170381"/>
              <a:gd name="connsiteX31" fmla="*/ 1284267 w 7991932"/>
              <a:gd name="connsiteY31" fmla="*/ 2170381 h 2170381"/>
              <a:gd name="connsiteX32" fmla="*/ 361730 w 7991932"/>
              <a:gd name="connsiteY32" fmla="*/ 2170381 h 2170381"/>
              <a:gd name="connsiteX33" fmla="*/ 0 w 7991932"/>
              <a:gd name="connsiteY33" fmla="*/ 1808651 h 2170381"/>
              <a:gd name="connsiteX34" fmla="*/ 0 w 7991932"/>
              <a:gd name="connsiteY34" fmla="*/ 1355282 h 2170381"/>
              <a:gd name="connsiteX35" fmla="*/ 0 w 7991932"/>
              <a:gd name="connsiteY35" fmla="*/ 872975 h 2170381"/>
              <a:gd name="connsiteX36" fmla="*/ 0 w 7991932"/>
              <a:gd name="connsiteY36" fmla="*/ 361730 h 217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991932" h="2170381" fill="none" extrusionOk="0">
                <a:moveTo>
                  <a:pt x="0" y="361730"/>
                </a:moveTo>
                <a:cubicBezTo>
                  <a:pt x="-25061" y="131717"/>
                  <a:pt x="166975" y="-14017"/>
                  <a:pt x="361730" y="0"/>
                </a:cubicBezTo>
                <a:cubicBezTo>
                  <a:pt x="533604" y="-40808"/>
                  <a:pt x="649913" y="29190"/>
                  <a:pt x="920843" y="0"/>
                </a:cubicBezTo>
                <a:cubicBezTo>
                  <a:pt x="1191773" y="-29190"/>
                  <a:pt x="1207670" y="8682"/>
                  <a:pt x="1407272" y="0"/>
                </a:cubicBezTo>
                <a:cubicBezTo>
                  <a:pt x="1606874" y="-8682"/>
                  <a:pt x="1869607" y="81"/>
                  <a:pt x="2039070" y="0"/>
                </a:cubicBezTo>
                <a:cubicBezTo>
                  <a:pt x="2208533" y="-81"/>
                  <a:pt x="2521221" y="76273"/>
                  <a:pt x="2743552" y="0"/>
                </a:cubicBezTo>
                <a:cubicBezTo>
                  <a:pt x="2965883" y="-76273"/>
                  <a:pt x="3074547" y="46120"/>
                  <a:pt x="3157296" y="0"/>
                </a:cubicBezTo>
                <a:cubicBezTo>
                  <a:pt x="3240045" y="-46120"/>
                  <a:pt x="3442102" y="874"/>
                  <a:pt x="3643725" y="0"/>
                </a:cubicBezTo>
                <a:cubicBezTo>
                  <a:pt x="3845348" y="-874"/>
                  <a:pt x="4087800" y="16635"/>
                  <a:pt x="4348207" y="0"/>
                </a:cubicBezTo>
                <a:cubicBezTo>
                  <a:pt x="4608614" y="-16635"/>
                  <a:pt x="4803989" y="27398"/>
                  <a:pt x="4980005" y="0"/>
                </a:cubicBezTo>
                <a:cubicBezTo>
                  <a:pt x="5156021" y="-27398"/>
                  <a:pt x="5227916" y="4068"/>
                  <a:pt x="5321064" y="0"/>
                </a:cubicBezTo>
                <a:cubicBezTo>
                  <a:pt x="5414212" y="-4068"/>
                  <a:pt x="5555614" y="7372"/>
                  <a:pt x="5734808" y="0"/>
                </a:cubicBezTo>
                <a:cubicBezTo>
                  <a:pt x="5914002" y="-7372"/>
                  <a:pt x="6037693" y="1410"/>
                  <a:pt x="6293921" y="0"/>
                </a:cubicBezTo>
                <a:cubicBezTo>
                  <a:pt x="6550149" y="-1410"/>
                  <a:pt x="6771677" y="64863"/>
                  <a:pt x="6998404" y="0"/>
                </a:cubicBezTo>
                <a:cubicBezTo>
                  <a:pt x="7225131" y="-64863"/>
                  <a:pt x="7465727" y="5781"/>
                  <a:pt x="7630202" y="0"/>
                </a:cubicBezTo>
                <a:cubicBezTo>
                  <a:pt x="7799797" y="42782"/>
                  <a:pt x="7966630" y="161558"/>
                  <a:pt x="7991932" y="361730"/>
                </a:cubicBezTo>
                <a:cubicBezTo>
                  <a:pt x="8042935" y="533297"/>
                  <a:pt x="7942517" y="626954"/>
                  <a:pt x="7991932" y="844037"/>
                </a:cubicBezTo>
                <a:cubicBezTo>
                  <a:pt x="8041347" y="1061120"/>
                  <a:pt x="7991860" y="1218414"/>
                  <a:pt x="7991932" y="1326344"/>
                </a:cubicBezTo>
                <a:cubicBezTo>
                  <a:pt x="7992004" y="1434274"/>
                  <a:pt x="7973541" y="1684145"/>
                  <a:pt x="7991932" y="1808651"/>
                </a:cubicBezTo>
                <a:cubicBezTo>
                  <a:pt x="7991792" y="2028251"/>
                  <a:pt x="7817302" y="2195456"/>
                  <a:pt x="7630202" y="2170381"/>
                </a:cubicBezTo>
                <a:cubicBezTo>
                  <a:pt x="7378587" y="2230229"/>
                  <a:pt x="7097544" y="2150904"/>
                  <a:pt x="6925719" y="2170381"/>
                </a:cubicBezTo>
                <a:cubicBezTo>
                  <a:pt x="6753894" y="2189858"/>
                  <a:pt x="6691780" y="2151629"/>
                  <a:pt x="6584660" y="2170381"/>
                </a:cubicBezTo>
                <a:cubicBezTo>
                  <a:pt x="6477540" y="2189133"/>
                  <a:pt x="6266554" y="2104655"/>
                  <a:pt x="6025547" y="2170381"/>
                </a:cubicBezTo>
                <a:cubicBezTo>
                  <a:pt x="5784540" y="2236107"/>
                  <a:pt x="5638254" y="2151877"/>
                  <a:pt x="5393749" y="2170381"/>
                </a:cubicBezTo>
                <a:cubicBezTo>
                  <a:pt x="5149244" y="2188885"/>
                  <a:pt x="5006788" y="2127151"/>
                  <a:pt x="4907321" y="2170381"/>
                </a:cubicBezTo>
                <a:cubicBezTo>
                  <a:pt x="4807854" y="2213611"/>
                  <a:pt x="4625540" y="2116741"/>
                  <a:pt x="4420892" y="2170381"/>
                </a:cubicBezTo>
                <a:cubicBezTo>
                  <a:pt x="4216244" y="2224021"/>
                  <a:pt x="3970497" y="2138260"/>
                  <a:pt x="3789094" y="2170381"/>
                </a:cubicBezTo>
                <a:cubicBezTo>
                  <a:pt x="3607691" y="2202502"/>
                  <a:pt x="3412226" y="2114503"/>
                  <a:pt x="3302666" y="2170381"/>
                </a:cubicBezTo>
                <a:cubicBezTo>
                  <a:pt x="3193106" y="2226259"/>
                  <a:pt x="2962151" y="2152051"/>
                  <a:pt x="2743552" y="2170381"/>
                </a:cubicBezTo>
                <a:cubicBezTo>
                  <a:pt x="2524953" y="2188711"/>
                  <a:pt x="2471897" y="2131952"/>
                  <a:pt x="2329809" y="2170381"/>
                </a:cubicBezTo>
                <a:cubicBezTo>
                  <a:pt x="2187721" y="2208810"/>
                  <a:pt x="2115421" y="2136180"/>
                  <a:pt x="1916065" y="2170381"/>
                </a:cubicBezTo>
                <a:cubicBezTo>
                  <a:pt x="1716709" y="2204582"/>
                  <a:pt x="1572253" y="2138613"/>
                  <a:pt x="1284267" y="2170381"/>
                </a:cubicBezTo>
                <a:cubicBezTo>
                  <a:pt x="996281" y="2202149"/>
                  <a:pt x="663752" y="2169550"/>
                  <a:pt x="361730" y="2170381"/>
                </a:cubicBezTo>
                <a:cubicBezTo>
                  <a:pt x="175946" y="2169134"/>
                  <a:pt x="12196" y="2053196"/>
                  <a:pt x="0" y="1808651"/>
                </a:cubicBezTo>
                <a:cubicBezTo>
                  <a:pt x="-26750" y="1700962"/>
                  <a:pt x="39379" y="1480531"/>
                  <a:pt x="0" y="1355282"/>
                </a:cubicBezTo>
                <a:cubicBezTo>
                  <a:pt x="-39379" y="1230033"/>
                  <a:pt x="19653" y="988044"/>
                  <a:pt x="0" y="872975"/>
                </a:cubicBezTo>
                <a:cubicBezTo>
                  <a:pt x="-19653" y="757906"/>
                  <a:pt x="21806" y="579370"/>
                  <a:pt x="0" y="361730"/>
                </a:cubicBezTo>
                <a:close/>
              </a:path>
              <a:path w="7991932" h="2170381" stroke="0" extrusionOk="0">
                <a:moveTo>
                  <a:pt x="0" y="361730"/>
                </a:moveTo>
                <a:cubicBezTo>
                  <a:pt x="24200" y="153861"/>
                  <a:pt x="191708" y="-15198"/>
                  <a:pt x="361730" y="0"/>
                </a:cubicBezTo>
                <a:cubicBezTo>
                  <a:pt x="613873" y="-55183"/>
                  <a:pt x="813801" y="61362"/>
                  <a:pt x="993528" y="0"/>
                </a:cubicBezTo>
                <a:cubicBezTo>
                  <a:pt x="1173255" y="-61362"/>
                  <a:pt x="1207356" y="6762"/>
                  <a:pt x="1334587" y="0"/>
                </a:cubicBezTo>
                <a:cubicBezTo>
                  <a:pt x="1461818" y="-6762"/>
                  <a:pt x="1723239" y="75168"/>
                  <a:pt x="2039070" y="0"/>
                </a:cubicBezTo>
                <a:cubicBezTo>
                  <a:pt x="2354901" y="-75168"/>
                  <a:pt x="2384565" y="10735"/>
                  <a:pt x="2670868" y="0"/>
                </a:cubicBezTo>
                <a:cubicBezTo>
                  <a:pt x="2957171" y="-10735"/>
                  <a:pt x="3143336" y="13815"/>
                  <a:pt x="3375350" y="0"/>
                </a:cubicBezTo>
                <a:cubicBezTo>
                  <a:pt x="3607364" y="-13815"/>
                  <a:pt x="3713095" y="28371"/>
                  <a:pt x="3861779" y="0"/>
                </a:cubicBezTo>
                <a:cubicBezTo>
                  <a:pt x="4010463" y="-28371"/>
                  <a:pt x="4177918" y="58074"/>
                  <a:pt x="4348207" y="0"/>
                </a:cubicBezTo>
                <a:cubicBezTo>
                  <a:pt x="4518496" y="-58074"/>
                  <a:pt x="4573152" y="22422"/>
                  <a:pt x="4761951" y="0"/>
                </a:cubicBezTo>
                <a:cubicBezTo>
                  <a:pt x="4950750" y="-22422"/>
                  <a:pt x="5073527" y="10407"/>
                  <a:pt x="5175695" y="0"/>
                </a:cubicBezTo>
                <a:cubicBezTo>
                  <a:pt x="5277863" y="-10407"/>
                  <a:pt x="5451770" y="6119"/>
                  <a:pt x="5662123" y="0"/>
                </a:cubicBezTo>
                <a:cubicBezTo>
                  <a:pt x="5872476" y="-6119"/>
                  <a:pt x="6099071" y="34731"/>
                  <a:pt x="6366606" y="0"/>
                </a:cubicBezTo>
                <a:cubicBezTo>
                  <a:pt x="6634141" y="-34731"/>
                  <a:pt x="6711263" y="18099"/>
                  <a:pt x="6925719" y="0"/>
                </a:cubicBezTo>
                <a:cubicBezTo>
                  <a:pt x="7140175" y="-18099"/>
                  <a:pt x="7364231" y="66936"/>
                  <a:pt x="7630202" y="0"/>
                </a:cubicBezTo>
                <a:cubicBezTo>
                  <a:pt x="7806523" y="-24498"/>
                  <a:pt x="7965983" y="163567"/>
                  <a:pt x="7991932" y="361730"/>
                </a:cubicBezTo>
                <a:cubicBezTo>
                  <a:pt x="8034016" y="497813"/>
                  <a:pt x="7986032" y="654066"/>
                  <a:pt x="7991932" y="858506"/>
                </a:cubicBezTo>
                <a:cubicBezTo>
                  <a:pt x="7997832" y="1062946"/>
                  <a:pt x="7946706" y="1217834"/>
                  <a:pt x="7991932" y="1326344"/>
                </a:cubicBezTo>
                <a:cubicBezTo>
                  <a:pt x="8037158" y="1434854"/>
                  <a:pt x="7978571" y="1693293"/>
                  <a:pt x="7991932" y="1808651"/>
                </a:cubicBezTo>
                <a:cubicBezTo>
                  <a:pt x="8037284" y="2023980"/>
                  <a:pt x="7817030" y="2178258"/>
                  <a:pt x="7630202" y="2170381"/>
                </a:cubicBezTo>
                <a:cubicBezTo>
                  <a:pt x="7466740" y="2222436"/>
                  <a:pt x="7240313" y="2133072"/>
                  <a:pt x="7071089" y="2170381"/>
                </a:cubicBezTo>
                <a:cubicBezTo>
                  <a:pt x="6901865" y="2207690"/>
                  <a:pt x="6853670" y="2129454"/>
                  <a:pt x="6657345" y="2170381"/>
                </a:cubicBezTo>
                <a:cubicBezTo>
                  <a:pt x="6461020" y="2211308"/>
                  <a:pt x="6328780" y="2127734"/>
                  <a:pt x="6170916" y="2170381"/>
                </a:cubicBezTo>
                <a:cubicBezTo>
                  <a:pt x="6013052" y="2213028"/>
                  <a:pt x="5748028" y="2122500"/>
                  <a:pt x="5466434" y="2170381"/>
                </a:cubicBezTo>
                <a:cubicBezTo>
                  <a:pt x="5184840" y="2218262"/>
                  <a:pt x="5179528" y="2121763"/>
                  <a:pt x="5052690" y="2170381"/>
                </a:cubicBezTo>
                <a:cubicBezTo>
                  <a:pt x="4925852" y="2218999"/>
                  <a:pt x="4636488" y="2136792"/>
                  <a:pt x="4420892" y="2170381"/>
                </a:cubicBezTo>
                <a:cubicBezTo>
                  <a:pt x="4205296" y="2203970"/>
                  <a:pt x="4048932" y="2116259"/>
                  <a:pt x="3861779" y="2170381"/>
                </a:cubicBezTo>
                <a:cubicBezTo>
                  <a:pt x="3674626" y="2224503"/>
                  <a:pt x="3581394" y="2150774"/>
                  <a:pt x="3448035" y="2170381"/>
                </a:cubicBezTo>
                <a:cubicBezTo>
                  <a:pt x="3314676" y="2189988"/>
                  <a:pt x="3095041" y="2149881"/>
                  <a:pt x="2961607" y="2170381"/>
                </a:cubicBezTo>
                <a:cubicBezTo>
                  <a:pt x="2828173" y="2190881"/>
                  <a:pt x="2770603" y="2170341"/>
                  <a:pt x="2620547" y="2170381"/>
                </a:cubicBezTo>
                <a:cubicBezTo>
                  <a:pt x="2470491" y="2170421"/>
                  <a:pt x="2367599" y="2128911"/>
                  <a:pt x="2134119" y="2170381"/>
                </a:cubicBezTo>
                <a:cubicBezTo>
                  <a:pt x="1900639" y="2211851"/>
                  <a:pt x="1817902" y="2099435"/>
                  <a:pt x="1502321" y="2170381"/>
                </a:cubicBezTo>
                <a:cubicBezTo>
                  <a:pt x="1186740" y="2241327"/>
                  <a:pt x="1231373" y="2155404"/>
                  <a:pt x="1015892" y="2170381"/>
                </a:cubicBezTo>
                <a:cubicBezTo>
                  <a:pt x="800411" y="2185358"/>
                  <a:pt x="621456" y="2115433"/>
                  <a:pt x="361730" y="2170381"/>
                </a:cubicBezTo>
                <a:cubicBezTo>
                  <a:pt x="219852" y="2179611"/>
                  <a:pt x="3766" y="2018518"/>
                  <a:pt x="0" y="1808651"/>
                </a:cubicBezTo>
                <a:cubicBezTo>
                  <a:pt x="-55023" y="1612574"/>
                  <a:pt x="21409" y="1444064"/>
                  <a:pt x="0" y="1311875"/>
                </a:cubicBezTo>
                <a:cubicBezTo>
                  <a:pt x="-21409" y="1179686"/>
                  <a:pt x="39539" y="1002788"/>
                  <a:pt x="0" y="858506"/>
                </a:cubicBezTo>
                <a:cubicBezTo>
                  <a:pt x="-39539" y="714224"/>
                  <a:pt x="34347" y="578856"/>
                  <a:pt x="0" y="361730"/>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sd="1487734217">
                  <a:prstGeom prst="flowChartAlternateProcess">
                    <a:avLst/>
                  </a:prstGeom>
                  <ask:type>
                    <ask:lineSketchScribble/>
                  </ask:type>
                </ask:lineSketchStyleProps>
              </a:ext>
            </a:extLst>
          </a:ln>
          <a:effectLst/>
        </p:spPr>
        <p:txBody>
          <a:bodyPr rtlCol="0" anchor="ctr"/>
          <a:lstStyle/>
          <a:p>
            <a:pPr lvl="0" algn="ctr">
              <a:defRPr/>
            </a:pPr>
            <a:r>
              <a:rPr lang="vi-VN" sz="2800" b="1" kern="0" dirty="0">
                <a:solidFill>
                  <a:srgbClr val="FF0000"/>
                </a:solidFill>
                <a:latin typeface="Cambria" panose="02040503050406030204" pitchFamily="18" charset="0"/>
                <a:ea typeface="Cambria" panose="02040503050406030204" pitchFamily="18" charset="0"/>
              </a:rPr>
              <a:t>Vì tránh lãng phí, ảnh hưởng đến môi trường, nếu thừa và dùng lại sẽ mất đi chất dinh dưỡng và ảnh hưởng đến sức khỏe. Hàng hóa không phải vô hạn nên cần phải tiết kiệm.</a:t>
            </a:r>
            <a:endPar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F5A084EA-B43D-4B77-BC5B-B3AECB835A70}"/>
              </a:ext>
            </a:extLst>
          </p:cNvPr>
          <p:cNvPicPr>
            <a:picLocks noChangeAspect="1"/>
          </p:cNvPicPr>
          <p:nvPr/>
        </p:nvPicPr>
        <p:blipFill>
          <a:blip r:embed="rId2"/>
          <a:stretch>
            <a:fillRect/>
          </a:stretch>
        </p:blipFill>
        <p:spPr>
          <a:xfrm>
            <a:off x="8330332" y="3479306"/>
            <a:ext cx="2093828" cy="2675185"/>
          </a:xfrm>
          <a:prstGeom prst="rect">
            <a:avLst/>
          </a:prstGeom>
        </p:spPr>
      </p:pic>
      <p:sp>
        <p:nvSpPr>
          <p:cNvPr id="9" name="Speech Bubble: Rectangle with Corners Rounded 8">
            <a:extLst>
              <a:ext uri="{FF2B5EF4-FFF2-40B4-BE49-F238E27FC236}">
                <a16:creationId xmlns:a16="http://schemas.microsoft.com/office/drawing/2014/main" id="{F6DFB0BD-F4C4-450B-9DE3-BC7275D4AB99}"/>
              </a:ext>
            </a:extLst>
          </p:cNvPr>
          <p:cNvSpPr/>
          <p:nvPr/>
        </p:nvSpPr>
        <p:spPr>
          <a:xfrm>
            <a:off x="1948543" y="1512237"/>
            <a:ext cx="6860177" cy="1739900"/>
          </a:xfrm>
          <a:prstGeom prst="wedgeRoundRectCallout">
            <a:avLst>
              <a:gd name="adj1" fmla="val 42483"/>
              <a:gd name="adj2" fmla="val 58854"/>
              <a:gd name="adj3" fmla="val 16667"/>
            </a:avLst>
          </a:prstGeom>
          <a:solidFill>
            <a:schemeClr val="accent2">
              <a:lumMod val="20000"/>
              <a:lumOff val="80000"/>
            </a:schemeClr>
          </a:solidFill>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600" kern="0" dirty="0">
                <a:solidFill>
                  <a:srgbClr val="002060"/>
                </a:solidFill>
                <a:latin typeface="Cambria" panose="02040503050406030204" pitchFamily="18" charset="0"/>
                <a:ea typeface="Cambria" panose="02040503050406030204" pitchFamily="18" charset="0"/>
                <a:cs typeface="Arial" panose="020B0604020202020204" pitchFamily="34" charset="0"/>
              </a:rPr>
              <a:t>Tại sao phải sử dụng hàng hóa hợp lí, tiết kiệm?</a:t>
            </a:r>
            <a:endParaRPr kumimoji="0" lang="vi-VN"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0" name="Picture 9">
            <a:extLst>
              <a:ext uri="{FF2B5EF4-FFF2-40B4-BE49-F238E27FC236}">
                <a16:creationId xmlns:a16="http://schemas.microsoft.com/office/drawing/2014/main" id="{70F0AE87-64B7-46C2-BB4C-DCB270C40D4F}"/>
              </a:ext>
            </a:extLst>
          </p:cNvPr>
          <p:cNvPicPr>
            <a:picLocks noChangeAspect="1"/>
          </p:cNvPicPr>
          <p:nvPr/>
        </p:nvPicPr>
        <p:blipFill>
          <a:blip r:embed="rId3"/>
          <a:stretch>
            <a:fillRect/>
          </a:stretch>
        </p:blipFill>
        <p:spPr>
          <a:xfrm>
            <a:off x="2692400" y="46896"/>
            <a:ext cx="7010400" cy="943704"/>
          </a:xfrm>
          <a:prstGeom prst="rect">
            <a:avLst/>
          </a:prstGeom>
        </p:spPr>
      </p:pic>
    </p:spTree>
    <p:extLst>
      <p:ext uri="{BB962C8B-B14F-4D97-AF65-F5344CB8AC3E}">
        <p14:creationId xmlns:p14="http://schemas.microsoft.com/office/powerpoint/2010/main" val="1307490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A7A6980B-6B53-4811-9591-8AFE6E0ECE19}"/>
              </a:ext>
            </a:extLst>
          </p:cNvPr>
          <p:cNvSpPr/>
          <p:nvPr/>
        </p:nvSpPr>
        <p:spPr>
          <a:xfrm>
            <a:off x="769262" y="558800"/>
            <a:ext cx="11422738" cy="2064009"/>
          </a:xfrm>
          <a:custGeom>
            <a:avLst/>
            <a:gdLst>
              <a:gd name="connsiteX0" fmla="*/ 0 w 11422738"/>
              <a:gd name="connsiteY0" fmla="*/ 344008 h 2064009"/>
              <a:gd name="connsiteX1" fmla="*/ 344008 w 11422738"/>
              <a:gd name="connsiteY1" fmla="*/ 0 h 2064009"/>
              <a:gd name="connsiteX2" fmla="*/ 11078730 w 11422738"/>
              <a:gd name="connsiteY2" fmla="*/ 0 h 2064009"/>
              <a:gd name="connsiteX3" fmla="*/ 11422738 w 11422738"/>
              <a:gd name="connsiteY3" fmla="*/ 344008 h 2064009"/>
              <a:gd name="connsiteX4" fmla="*/ 11422738 w 11422738"/>
              <a:gd name="connsiteY4" fmla="*/ 1720001 h 2064009"/>
              <a:gd name="connsiteX5" fmla="*/ 11078730 w 11422738"/>
              <a:gd name="connsiteY5" fmla="*/ 2064009 h 2064009"/>
              <a:gd name="connsiteX6" fmla="*/ 344008 w 11422738"/>
              <a:gd name="connsiteY6" fmla="*/ 2064009 h 2064009"/>
              <a:gd name="connsiteX7" fmla="*/ 0 w 11422738"/>
              <a:gd name="connsiteY7" fmla="*/ 1720001 h 2064009"/>
              <a:gd name="connsiteX8" fmla="*/ 0 w 11422738"/>
              <a:gd name="connsiteY8" fmla="*/ 344008 h 2064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2738" h="2064009" fill="none" extrusionOk="0">
                <a:moveTo>
                  <a:pt x="0" y="344008"/>
                </a:moveTo>
                <a:cubicBezTo>
                  <a:pt x="576" y="169598"/>
                  <a:pt x="171998" y="30175"/>
                  <a:pt x="344008" y="0"/>
                </a:cubicBezTo>
                <a:cubicBezTo>
                  <a:pt x="3588826" y="72427"/>
                  <a:pt x="7853610" y="61419"/>
                  <a:pt x="11078730" y="0"/>
                </a:cubicBezTo>
                <a:cubicBezTo>
                  <a:pt x="11266220" y="-17207"/>
                  <a:pt x="11413032" y="151082"/>
                  <a:pt x="11422738" y="344008"/>
                </a:cubicBezTo>
                <a:cubicBezTo>
                  <a:pt x="11393239" y="687273"/>
                  <a:pt x="11306593" y="1470794"/>
                  <a:pt x="11422738" y="1720001"/>
                </a:cubicBezTo>
                <a:cubicBezTo>
                  <a:pt x="11430013" y="1873066"/>
                  <a:pt x="11263193" y="2057813"/>
                  <a:pt x="11078730" y="2064009"/>
                </a:cubicBezTo>
                <a:cubicBezTo>
                  <a:pt x="6245033" y="2093836"/>
                  <a:pt x="3501778" y="1984703"/>
                  <a:pt x="344008" y="2064009"/>
                </a:cubicBezTo>
                <a:cubicBezTo>
                  <a:pt x="180362" y="2061031"/>
                  <a:pt x="-17938" y="1913538"/>
                  <a:pt x="0" y="1720001"/>
                </a:cubicBezTo>
                <a:cubicBezTo>
                  <a:pt x="83373" y="1278547"/>
                  <a:pt x="-91520" y="796191"/>
                  <a:pt x="0" y="344008"/>
                </a:cubicBezTo>
                <a:close/>
              </a:path>
              <a:path w="11422738" h="2064009" stroke="0" extrusionOk="0">
                <a:moveTo>
                  <a:pt x="0" y="344008"/>
                </a:moveTo>
                <a:cubicBezTo>
                  <a:pt x="4801" y="155327"/>
                  <a:pt x="158285" y="8891"/>
                  <a:pt x="344008" y="0"/>
                </a:cubicBezTo>
                <a:cubicBezTo>
                  <a:pt x="2798077" y="123000"/>
                  <a:pt x="6434522" y="-96860"/>
                  <a:pt x="11078730" y="0"/>
                </a:cubicBezTo>
                <a:cubicBezTo>
                  <a:pt x="11248642" y="-15302"/>
                  <a:pt x="11430671" y="138024"/>
                  <a:pt x="11422738" y="344008"/>
                </a:cubicBezTo>
                <a:cubicBezTo>
                  <a:pt x="11446496" y="495932"/>
                  <a:pt x="11352942" y="1127832"/>
                  <a:pt x="11422738" y="1720001"/>
                </a:cubicBezTo>
                <a:cubicBezTo>
                  <a:pt x="11408898" y="1915005"/>
                  <a:pt x="11250369" y="2061006"/>
                  <a:pt x="11078730" y="2064009"/>
                </a:cubicBezTo>
                <a:cubicBezTo>
                  <a:pt x="8576165" y="1903302"/>
                  <a:pt x="5097087" y="2103676"/>
                  <a:pt x="344008" y="2064009"/>
                </a:cubicBezTo>
                <a:cubicBezTo>
                  <a:pt x="128227" y="2058800"/>
                  <a:pt x="-21822" y="1900105"/>
                  <a:pt x="0" y="1720001"/>
                </a:cubicBezTo>
                <a:cubicBezTo>
                  <a:pt x="-117382" y="1418904"/>
                  <a:pt x="84981" y="835989"/>
                  <a:pt x="0" y="344008"/>
                </a:cubicBezTo>
                <a:close/>
              </a:path>
            </a:pathLst>
          </a:custGeom>
          <a:ln w="38100">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1">
            <a:schemeClr val="accent1"/>
          </a:lnRef>
          <a:fillRef idx="2">
            <a:schemeClr val="accent1"/>
          </a:fillRef>
          <a:effectRef idx="1">
            <a:schemeClr val="accent1"/>
          </a:effectRef>
          <a:fontRef idx="minor">
            <a:schemeClr val="dk1"/>
          </a:fontRef>
        </p:style>
        <p:txBody>
          <a:bodyPr rtlCol="0" anchor="ctr"/>
          <a:lstStyle/>
          <a:p>
            <a:pPr lvl="0" algn="ctr" defTabSz="914217">
              <a:defRPr/>
            </a:pPr>
            <a:r>
              <a:rPr lang="en-US" sz="3500" b="1" dirty="0">
                <a:solidFill>
                  <a:srgbClr val="000000"/>
                </a:solidFill>
                <a:latin typeface="Cambria" panose="02040503050406030204" pitchFamily="18" charset="0"/>
                <a:ea typeface="Cambria" panose="02040503050406030204" pitchFamily="18" charset="0"/>
              </a:rPr>
              <a:t>Khi </a:t>
            </a:r>
            <a:r>
              <a:rPr lang="en-US" sz="3500" b="1" dirty="0" err="1">
                <a:solidFill>
                  <a:srgbClr val="000000"/>
                </a:solidFill>
                <a:latin typeface="Cambria" panose="02040503050406030204" pitchFamily="18" charset="0"/>
                <a:ea typeface="Cambria" panose="02040503050406030204" pitchFamily="18" charset="0"/>
              </a:rPr>
              <a:t>sử</a:t>
            </a:r>
            <a:r>
              <a:rPr lang="en-US" sz="3500" b="1" dirty="0">
                <a:solidFill>
                  <a:srgbClr val="000000"/>
                </a:solidFill>
                <a:latin typeface="Cambria" panose="02040503050406030204" pitchFamily="18" charset="0"/>
                <a:ea typeface="Cambria" panose="02040503050406030204" pitchFamily="18" charset="0"/>
              </a:rPr>
              <a:t> </a:t>
            </a:r>
            <a:r>
              <a:rPr lang="en-US" sz="3500" b="1" dirty="0" err="1">
                <a:solidFill>
                  <a:srgbClr val="000000"/>
                </a:solidFill>
                <a:latin typeface="Cambria" panose="02040503050406030204" pitchFamily="18" charset="0"/>
                <a:ea typeface="Cambria" panose="02040503050406030204" pitchFamily="18" charset="0"/>
              </a:rPr>
              <a:t>dụng</a:t>
            </a:r>
            <a:r>
              <a:rPr lang="en-US" sz="3500" b="1" dirty="0">
                <a:solidFill>
                  <a:srgbClr val="000000"/>
                </a:solidFill>
                <a:latin typeface="Cambria" panose="02040503050406030204" pitchFamily="18" charset="0"/>
                <a:ea typeface="Cambria" panose="02040503050406030204" pitchFamily="18" charset="0"/>
              </a:rPr>
              <a:t> </a:t>
            </a:r>
            <a:r>
              <a:rPr lang="en-US" sz="3500" b="1" dirty="0" err="1">
                <a:solidFill>
                  <a:srgbClr val="000000"/>
                </a:solidFill>
                <a:latin typeface="Cambria" panose="02040503050406030204" pitchFamily="18" charset="0"/>
                <a:ea typeface="Cambria" panose="02040503050406030204" pitchFamily="18" charset="0"/>
              </a:rPr>
              <a:t>hàng</a:t>
            </a:r>
            <a:r>
              <a:rPr lang="en-US" sz="3500" b="1" dirty="0">
                <a:solidFill>
                  <a:srgbClr val="000000"/>
                </a:solidFill>
                <a:latin typeface="Cambria" panose="02040503050406030204" pitchFamily="18" charset="0"/>
                <a:ea typeface="Cambria" panose="02040503050406030204" pitchFamily="18" charset="0"/>
              </a:rPr>
              <a:t> </a:t>
            </a:r>
            <a:r>
              <a:rPr lang="en-US" sz="3500" b="1" dirty="0" err="1">
                <a:solidFill>
                  <a:srgbClr val="000000"/>
                </a:solidFill>
                <a:latin typeface="Cambria" panose="02040503050406030204" pitchFamily="18" charset="0"/>
                <a:ea typeface="Cambria" panose="02040503050406030204" pitchFamily="18" charset="0"/>
              </a:rPr>
              <a:t>hóa</a:t>
            </a:r>
            <a:r>
              <a:rPr lang="en-US" sz="3500" b="1" dirty="0">
                <a:solidFill>
                  <a:srgbClr val="000000"/>
                </a:solidFill>
                <a:latin typeface="Cambria" panose="02040503050406030204" pitchFamily="18" charset="0"/>
                <a:ea typeface="Cambria" panose="02040503050406030204" pitchFamily="18" charset="0"/>
              </a:rPr>
              <a:t> </a:t>
            </a:r>
            <a:r>
              <a:rPr lang="en-US" sz="3500" b="1" dirty="0" err="1">
                <a:solidFill>
                  <a:srgbClr val="000000"/>
                </a:solidFill>
                <a:latin typeface="Cambria" panose="02040503050406030204" pitchFamily="18" charset="0"/>
                <a:ea typeface="Cambria" panose="02040503050406030204" pitchFamily="18" charset="0"/>
              </a:rPr>
              <a:t>chúng</a:t>
            </a:r>
            <a:r>
              <a:rPr lang="en-US" sz="3500" b="1" dirty="0">
                <a:solidFill>
                  <a:srgbClr val="000000"/>
                </a:solidFill>
                <a:latin typeface="Cambria" panose="02040503050406030204" pitchFamily="18" charset="0"/>
                <a:ea typeface="Cambria" panose="02040503050406030204" pitchFamily="18" charset="0"/>
              </a:rPr>
              <a:t> ta </a:t>
            </a:r>
            <a:r>
              <a:rPr lang="en-US" sz="3500" b="1" dirty="0" err="1">
                <a:solidFill>
                  <a:srgbClr val="000000"/>
                </a:solidFill>
                <a:latin typeface="Cambria" panose="02040503050406030204" pitchFamily="18" charset="0"/>
                <a:ea typeface="Cambria" panose="02040503050406030204" pitchFamily="18" charset="0"/>
              </a:rPr>
              <a:t>cần</a:t>
            </a:r>
            <a:r>
              <a:rPr lang="en-US" sz="3500" b="1" dirty="0">
                <a:solidFill>
                  <a:srgbClr val="000000"/>
                </a:solidFill>
                <a:latin typeface="Cambria" panose="02040503050406030204" pitchFamily="18" charset="0"/>
                <a:ea typeface="Cambria" panose="02040503050406030204" pitchFamily="18" charset="0"/>
              </a:rPr>
              <a:t> </a:t>
            </a:r>
            <a:r>
              <a:rPr lang="en-US" sz="3500" b="1" dirty="0" err="1">
                <a:solidFill>
                  <a:srgbClr val="000000"/>
                </a:solidFill>
                <a:latin typeface="Cambria" panose="02040503050406030204" pitchFamily="18" charset="0"/>
                <a:ea typeface="Cambria" panose="02040503050406030204" pitchFamily="18" charset="0"/>
              </a:rPr>
              <a:t>sử</a:t>
            </a:r>
            <a:r>
              <a:rPr lang="en-US" sz="3500" b="1" dirty="0">
                <a:solidFill>
                  <a:srgbClr val="000000"/>
                </a:solidFill>
                <a:latin typeface="Cambria" panose="02040503050406030204" pitchFamily="18" charset="0"/>
                <a:ea typeface="Cambria" panose="02040503050406030204" pitchFamily="18" charset="0"/>
              </a:rPr>
              <a:t> </a:t>
            </a:r>
            <a:r>
              <a:rPr lang="en-US" sz="3500" b="1" dirty="0" err="1">
                <a:solidFill>
                  <a:srgbClr val="000000"/>
                </a:solidFill>
                <a:latin typeface="Cambria" panose="02040503050406030204" pitchFamily="18" charset="0"/>
                <a:ea typeface="Cambria" panose="02040503050406030204" pitchFamily="18" charset="0"/>
              </a:rPr>
              <a:t>dụng</a:t>
            </a:r>
            <a:r>
              <a:rPr lang="en-US" sz="3500" b="1" dirty="0">
                <a:solidFill>
                  <a:srgbClr val="000000"/>
                </a:solidFill>
                <a:latin typeface="Cambria" panose="02040503050406030204" pitchFamily="18" charset="0"/>
                <a:ea typeface="Cambria" panose="02040503050406030204" pitchFamily="18" charset="0"/>
              </a:rPr>
              <a:t> </a:t>
            </a:r>
            <a:r>
              <a:rPr lang="en-US" sz="3500" b="1" dirty="0" err="1">
                <a:solidFill>
                  <a:srgbClr val="000000"/>
                </a:solidFill>
                <a:latin typeface="Cambria" panose="02040503050406030204" pitchFamily="18" charset="0"/>
                <a:ea typeface="Cambria" panose="02040503050406030204" pitchFamily="18" charset="0"/>
              </a:rPr>
              <a:t>hợp</a:t>
            </a:r>
            <a:r>
              <a:rPr lang="en-US" sz="3500" b="1" dirty="0">
                <a:solidFill>
                  <a:srgbClr val="000000"/>
                </a:solidFill>
                <a:latin typeface="Cambria" panose="02040503050406030204" pitchFamily="18" charset="0"/>
                <a:ea typeface="Cambria" panose="02040503050406030204" pitchFamily="18" charset="0"/>
              </a:rPr>
              <a:t> </a:t>
            </a:r>
            <a:r>
              <a:rPr lang="en-US" sz="3500" b="1" dirty="0" err="1">
                <a:solidFill>
                  <a:srgbClr val="000000"/>
                </a:solidFill>
                <a:latin typeface="Cambria" panose="02040503050406030204" pitchFamily="18" charset="0"/>
                <a:ea typeface="Cambria" panose="02040503050406030204" pitchFamily="18" charset="0"/>
              </a:rPr>
              <a:t>lí</a:t>
            </a:r>
            <a:r>
              <a:rPr lang="en-US" sz="3500" b="1" dirty="0">
                <a:solidFill>
                  <a:srgbClr val="000000"/>
                </a:solidFill>
                <a:latin typeface="Cambria" panose="02040503050406030204" pitchFamily="18" charset="0"/>
                <a:ea typeface="Cambria" panose="02040503050406030204" pitchFamily="18" charset="0"/>
              </a:rPr>
              <a:t>, </a:t>
            </a:r>
            <a:r>
              <a:rPr lang="en-US" sz="3500" b="1" dirty="0" err="1">
                <a:solidFill>
                  <a:srgbClr val="000000"/>
                </a:solidFill>
                <a:latin typeface="Cambria" panose="02040503050406030204" pitchFamily="18" charset="0"/>
                <a:ea typeface="Cambria" panose="02040503050406030204" pitchFamily="18" charset="0"/>
              </a:rPr>
              <a:t>tiết</a:t>
            </a:r>
            <a:r>
              <a:rPr lang="en-US" sz="3500" b="1" dirty="0">
                <a:solidFill>
                  <a:srgbClr val="000000"/>
                </a:solidFill>
                <a:latin typeface="Cambria" panose="02040503050406030204" pitchFamily="18" charset="0"/>
                <a:ea typeface="Cambria" panose="02040503050406030204" pitchFamily="18" charset="0"/>
              </a:rPr>
              <a:t> </a:t>
            </a:r>
            <a:r>
              <a:rPr lang="en-US" sz="3500" b="1" dirty="0" err="1">
                <a:solidFill>
                  <a:srgbClr val="000000"/>
                </a:solidFill>
                <a:latin typeface="Cambria" panose="02040503050406030204" pitchFamily="18" charset="0"/>
                <a:ea typeface="Cambria" panose="02040503050406030204" pitchFamily="18" charset="0"/>
              </a:rPr>
              <a:t>kiệm</a:t>
            </a:r>
            <a:r>
              <a:rPr lang="en-US" sz="3500" b="1" dirty="0">
                <a:solidFill>
                  <a:srgbClr val="000000"/>
                </a:solidFill>
                <a:latin typeface="Cambria" panose="02040503050406030204" pitchFamily="18" charset="0"/>
                <a:ea typeface="Cambria" panose="02040503050406030204" pitchFamily="18" charset="0"/>
              </a:rPr>
              <a:t> </a:t>
            </a:r>
            <a:r>
              <a:rPr lang="en-US" sz="3500" b="1" dirty="0" err="1">
                <a:solidFill>
                  <a:srgbClr val="000000"/>
                </a:solidFill>
                <a:latin typeface="Cambria" panose="02040503050406030204" pitchFamily="18" charset="0"/>
                <a:ea typeface="Cambria" panose="02040503050406030204" pitchFamily="18" charset="0"/>
              </a:rPr>
              <a:t>đáp</a:t>
            </a:r>
            <a:r>
              <a:rPr lang="en-US" sz="3500" b="1" dirty="0">
                <a:solidFill>
                  <a:srgbClr val="000000"/>
                </a:solidFill>
                <a:latin typeface="Cambria" panose="02040503050406030204" pitchFamily="18" charset="0"/>
                <a:ea typeface="Cambria" panose="02040503050406030204" pitchFamily="18" charset="0"/>
              </a:rPr>
              <a:t> </a:t>
            </a:r>
            <a:r>
              <a:rPr lang="en-US" sz="3500" b="1" dirty="0" err="1">
                <a:solidFill>
                  <a:srgbClr val="000000"/>
                </a:solidFill>
                <a:latin typeface="Cambria" panose="02040503050406030204" pitchFamily="18" charset="0"/>
                <a:ea typeface="Cambria" panose="02040503050406030204" pitchFamily="18" charset="0"/>
              </a:rPr>
              <a:t>ứng</a:t>
            </a:r>
            <a:r>
              <a:rPr lang="en-US" sz="3500" b="1" dirty="0">
                <a:solidFill>
                  <a:srgbClr val="000000"/>
                </a:solidFill>
                <a:latin typeface="Cambria" panose="02040503050406030204" pitchFamily="18" charset="0"/>
                <a:ea typeface="Cambria" panose="02040503050406030204" pitchFamily="18" charset="0"/>
              </a:rPr>
              <a:t> </a:t>
            </a:r>
            <a:r>
              <a:rPr lang="en-US" sz="3500" b="1" dirty="0" err="1">
                <a:solidFill>
                  <a:srgbClr val="000000"/>
                </a:solidFill>
                <a:latin typeface="Cambria" panose="02040503050406030204" pitchFamily="18" charset="0"/>
                <a:ea typeface="Cambria" panose="02040503050406030204" pitchFamily="18" charset="0"/>
              </a:rPr>
              <a:t>đủ</a:t>
            </a:r>
            <a:r>
              <a:rPr lang="en-US" sz="3500" b="1" dirty="0">
                <a:solidFill>
                  <a:srgbClr val="000000"/>
                </a:solidFill>
                <a:latin typeface="Cambria" panose="02040503050406030204" pitchFamily="18" charset="0"/>
                <a:ea typeface="Cambria" panose="02040503050406030204" pitchFamily="18" charset="0"/>
              </a:rPr>
              <a:t> </a:t>
            </a:r>
            <a:r>
              <a:rPr lang="en-US" sz="3500" b="1" dirty="0" err="1">
                <a:solidFill>
                  <a:srgbClr val="000000"/>
                </a:solidFill>
                <a:latin typeface="Cambria" panose="02040503050406030204" pitchFamily="18" charset="0"/>
                <a:ea typeface="Cambria" panose="02040503050406030204" pitchFamily="18" charset="0"/>
              </a:rPr>
              <a:t>nhu</a:t>
            </a:r>
            <a:r>
              <a:rPr lang="en-US" sz="3500" b="1" dirty="0">
                <a:solidFill>
                  <a:srgbClr val="000000"/>
                </a:solidFill>
                <a:latin typeface="Cambria" panose="02040503050406030204" pitchFamily="18" charset="0"/>
                <a:ea typeface="Cambria" panose="02040503050406030204" pitchFamily="18" charset="0"/>
              </a:rPr>
              <a:t> </a:t>
            </a:r>
            <a:r>
              <a:rPr lang="en-US" sz="3500" b="1" dirty="0" err="1">
                <a:solidFill>
                  <a:srgbClr val="000000"/>
                </a:solidFill>
                <a:latin typeface="Cambria" panose="02040503050406030204" pitchFamily="18" charset="0"/>
                <a:ea typeface="Cambria" panose="02040503050406030204" pitchFamily="18" charset="0"/>
              </a:rPr>
              <a:t>cầu</a:t>
            </a:r>
            <a:r>
              <a:rPr lang="en-US" sz="3500" b="1" dirty="0">
                <a:solidFill>
                  <a:srgbClr val="000000"/>
                </a:solidFill>
                <a:latin typeface="Cambria" panose="02040503050406030204" pitchFamily="18" charset="0"/>
                <a:ea typeface="Cambria" panose="02040503050406030204" pitchFamily="18" charset="0"/>
              </a:rPr>
              <a:t> </a:t>
            </a:r>
            <a:r>
              <a:rPr lang="en-US" sz="3500" b="1" dirty="0" err="1">
                <a:solidFill>
                  <a:srgbClr val="000000"/>
                </a:solidFill>
                <a:latin typeface="Cambria" panose="02040503050406030204" pitchFamily="18" charset="0"/>
                <a:ea typeface="Cambria" panose="02040503050406030204" pitchFamily="18" charset="0"/>
              </a:rPr>
              <a:t>của</a:t>
            </a:r>
            <a:r>
              <a:rPr lang="en-US" sz="3500" b="1" dirty="0">
                <a:solidFill>
                  <a:srgbClr val="000000"/>
                </a:solidFill>
                <a:latin typeface="Cambria" panose="02040503050406030204" pitchFamily="18" charset="0"/>
                <a:ea typeface="Cambria" panose="02040503050406030204" pitchFamily="18" charset="0"/>
              </a:rPr>
              <a:t> </a:t>
            </a:r>
            <a:r>
              <a:rPr lang="en-US" sz="3500" b="1" dirty="0" err="1">
                <a:solidFill>
                  <a:srgbClr val="000000"/>
                </a:solidFill>
                <a:latin typeface="Cambria" panose="02040503050406030204" pitchFamily="18" charset="0"/>
                <a:ea typeface="Cambria" panose="02040503050406030204" pitchFamily="18" charset="0"/>
              </a:rPr>
              <a:t>bản</a:t>
            </a:r>
            <a:r>
              <a:rPr lang="en-US" sz="3500" b="1" dirty="0">
                <a:solidFill>
                  <a:srgbClr val="000000"/>
                </a:solidFill>
                <a:latin typeface="Cambria" panose="02040503050406030204" pitchFamily="18" charset="0"/>
                <a:ea typeface="Cambria" panose="02040503050406030204" pitchFamily="18" charset="0"/>
              </a:rPr>
              <a:t> </a:t>
            </a:r>
            <a:r>
              <a:rPr lang="en-US" sz="3500" b="1" dirty="0" err="1">
                <a:solidFill>
                  <a:srgbClr val="000000"/>
                </a:solidFill>
                <a:latin typeface="Cambria" panose="02040503050406030204" pitchFamily="18" charset="0"/>
                <a:ea typeface="Cambria" panose="02040503050406030204" pitchFamily="18" charset="0"/>
              </a:rPr>
              <a:t>thân</a:t>
            </a:r>
            <a:r>
              <a:rPr lang="en-US" sz="3500" b="1" dirty="0">
                <a:solidFill>
                  <a:srgbClr val="000000"/>
                </a:solidFill>
                <a:latin typeface="Cambria" panose="02040503050406030204" pitchFamily="18" charset="0"/>
                <a:ea typeface="Cambria" panose="02040503050406030204" pitchFamily="18" charset="0"/>
              </a:rPr>
              <a:t> </a:t>
            </a:r>
            <a:r>
              <a:rPr lang="en-US" sz="3500" b="1" dirty="0" err="1">
                <a:solidFill>
                  <a:srgbClr val="000000"/>
                </a:solidFill>
                <a:latin typeface="Cambria" panose="02040503050406030204" pitchFamily="18" charset="0"/>
                <a:ea typeface="Cambria" panose="02040503050406030204" pitchFamily="18" charset="0"/>
              </a:rPr>
              <a:t>và</a:t>
            </a:r>
            <a:r>
              <a:rPr lang="en-US" sz="3500" b="1" dirty="0">
                <a:solidFill>
                  <a:srgbClr val="000000"/>
                </a:solidFill>
                <a:latin typeface="Cambria" panose="02040503050406030204" pitchFamily="18" charset="0"/>
                <a:ea typeface="Cambria" panose="02040503050406030204" pitchFamily="18" charset="0"/>
              </a:rPr>
              <a:t> </a:t>
            </a:r>
            <a:r>
              <a:rPr lang="en-US" sz="3500" b="1" dirty="0" err="1">
                <a:solidFill>
                  <a:srgbClr val="000000"/>
                </a:solidFill>
                <a:latin typeface="Cambria" panose="02040503050406030204" pitchFamily="18" charset="0"/>
                <a:ea typeface="Cambria" panose="02040503050406030204" pitchFamily="18" charset="0"/>
              </a:rPr>
              <a:t>gia</a:t>
            </a:r>
            <a:r>
              <a:rPr lang="en-US" sz="3500" b="1" dirty="0">
                <a:solidFill>
                  <a:srgbClr val="000000"/>
                </a:solidFill>
                <a:latin typeface="Cambria" panose="02040503050406030204" pitchFamily="18" charset="0"/>
                <a:ea typeface="Cambria" panose="02040503050406030204" pitchFamily="18" charset="0"/>
              </a:rPr>
              <a:t> </a:t>
            </a:r>
            <a:r>
              <a:rPr lang="en-US" sz="3500" b="1" dirty="0" err="1">
                <a:solidFill>
                  <a:srgbClr val="000000"/>
                </a:solidFill>
                <a:latin typeface="Cambria" panose="02040503050406030204" pitchFamily="18" charset="0"/>
                <a:ea typeface="Cambria" panose="02040503050406030204" pitchFamily="18" charset="0"/>
              </a:rPr>
              <a:t>đình</a:t>
            </a:r>
            <a:r>
              <a:rPr lang="en-US" sz="3500" b="1" dirty="0">
                <a:solidFill>
                  <a:srgbClr val="000000"/>
                </a:solidFill>
                <a:latin typeface="Cambria" panose="02040503050406030204" pitchFamily="18" charset="0"/>
                <a:ea typeface="Cambria" panose="02040503050406030204" pitchFamily="18" charset="0"/>
              </a:rPr>
              <a:t>, </a:t>
            </a:r>
            <a:r>
              <a:rPr lang="en-US" sz="3500" b="1" dirty="0" err="1">
                <a:solidFill>
                  <a:srgbClr val="000000"/>
                </a:solidFill>
                <a:latin typeface="Cambria" panose="02040503050406030204" pitchFamily="18" charset="0"/>
                <a:ea typeface="Cambria" panose="02040503050406030204" pitchFamily="18" charset="0"/>
              </a:rPr>
              <a:t>không</a:t>
            </a:r>
            <a:r>
              <a:rPr lang="en-US" sz="3500" b="1" dirty="0">
                <a:solidFill>
                  <a:srgbClr val="000000"/>
                </a:solidFill>
                <a:latin typeface="Cambria" panose="02040503050406030204" pitchFamily="18" charset="0"/>
                <a:ea typeface="Cambria" panose="02040503050406030204" pitchFamily="18" charset="0"/>
              </a:rPr>
              <a:t> </a:t>
            </a:r>
            <a:r>
              <a:rPr lang="en-US" sz="3500" b="1" dirty="0" err="1">
                <a:solidFill>
                  <a:srgbClr val="000000"/>
                </a:solidFill>
                <a:latin typeface="Cambria" panose="02040503050406030204" pitchFamily="18" charset="0"/>
                <a:ea typeface="Cambria" panose="02040503050406030204" pitchFamily="18" charset="0"/>
              </a:rPr>
              <a:t>sử</a:t>
            </a:r>
            <a:r>
              <a:rPr lang="en-US" sz="3500" b="1" dirty="0">
                <a:solidFill>
                  <a:srgbClr val="000000"/>
                </a:solidFill>
                <a:latin typeface="Cambria" panose="02040503050406030204" pitchFamily="18" charset="0"/>
                <a:ea typeface="Cambria" panose="02040503050406030204" pitchFamily="18" charset="0"/>
              </a:rPr>
              <a:t> </a:t>
            </a:r>
            <a:r>
              <a:rPr lang="en-US" sz="3500" b="1" dirty="0" err="1">
                <a:solidFill>
                  <a:srgbClr val="000000"/>
                </a:solidFill>
                <a:latin typeface="Cambria" panose="02040503050406030204" pitchFamily="18" charset="0"/>
                <a:ea typeface="Cambria" panose="02040503050406030204" pitchFamily="18" charset="0"/>
              </a:rPr>
              <a:t>dụng</a:t>
            </a:r>
            <a:r>
              <a:rPr lang="en-US" sz="3500" b="1" dirty="0">
                <a:solidFill>
                  <a:srgbClr val="000000"/>
                </a:solidFill>
                <a:latin typeface="Cambria" panose="02040503050406030204" pitchFamily="18" charset="0"/>
                <a:ea typeface="Cambria" panose="02040503050406030204" pitchFamily="18" charset="0"/>
              </a:rPr>
              <a:t> </a:t>
            </a:r>
            <a:r>
              <a:rPr lang="en-US" sz="3500" b="1" dirty="0" err="1">
                <a:solidFill>
                  <a:srgbClr val="000000"/>
                </a:solidFill>
                <a:latin typeface="Cambria" panose="02040503050406030204" pitchFamily="18" charset="0"/>
                <a:ea typeface="Cambria" panose="02040503050406030204" pitchFamily="18" charset="0"/>
              </a:rPr>
              <a:t>lãng</a:t>
            </a:r>
            <a:r>
              <a:rPr lang="en-US" sz="3500" b="1" dirty="0">
                <a:solidFill>
                  <a:srgbClr val="000000"/>
                </a:solidFill>
                <a:latin typeface="Cambria" panose="02040503050406030204" pitchFamily="18" charset="0"/>
                <a:ea typeface="Cambria" panose="02040503050406030204" pitchFamily="18" charset="0"/>
              </a:rPr>
              <a:t> </a:t>
            </a:r>
            <a:r>
              <a:rPr lang="en-US" sz="3500" b="1" dirty="0" err="1">
                <a:solidFill>
                  <a:srgbClr val="000000"/>
                </a:solidFill>
                <a:latin typeface="Cambria" panose="02040503050406030204" pitchFamily="18" charset="0"/>
                <a:ea typeface="Cambria" panose="02040503050406030204" pitchFamily="18" charset="0"/>
              </a:rPr>
              <a:t>phí</a:t>
            </a:r>
            <a:r>
              <a:rPr lang="en-US" sz="3500" b="1" dirty="0">
                <a:solidFill>
                  <a:srgbClr val="000000"/>
                </a:solidFill>
                <a:latin typeface="Cambria" panose="02040503050406030204" pitchFamily="18" charset="0"/>
                <a:ea typeface="Cambria" panose="02040503050406030204" pitchFamily="18" charset="0"/>
              </a:rPr>
              <a:t>, </a:t>
            </a:r>
            <a:r>
              <a:rPr lang="en-US" sz="3500" b="1" dirty="0" err="1">
                <a:solidFill>
                  <a:srgbClr val="000000"/>
                </a:solidFill>
                <a:latin typeface="Cambria" panose="02040503050406030204" pitchFamily="18" charset="0"/>
                <a:ea typeface="Cambria" panose="02040503050406030204" pitchFamily="18" charset="0"/>
              </a:rPr>
              <a:t>bừa</a:t>
            </a:r>
            <a:r>
              <a:rPr lang="en-US" sz="3500" b="1" dirty="0">
                <a:solidFill>
                  <a:srgbClr val="000000"/>
                </a:solidFill>
                <a:latin typeface="Cambria" panose="02040503050406030204" pitchFamily="18" charset="0"/>
                <a:ea typeface="Cambria" panose="02040503050406030204" pitchFamily="18" charset="0"/>
              </a:rPr>
              <a:t> </a:t>
            </a:r>
            <a:r>
              <a:rPr lang="en-US" sz="3500" b="1" dirty="0" err="1">
                <a:solidFill>
                  <a:srgbClr val="000000"/>
                </a:solidFill>
                <a:latin typeface="Cambria" panose="02040503050406030204" pitchFamily="18" charset="0"/>
                <a:ea typeface="Cambria" panose="02040503050406030204" pitchFamily="18" charset="0"/>
              </a:rPr>
              <a:t>bãi</a:t>
            </a:r>
            <a:r>
              <a:rPr lang="en-US" sz="3500" b="1" dirty="0">
                <a:solidFill>
                  <a:srgbClr val="000000"/>
                </a:solidFill>
                <a:latin typeface="Cambria" panose="02040503050406030204" pitchFamily="18" charset="0"/>
                <a:ea typeface="Cambria" panose="02040503050406030204" pitchFamily="18" charset="0"/>
              </a:rPr>
              <a:t>.</a:t>
            </a:r>
            <a:endParaRPr kumimoji="0" lang="en-US" sz="35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0A02AE90-AC61-4A88-98DC-5D3CF694FABE}"/>
              </a:ext>
            </a:extLst>
          </p:cNvPr>
          <p:cNvPicPr>
            <a:picLocks noChangeAspect="1"/>
          </p:cNvPicPr>
          <p:nvPr/>
        </p:nvPicPr>
        <p:blipFill>
          <a:blip r:embed="rId2"/>
          <a:stretch>
            <a:fillRect/>
          </a:stretch>
        </p:blipFill>
        <p:spPr>
          <a:xfrm>
            <a:off x="5381735" y="2774012"/>
            <a:ext cx="2197791" cy="2922359"/>
          </a:xfrm>
          <a:prstGeom prst="rect">
            <a:avLst/>
          </a:prstGeom>
        </p:spPr>
      </p:pic>
    </p:spTree>
    <p:extLst>
      <p:ext uri="{BB962C8B-B14F-4D97-AF65-F5344CB8AC3E}">
        <p14:creationId xmlns:p14="http://schemas.microsoft.com/office/powerpoint/2010/main" val="3276752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图片 30"/>
          <p:cNvPicPr>
            <a:picLocks noChangeAspect="1"/>
          </p:cNvPicPr>
          <p:nvPr/>
        </p:nvPicPr>
        <p:blipFill rotWithShape="1">
          <a:blip r:embed="rId3"/>
          <a:srcRect r="22218"/>
          <a:stretch/>
        </p:blipFill>
        <p:spPr>
          <a:xfrm>
            <a:off x="-6625" y="3776827"/>
            <a:ext cx="12186157" cy="3081173"/>
          </a:xfrm>
          <a:prstGeom prst="rect">
            <a:avLst/>
          </a:prstGeom>
        </p:spPr>
      </p:pic>
      <p:pic>
        <p:nvPicPr>
          <p:cNvPr id="3" name="图片 2"/>
          <p:cNvPicPr>
            <a:picLocks noChangeAspect="1"/>
          </p:cNvPicPr>
          <p:nvPr/>
        </p:nvPicPr>
        <p:blipFill>
          <a:blip r:embed="rId4"/>
          <a:stretch>
            <a:fillRect/>
          </a:stretch>
        </p:blipFill>
        <p:spPr>
          <a:xfrm>
            <a:off x="0" y="0"/>
            <a:ext cx="12193057" cy="2066723"/>
          </a:xfrm>
          <a:prstGeom prst="rect">
            <a:avLst/>
          </a:prstGeom>
        </p:spPr>
      </p:pic>
      <p:pic>
        <p:nvPicPr>
          <p:cNvPr id="24" name="图片 23"/>
          <p:cNvPicPr>
            <a:picLocks noChangeAspect="1"/>
          </p:cNvPicPr>
          <p:nvPr/>
        </p:nvPicPr>
        <p:blipFill rotWithShape="1">
          <a:blip r:embed="rId5">
            <a:extLst>
              <a:ext uri="{28A0092B-C50C-407E-A947-70E740481C1C}">
                <a14:useLocalDpi xmlns:a14="http://schemas.microsoft.com/office/drawing/2010/main" val="0"/>
              </a:ext>
            </a:extLst>
          </a:blip>
          <a:srcRect l="27097" t="17936" r="52339" b="35612"/>
          <a:stretch/>
        </p:blipFill>
        <p:spPr>
          <a:xfrm>
            <a:off x="8819231" y="3826314"/>
            <a:ext cx="2863259" cy="3031686"/>
          </a:xfrm>
          <a:prstGeom prst="rect">
            <a:avLst/>
          </a:prstGeom>
        </p:spPr>
      </p:pic>
      <p:pic>
        <p:nvPicPr>
          <p:cNvPr id="26" name="图片 25">
            <a:extLst>
              <a:ext uri="{FF2B5EF4-FFF2-40B4-BE49-F238E27FC236}">
                <a16:creationId xmlns:a16="http://schemas.microsoft.com/office/drawing/2014/main" id="{C6B5EF91-C1B7-4192-AEF9-C3E4378441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2033" y="-681684"/>
            <a:ext cx="10010274" cy="8294394"/>
          </a:xfrm>
          <a:prstGeom prst="rect">
            <a:avLst/>
          </a:prstGeom>
        </p:spPr>
      </p:pic>
      <p:pic>
        <p:nvPicPr>
          <p:cNvPr id="30" name="图片 29"/>
          <p:cNvPicPr>
            <a:picLocks noChangeAspect="1"/>
          </p:cNvPicPr>
          <p:nvPr/>
        </p:nvPicPr>
        <p:blipFill rotWithShape="1">
          <a:blip r:embed="rId7">
            <a:extLst>
              <a:ext uri="{28A0092B-C50C-407E-A947-70E740481C1C}">
                <a14:useLocalDpi xmlns:a14="http://schemas.microsoft.com/office/drawing/2010/main" val="0"/>
              </a:ext>
            </a:extLst>
          </a:blip>
          <a:srcRect l="54301" t="7619" r="16012" b="5381"/>
          <a:stretch/>
        </p:blipFill>
        <p:spPr>
          <a:xfrm flipH="1">
            <a:off x="-577201" y="3275281"/>
            <a:ext cx="3619500" cy="4972050"/>
          </a:xfrm>
          <a:prstGeom prst="rect">
            <a:avLst/>
          </a:prstGeom>
        </p:spPr>
      </p:pic>
      <p:grpSp>
        <p:nvGrpSpPr>
          <p:cNvPr id="16" name="组合 15"/>
          <p:cNvGrpSpPr/>
          <p:nvPr/>
        </p:nvGrpSpPr>
        <p:grpSpPr>
          <a:xfrm>
            <a:off x="-3107360" y="-3181350"/>
            <a:ext cx="18394252" cy="13220700"/>
            <a:chOff x="-3107360" y="-3181350"/>
            <a:chExt cx="18394252" cy="13220700"/>
          </a:xfrm>
          <a:solidFill>
            <a:srgbClr val="F4F4F4"/>
          </a:solidFill>
        </p:grpSpPr>
        <p:sp>
          <p:nvSpPr>
            <p:cNvPr id="17" name="矩形 16"/>
            <p:cNvSpPr/>
            <p:nvPr/>
          </p:nvSpPr>
          <p:spPr>
            <a:xfrm>
              <a:off x="-3107360" y="-318135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18" name="矩形 17"/>
            <p:cNvSpPr/>
            <p:nvPr/>
          </p:nvSpPr>
          <p:spPr>
            <a:xfrm>
              <a:off x="-3107360" y="685800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nvGrpSpPr>
            <p:cNvPr id="19" name="组合 18"/>
            <p:cNvGrpSpPr/>
            <p:nvPr/>
          </p:nvGrpSpPr>
          <p:grpSpPr>
            <a:xfrm>
              <a:off x="-3107360" y="-1799303"/>
              <a:ext cx="18394252" cy="10452508"/>
              <a:chOff x="-3107360" y="-3118504"/>
              <a:chExt cx="18394252" cy="11771709"/>
            </a:xfrm>
            <a:grpFill/>
          </p:grpSpPr>
          <p:sp>
            <p:nvSpPr>
              <p:cNvPr id="20" name="矩形 19"/>
              <p:cNvSpPr/>
              <p:nvPr/>
            </p:nvSpPr>
            <p:spPr>
              <a:xfrm>
                <a:off x="-3107360"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1" name="矩形 20"/>
              <p:cNvSpPr/>
              <p:nvPr/>
            </p:nvSpPr>
            <p:spPr>
              <a:xfrm>
                <a:off x="12189463"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grpSp>
      <p:pic>
        <p:nvPicPr>
          <p:cNvPr id="2" name="Picture 1">
            <a:extLst>
              <a:ext uri="{FF2B5EF4-FFF2-40B4-BE49-F238E27FC236}">
                <a16:creationId xmlns:a16="http://schemas.microsoft.com/office/drawing/2014/main" id="{FD986DB0-C54F-DDCF-5F7A-2F8EF7627278}"/>
              </a:ext>
            </a:extLst>
          </p:cNvPr>
          <p:cNvPicPr>
            <a:picLocks noChangeAspect="1"/>
          </p:cNvPicPr>
          <p:nvPr/>
        </p:nvPicPr>
        <p:blipFill>
          <a:blip r:embed="rId8"/>
          <a:stretch>
            <a:fillRect/>
          </a:stretch>
        </p:blipFill>
        <p:spPr>
          <a:xfrm>
            <a:off x="2343204" y="1984505"/>
            <a:ext cx="8157155" cy="1926503"/>
          </a:xfrm>
          <a:prstGeom prst="rect">
            <a:avLst/>
          </a:prstGeom>
        </p:spPr>
      </p:pic>
    </p:spTree>
    <p:extLst>
      <p:ext uri="{BB962C8B-B14F-4D97-AF65-F5344CB8AC3E}">
        <p14:creationId xmlns:p14="http://schemas.microsoft.com/office/powerpoint/2010/main" val="7472798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descr="ce1ed7f935192fceca30dfb2bcebe602"/>
          <p:cNvPicPr>
            <a:picLocks noChangeAspect="1"/>
          </p:cNvPicPr>
          <p:nvPr/>
        </p:nvPicPr>
        <p:blipFill>
          <a:blip r:embed="rId2"/>
          <a:srcRect l="11188" t="20367" r="10619" b="19944"/>
          <a:stretch>
            <a:fillRect/>
          </a:stretch>
        </p:blipFill>
        <p:spPr>
          <a:xfrm>
            <a:off x="2887479" y="1441974"/>
            <a:ext cx="7277061" cy="3647454"/>
          </a:xfrm>
          <a:prstGeom prst="rect">
            <a:avLst/>
          </a:prstGeom>
        </p:spPr>
      </p:pic>
      <p:sp>
        <p:nvSpPr>
          <p:cNvPr id="5" name="Rectangle 4"/>
          <p:cNvSpPr/>
          <p:nvPr/>
        </p:nvSpPr>
        <p:spPr>
          <a:xfrm>
            <a:off x="3759778" y="2178395"/>
            <a:ext cx="5455342" cy="2123658"/>
          </a:xfrm>
          <a:prstGeom prst="rect">
            <a:avLst/>
          </a:prstGeom>
        </p:spPr>
        <p:txBody>
          <a:bodyPr wrap="square">
            <a:spAutoFit/>
          </a:bodyPr>
          <a:lstStyle/>
          <a:p>
            <a:pPr lvl="0" algn="ctr"/>
            <a:r>
              <a:rPr lang="vi-VN" sz="4400" dirty="0">
                <a:solidFill>
                  <a:srgbClr val="002060"/>
                </a:solidFill>
                <a:latin typeface="Cambria" panose="02040503050406030204" pitchFamily="18" charset="0"/>
                <a:ea typeface="Cambria" panose="02040503050406030204" pitchFamily="18" charset="0"/>
              </a:rPr>
              <a:t>Kể tên một số hàng hóa cần thiết cho cuộc sống hàng ngày?</a:t>
            </a:r>
          </a:p>
        </p:txBody>
      </p:sp>
      <p:pic>
        <p:nvPicPr>
          <p:cNvPr id="6" name="Picture 5" descr="A picture containing toy, doll&#10;&#10;Description automatically generated">
            <a:extLst>
              <a:ext uri="{FF2B5EF4-FFF2-40B4-BE49-F238E27FC236}">
                <a16:creationId xmlns:a16="http://schemas.microsoft.com/office/drawing/2014/main" id="{31E28A3E-349A-448A-A2B8-EF7699ABE79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1667" y1="28191" x2="41667" y2="28191"/>
                        <a14:foregroundMark x1="42730" y1="28369" x2="42908" y2="28369"/>
                        <a14:foregroundMark x1="55496" y1="26773" x2="55496" y2="26773"/>
                      </a14:backgroundRemoval>
                    </a14:imgEffect>
                  </a14:imgLayer>
                </a14:imgProps>
              </a:ext>
              <a:ext uri="{28A0092B-C50C-407E-A947-70E740481C1C}">
                <a14:useLocalDpi xmlns:a14="http://schemas.microsoft.com/office/drawing/2010/main" val="0"/>
              </a:ext>
            </a:extLst>
          </a:blip>
          <a:stretch>
            <a:fillRect/>
          </a:stretch>
        </p:blipFill>
        <p:spPr>
          <a:xfrm>
            <a:off x="-230908" y="2810067"/>
            <a:ext cx="3735864" cy="3752685"/>
          </a:xfrm>
          <a:prstGeom prst="rect">
            <a:avLst/>
          </a:prstGeom>
        </p:spPr>
      </p:pic>
      <p:pic>
        <p:nvPicPr>
          <p:cNvPr id="7"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86165" y="-379007"/>
            <a:ext cx="2147580" cy="2147580"/>
          </a:xfrm>
          <a:prstGeom prst="rect">
            <a:avLst/>
          </a:prstGeom>
        </p:spPr>
      </p:pic>
    </p:spTree>
    <p:extLst>
      <p:ext uri="{BB962C8B-B14F-4D97-AF65-F5344CB8AC3E}">
        <p14:creationId xmlns:p14="http://schemas.microsoft.com/office/powerpoint/2010/main" val="23010657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7"/>
                                        </p:tgtEl>
                                        <p:attrNameLst>
                                          <p:attrName>r</p:attrName>
                                        </p:attrNameLst>
                                      </p:cBhvr>
                                    </p:animRot>
                                    <p:animRot by="-240000">
                                      <p:cBhvr>
                                        <p:cTn id="18" dur="200" fill="hold">
                                          <p:stCondLst>
                                            <p:cond delay="200"/>
                                          </p:stCondLst>
                                        </p:cTn>
                                        <p:tgtEl>
                                          <p:spTgt spid="7"/>
                                        </p:tgtEl>
                                        <p:attrNameLst>
                                          <p:attrName>r</p:attrName>
                                        </p:attrNameLst>
                                      </p:cBhvr>
                                    </p:animRot>
                                    <p:animRot by="240000">
                                      <p:cBhvr>
                                        <p:cTn id="19" dur="200" fill="hold">
                                          <p:stCondLst>
                                            <p:cond delay="400"/>
                                          </p:stCondLst>
                                        </p:cTn>
                                        <p:tgtEl>
                                          <p:spTgt spid="7"/>
                                        </p:tgtEl>
                                        <p:attrNameLst>
                                          <p:attrName>r</p:attrName>
                                        </p:attrNameLst>
                                      </p:cBhvr>
                                    </p:animRot>
                                    <p:animRot by="-240000">
                                      <p:cBhvr>
                                        <p:cTn id="20" dur="200" fill="hold">
                                          <p:stCondLst>
                                            <p:cond delay="600"/>
                                          </p:stCondLst>
                                        </p:cTn>
                                        <p:tgtEl>
                                          <p:spTgt spid="7"/>
                                        </p:tgtEl>
                                        <p:attrNameLst>
                                          <p:attrName>r</p:attrName>
                                        </p:attrNameLst>
                                      </p:cBhvr>
                                    </p:animRot>
                                    <p:animRot by="120000">
                                      <p:cBhvr>
                                        <p:cTn id="21"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781050" y="749301"/>
            <a:ext cx="10420350" cy="5480049"/>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4" name="PA-文本框 54">
            <a:extLst>
              <a:ext uri="{FF2B5EF4-FFF2-40B4-BE49-F238E27FC236}">
                <a16:creationId xmlns:a16="http://schemas.microsoft.com/office/drawing/2014/main" id="{C74BB920-E7C9-4782-8C2B-633065A47A40}"/>
              </a:ext>
            </a:extLst>
          </p:cNvPr>
          <p:cNvSpPr txBox="1"/>
          <p:nvPr>
            <p:custDataLst>
              <p:tags r:id="rId1"/>
            </p:custDataLst>
          </p:nvPr>
        </p:nvSpPr>
        <p:spPr>
          <a:xfrm>
            <a:off x="1964703" y="1415485"/>
            <a:ext cx="8030365" cy="1446550"/>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8800" b="0" i="0" u="none" strike="noStrike" kern="1200" cap="none" spc="-300" normalizeH="0" baseline="0" noProof="0">
                <a:ln w="190500">
                  <a:solidFill>
                    <a:prstClr val="white"/>
                  </a:solidFill>
                </a:ln>
                <a:solidFill>
                  <a:srgbClr val="FF7800"/>
                </a:solidFill>
                <a:effectLst/>
                <a:uLnTx/>
                <a:uFillTx/>
                <a:latin typeface="字魂156号-萌趣苏打饼" panose="00000500000000000000" pitchFamily="2" charset="-122"/>
                <a:ea typeface="字魂156号-萌趣苏打饼" panose="00000500000000000000" pitchFamily="2" charset="-122"/>
                <a:cs typeface="+mn-cs"/>
                <a:sym typeface="思源黑体 CN" panose="020B0500000000000000" pitchFamily="34" charset="-122"/>
              </a:rPr>
              <a:t>讲个故事给你听</a:t>
            </a:r>
            <a:endParaRPr kumimoji="0" lang="zh-CN" altLang="en-US" sz="8800" b="0" i="0" u="none" strike="noStrike" kern="1200" cap="none" spc="-300" normalizeH="0" baseline="0" noProof="0" dirty="0">
              <a:ln w="190500">
                <a:solidFill>
                  <a:prstClr val="white"/>
                </a:solidFill>
              </a:ln>
              <a:solidFill>
                <a:srgbClr val="FF7800"/>
              </a:solidFill>
              <a:effectLst/>
              <a:uLnTx/>
              <a:uFillTx/>
              <a:latin typeface="字魂156号-萌趣苏打饼" panose="00000500000000000000" pitchFamily="2" charset="-122"/>
              <a:ea typeface="字魂156号-萌趣苏打饼" panose="00000500000000000000" pitchFamily="2" charset="-122"/>
              <a:cs typeface="+mn-cs"/>
              <a:sym typeface="思源黑体 CN" panose="020B0500000000000000" pitchFamily="34" charset="-122"/>
            </a:endParaRPr>
          </a:p>
        </p:txBody>
      </p:sp>
      <p:grpSp>
        <p:nvGrpSpPr>
          <p:cNvPr id="5" name="组合 4"/>
          <p:cNvGrpSpPr/>
          <p:nvPr/>
        </p:nvGrpSpPr>
        <p:grpSpPr>
          <a:xfrm>
            <a:off x="-371477" y="3181350"/>
            <a:ext cx="12934954" cy="4972050"/>
            <a:chOff x="-371477" y="3244397"/>
            <a:chExt cx="12934954" cy="4972050"/>
          </a:xfrm>
        </p:grpSpPr>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6">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7">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grpSp>
        <p:nvGrpSpPr>
          <p:cNvPr id="16" name="组合 15"/>
          <p:cNvGrpSpPr/>
          <p:nvPr/>
        </p:nvGrpSpPr>
        <p:grpSpPr>
          <a:xfrm>
            <a:off x="-3107360" y="-3181350"/>
            <a:ext cx="18394252" cy="13220700"/>
            <a:chOff x="-3107360" y="-3181350"/>
            <a:chExt cx="18394252" cy="13220700"/>
          </a:xfrm>
          <a:solidFill>
            <a:srgbClr val="F4F4F4"/>
          </a:solidFill>
        </p:grpSpPr>
        <p:sp>
          <p:nvSpPr>
            <p:cNvPr id="17" name="矩形 16"/>
            <p:cNvSpPr/>
            <p:nvPr/>
          </p:nvSpPr>
          <p:spPr>
            <a:xfrm>
              <a:off x="-3107360" y="-318135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18" name="矩形 17"/>
            <p:cNvSpPr/>
            <p:nvPr/>
          </p:nvSpPr>
          <p:spPr>
            <a:xfrm>
              <a:off x="-3107360" y="685800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nvGrpSpPr>
            <p:cNvPr id="19" name="组合 18"/>
            <p:cNvGrpSpPr/>
            <p:nvPr/>
          </p:nvGrpSpPr>
          <p:grpSpPr>
            <a:xfrm>
              <a:off x="-3107360" y="-1799303"/>
              <a:ext cx="18394252" cy="10452508"/>
              <a:chOff x="-3107360" y="-3118504"/>
              <a:chExt cx="18394252" cy="11771709"/>
            </a:xfrm>
            <a:grpFill/>
          </p:grpSpPr>
          <p:sp>
            <p:nvSpPr>
              <p:cNvPr id="20" name="矩形 19"/>
              <p:cNvSpPr/>
              <p:nvPr/>
            </p:nvSpPr>
            <p:spPr>
              <a:xfrm>
                <a:off x="-3107360"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1" name="矩形 20"/>
              <p:cNvSpPr/>
              <p:nvPr/>
            </p:nvSpPr>
            <p:spPr>
              <a:xfrm>
                <a:off x="12189463"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grpSp>
      <p:pic>
        <p:nvPicPr>
          <p:cNvPr id="3" name="图片 2"/>
          <p:cNvPicPr>
            <a:picLocks noChangeAspect="1"/>
          </p:cNvPicPr>
          <p:nvPr/>
        </p:nvPicPr>
        <p:blipFill>
          <a:blip r:embed="rId8"/>
          <a:stretch>
            <a:fillRect/>
          </a:stretch>
        </p:blipFill>
        <p:spPr>
          <a:xfrm>
            <a:off x="0" y="0"/>
            <a:ext cx="12193057" cy="2066723"/>
          </a:xfrm>
          <a:prstGeom prst="rect">
            <a:avLst/>
          </a:prstGeom>
        </p:spPr>
      </p:pic>
      <p:pic>
        <p:nvPicPr>
          <p:cNvPr id="2" name="Picture 1">
            <a:extLst>
              <a:ext uri="{FF2B5EF4-FFF2-40B4-BE49-F238E27FC236}">
                <a16:creationId xmlns:a16="http://schemas.microsoft.com/office/drawing/2014/main" id="{9E35630F-26BB-1295-EF01-9DE8B79B84FE}"/>
              </a:ext>
            </a:extLst>
          </p:cNvPr>
          <p:cNvPicPr>
            <a:picLocks noChangeAspect="1"/>
          </p:cNvPicPr>
          <p:nvPr/>
        </p:nvPicPr>
        <p:blipFill>
          <a:blip r:embed="rId9"/>
          <a:stretch>
            <a:fillRect/>
          </a:stretch>
        </p:blipFill>
        <p:spPr>
          <a:xfrm>
            <a:off x="2267908" y="950020"/>
            <a:ext cx="7657240" cy="4298053"/>
          </a:xfrm>
          <a:prstGeom prst="rect">
            <a:avLst/>
          </a:prstGeom>
        </p:spPr>
      </p:pic>
    </p:spTree>
    <p:extLst>
      <p:ext uri="{BB962C8B-B14F-4D97-AF65-F5344CB8AC3E}">
        <p14:creationId xmlns:p14="http://schemas.microsoft.com/office/powerpoint/2010/main" val="35519547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3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ppt_w</p:attrName>
                                        </p:attrNameLst>
                                      </p:cBhvr>
                                      <p:tavLst>
                                        <p:tav tm="0">
                                          <p:val>
                                            <p:fltVal val="0"/>
                                          </p:val>
                                        </p:tav>
                                        <p:tav tm="100000">
                                          <p:val>
                                            <p:strVal val="#ppt_w"/>
                                          </p:val>
                                        </p:tav>
                                      </p:tavLst>
                                    </p:anim>
                                    <p:anim calcmode="lin" valueType="num">
                                      <p:cBhvr>
                                        <p:cTn id="11" dur="1000" fill="hold"/>
                                        <p:tgtEl>
                                          <p:spTgt spid="2"/>
                                        </p:tgtEl>
                                        <p:attrNameLst>
                                          <p:attrName>ppt_h</p:attrName>
                                        </p:attrNameLst>
                                      </p:cBhvr>
                                      <p:tavLst>
                                        <p:tav tm="0">
                                          <p:val>
                                            <p:fltVal val="0"/>
                                          </p:val>
                                        </p:tav>
                                        <p:tav tm="100000">
                                          <p:val>
                                            <p:strVal val="#ppt_h"/>
                                          </p:val>
                                        </p:tav>
                                      </p:tavLst>
                                    </p:anim>
                                    <p:anim calcmode="lin" valueType="num">
                                      <p:cBhvr>
                                        <p:cTn id="12" dur="1000" fill="hold"/>
                                        <p:tgtEl>
                                          <p:spTgt spid="2"/>
                                        </p:tgtEl>
                                        <p:attrNameLst>
                                          <p:attrName>style.rotation</p:attrName>
                                        </p:attrNameLst>
                                      </p:cBhvr>
                                      <p:tavLst>
                                        <p:tav tm="0">
                                          <p:val>
                                            <p:fltVal val="90"/>
                                          </p:val>
                                        </p:tav>
                                        <p:tav tm="100000">
                                          <p:val>
                                            <p:fltVal val="0"/>
                                          </p:val>
                                        </p:tav>
                                      </p:tavLst>
                                    </p:anim>
                                    <p:animEffect transition="in" filter="fade">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589" y="3852662"/>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1587" y="4707952"/>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265924" y="4077531"/>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7" name="图片 11268" descr="24"/>
          <p:cNvPicPr>
            <a:picLocks noChangeAspect="1"/>
          </p:cNvPicPr>
          <p:nvPr/>
        </p:nvPicPr>
        <p:blipFill>
          <a:blip r:embed="rId7"/>
          <a:stretch>
            <a:fillRect/>
          </a:stretch>
        </p:blipFill>
        <p:spPr>
          <a:xfrm>
            <a:off x="301087" y="48701"/>
            <a:ext cx="2926963" cy="2910289"/>
          </a:xfrm>
          <a:prstGeom prst="rect">
            <a:avLst/>
          </a:prstGeom>
          <a:noFill/>
          <a:ln w="9525">
            <a:noFill/>
          </a:ln>
        </p:spPr>
      </p:pic>
      <p:sp>
        <p:nvSpPr>
          <p:cNvPr id="9" name="文本框 18">
            <a:extLst>
              <a:ext uri="{FF2B5EF4-FFF2-40B4-BE49-F238E27FC236}">
                <a16:creationId xmlns:a16="http://schemas.microsoft.com/office/drawing/2014/main" id="{94AAAAED-4D83-41E3-BB60-D604328DBD4C}"/>
              </a:ext>
            </a:extLst>
          </p:cNvPr>
          <p:cNvSpPr txBox="1"/>
          <p:nvPr/>
        </p:nvSpPr>
        <p:spPr>
          <a:xfrm>
            <a:off x="486869" y="1351240"/>
            <a:ext cx="2555397" cy="1200016"/>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3599" b="1" i="0" u="none" strike="noStrike" kern="1200" cap="none" spc="0" normalizeH="0" baseline="0" noProof="0" dirty="0" err="1">
                <a:ln>
                  <a:noFill/>
                </a:ln>
                <a:solidFill>
                  <a:srgbClr val="C00000"/>
                </a:solidFill>
                <a:effectLst/>
                <a:uLnTx/>
                <a:uFillTx/>
                <a:latin typeface="Calibri"/>
                <a:ea typeface="仓耳今楷05-6763 W05" panose="02020400000000000000" pitchFamily="18" charset="-122"/>
                <a:cs typeface="Arima Madurai" panose="00000500000000000000" pitchFamily="2" charset="0"/>
              </a:rPr>
              <a:t>Quả</a:t>
            </a:r>
            <a:r>
              <a:rPr kumimoji="0" lang="en-US" altLang="zh-CN" sz="3599" b="1" i="0" u="none" strike="noStrike" kern="1200" cap="none" spc="0" normalizeH="0" baseline="0" noProof="0" dirty="0">
                <a:ln>
                  <a:noFill/>
                </a:ln>
                <a:solidFill>
                  <a:srgbClr val="C00000"/>
                </a:solidFill>
                <a:effectLst/>
                <a:uLnTx/>
                <a:uFillTx/>
                <a:latin typeface="Calibri"/>
                <a:ea typeface="仓耳今楷05-6763 W05" panose="02020400000000000000" pitchFamily="18" charset="-122"/>
                <a:cs typeface="Arima Madurai" panose="00000500000000000000" pitchFamily="2" charset="0"/>
              </a:rPr>
              <a:t> </a:t>
            </a:r>
            <a:r>
              <a:rPr kumimoji="0" lang="en-US" altLang="zh-CN" sz="3599" b="1" i="0" u="none" strike="noStrike" kern="1200" cap="none" spc="0" normalizeH="0" baseline="0" noProof="0" dirty="0" err="1">
                <a:ln>
                  <a:noFill/>
                </a:ln>
                <a:solidFill>
                  <a:srgbClr val="C00000"/>
                </a:solidFill>
                <a:effectLst/>
                <a:uLnTx/>
                <a:uFillTx/>
                <a:latin typeface="Calibri"/>
                <a:ea typeface="仓耳今楷05-6763 W05" panose="02020400000000000000" pitchFamily="18" charset="-122"/>
                <a:cs typeface="Arima Madurai" panose="00000500000000000000" pitchFamily="2" charset="0"/>
              </a:rPr>
              <a:t>trứng</a:t>
            </a:r>
            <a:r>
              <a:rPr kumimoji="0" lang="en-US" altLang="zh-CN" sz="3599" b="1" i="0" u="none" strike="noStrike" kern="1200" cap="none" spc="0" normalizeH="0" baseline="0" noProof="0" dirty="0">
                <a:ln>
                  <a:noFill/>
                </a:ln>
                <a:solidFill>
                  <a:srgbClr val="C00000"/>
                </a:solidFill>
                <a:effectLst/>
                <a:uLnTx/>
                <a:uFillTx/>
                <a:latin typeface="Calibri"/>
                <a:ea typeface="仓耳今楷05-6763 W05" panose="02020400000000000000" pitchFamily="18" charset="-122"/>
                <a:cs typeface="Arima Madurai" panose="00000500000000000000" pitchFamily="2" charset="0"/>
              </a:rPr>
              <a:t> </a:t>
            </a:r>
            <a:r>
              <a:rPr kumimoji="0" lang="en-US" altLang="zh-CN" sz="3599" b="1" i="0" u="none" strike="noStrike" kern="1200" cap="none" spc="0" normalizeH="0" baseline="0" noProof="0" dirty="0" err="1">
                <a:ln>
                  <a:noFill/>
                </a:ln>
                <a:solidFill>
                  <a:srgbClr val="C00000"/>
                </a:solidFill>
                <a:effectLst/>
                <a:uLnTx/>
                <a:uFillTx/>
                <a:latin typeface="Calibri"/>
                <a:ea typeface="仓耳今楷05-6763 W05" panose="02020400000000000000" pitchFamily="18" charset="-122"/>
                <a:cs typeface="Arima Madurai" panose="00000500000000000000" pitchFamily="2" charset="0"/>
              </a:rPr>
              <a:t>bí</a:t>
            </a:r>
            <a:r>
              <a:rPr kumimoji="0" lang="en-US" altLang="zh-CN" sz="3599" b="1" i="0" u="none" strike="noStrike" kern="1200" cap="none" spc="0" normalizeH="0" baseline="0" noProof="0" dirty="0">
                <a:ln>
                  <a:noFill/>
                </a:ln>
                <a:solidFill>
                  <a:srgbClr val="C00000"/>
                </a:solidFill>
                <a:effectLst/>
                <a:uLnTx/>
                <a:uFillTx/>
                <a:latin typeface="Calibri"/>
                <a:ea typeface="仓耳今楷05-6763 W05" panose="02020400000000000000" pitchFamily="18" charset="-122"/>
                <a:cs typeface="Arima Madurai" panose="00000500000000000000" pitchFamily="2" charset="0"/>
              </a:rPr>
              <a:t> </a:t>
            </a:r>
            <a:r>
              <a:rPr kumimoji="0" lang="en-US" altLang="zh-CN" sz="3599" b="1" i="0" u="none" strike="noStrike" kern="1200" cap="none" spc="0" normalizeH="0" baseline="0" noProof="0" dirty="0" err="1">
                <a:ln>
                  <a:noFill/>
                </a:ln>
                <a:solidFill>
                  <a:srgbClr val="C00000"/>
                </a:solidFill>
                <a:effectLst/>
                <a:uLnTx/>
                <a:uFillTx/>
                <a:latin typeface="Calibri"/>
                <a:ea typeface="仓耳今楷05-6763 W05" panose="02020400000000000000" pitchFamily="18" charset="-122"/>
                <a:cs typeface="Arima Madurai" panose="00000500000000000000" pitchFamily="2" charset="0"/>
              </a:rPr>
              <a:t>ẩn</a:t>
            </a:r>
            <a:endParaRPr kumimoji="0" lang="zh-CN" altLang="en-US" sz="3599" b="0" i="0" u="none" strike="noStrike" kern="1200" cap="none" spc="0" normalizeH="0" baseline="0" noProof="0" dirty="0">
              <a:ln>
                <a:noFill/>
              </a:ln>
              <a:solidFill>
                <a:srgbClr val="C00000"/>
              </a:solidFill>
              <a:effectLst/>
              <a:uLnTx/>
              <a:uFillTx/>
              <a:latin typeface="Calibri"/>
              <a:ea typeface="仓耳今楷05-6763 W05" panose="02020400000000000000" pitchFamily="18" charset="-122"/>
              <a:cs typeface="Arima Madurai" panose="00000500000000000000" pitchFamily="2" charset="0"/>
            </a:endParaRPr>
          </a:p>
        </p:txBody>
      </p:sp>
      <p:sp>
        <p:nvSpPr>
          <p:cNvPr id="3" name="Rectangle: Rounded Corners 2">
            <a:hlinkClick r:id="rId8" action="ppaction://hlinksldjump"/>
            <a:extLst>
              <a:ext uri="{FF2B5EF4-FFF2-40B4-BE49-F238E27FC236}">
                <a16:creationId xmlns:a16="http://schemas.microsoft.com/office/drawing/2014/main" id="{A9298757-E48B-A0E3-3720-3A6F216AA924}"/>
              </a:ext>
            </a:extLst>
          </p:cNvPr>
          <p:cNvSpPr/>
          <p:nvPr/>
        </p:nvSpPr>
        <p:spPr>
          <a:xfrm>
            <a:off x="10292080" y="121920"/>
            <a:ext cx="1584960" cy="558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Học</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tiếp</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D1937786-CF0C-6894-8892-3D3B3CBBC26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586206" y="1950720"/>
            <a:ext cx="1546099" cy="2133619"/>
          </a:xfrm>
          <a:prstGeom prst="rect">
            <a:avLst/>
          </a:prstGeom>
        </p:spPr>
      </p:pic>
      <p:pic>
        <p:nvPicPr>
          <p:cNvPr id="6" name="Picture 5">
            <a:hlinkClick r:id="rId10" action="ppaction://hlinksldjump"/>
            <a:extLst>
              <a:ext uri="{FF2B5EF4-FFF2-40B4-BE49-F238E27FC236}">
                <a16:creationId xmlns:a16="http://schemas.microsoft.com/office/drawing/2014/main" id="{81141E5B-1AC6-A464-5BCF-B6550FF0ABD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2958712" y="1734425"/>
            <a:ext cx="3077111" cy="2449129"/>
          </a:xfrm>
          <a:prstGeom prst="rect">
            <a:avLst/>
          </a:prstGeom>
        </p:spPr>
      </p:pic>
      <p:sp>
        <p:nvSpPr>
          <p:cNvPr id="8" name="文本框 18">
            <a:hlinkClick r:id="rId13" action="ppaction://hlinksldjump"/>
            <a:extLst>
              <a:ext uri="{FF2B5EF4-FFF2-40B4-BE49-F238E27FC236}">
                <a16:creationId xmlns:a16="http://schemas.microsoft.com/office/drawing/2014/main" id="{BCEF9644-DD44-BED0-8149-BF1C7AAAE236}"/>
              </a:ext>
            </a:extLst>
          </p:cNvPr>
          <p:cNvSpPr txBox="1"/>
          <p:nvPr/>
        </p:nvSpPr>
        <p:spPr>
          <a:xfrm>
            <a:off x="4173316" y="3154440"/>
            <a:ext cx="647903" cy="92309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5398" b="1" i="0" u="none" strike="noStrike" kern="1200" cap="none" spc="0" normalizeH="0" baseline="0" noProof="0" dirty="0">
                <a:ln>
                  <a:noFill/>
                </a:ln>
                <a:solidFill>
                  <a:srgbClr val="C00000"/>
                </a:solidFill>
                <a:effectLst/>
                <a:uLnTx/>
                <a:uFillTx/>
                <a:latin typeface="Calibri"/>
                <a:ea typeface="仓耳今楷05-6763 W05" panose="02020400000000000000" pitchFamily="18" charset="-122"/>
                <a:cs typeface="Arima Madurai" panose="00000500000000000000" pitchFamily="2" charset="0"/>
              </a:rPr>
              <a:t>1</a:t>
            </a:r>
            <a:endParaRPr kumimoji="0" lang="zh-CN" altLang="en-US" sz="5398" b="0" i="0" u="none" strike="noStrike" kern="1200" cap="none" spc="0" normalizeH="0" baseline="0" noProof="0" dirty="0">
              <a:ln>
                <a:noFill/>
              </a:ln>
              <a:solidFill>
                <a:srgbClr val="C00000"/>
              </a:solidFill>
              <a:effectLst/>
              <a:uLnTx/>
              <a:uFillTx/>
              <a:latin typeface="Calibri"/>
              <a:ea typeface="仓耳今楷05-6763 W05" panose="02020400000000000000" pitchFamily="18" charset="-122"/>
              <a:cs typeface="Arima Madurai" panose="00000500000000000000" pitchFamily="2" charset="0"/>
            </a:endParaRPr>
          </a:p>
        </p:txBody>
      </p:sp>
      <p:pic>
        <p:nvPicPr>
          <p:cNvPr id="10" name="Picture 9">
            <a:extLst>
              <a:ext uri="{FF2B5EF4-FFF2-40B4-BE49-F238E27FC236}">
                <a16:creationId xmlns:a16="http://schemas.microsoft.com/office/drawing/2014/main" id="{237D1777-31E3-A62E-9E8C-FC14D1FC99E9}"/>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558494" y="2282463"/>
            <a:ext cx="2147297" cy="2147297"/>
          </a:xfrm>
          <a:prstGeom prst="rect">
            <a:avLst/>
          </a:prstGeom>
        </p:spPr>
      </p:pic>
      <p:pic>
        <p:nvPicPr>
          <p:cNvPr id="12" name="Picture 11">
            <a:hlinkClick r:id="rId15" action="ppaction://hlinksldjump"/>
            <a:extLst>
              <a:ext uri="{FF2B5EF4-FFF2-40B4-BE49-F238E27FC236}">
                <a16:creationId xmlns:a16="http://schemas.microsoft.com/office/drawing/2014/main" id="{218E0FD1-69D4-7C19-3CA0-0EA617FA0C5A}"/>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6022438" y="1742923"/>
            <a:ext cx="3077111" cy="2449129"/>
          </a:xfrm>
          <a:prstGeom prst="rect">
            <a:avLst/>
          </a:prstGeom>
        </p:spPr>
      </p:pic>
      <p:sp>
        <p:nvSpPr>
          <p:cNvPr id="13" name="文本框 18">
            <a:hlinkClick r:id="rId16" action="ppaction://hlinksldjump"/>
            <a:extLst>
              <a:ext uri="{FF2B5EF4-FFF2-40B4-BE49-F238E27FC236}">
                <a16:creationId xmlns:a16="http://schemas.microsoft.com/office/drawing/2014/main" id="{A73754A1-9E0D-4799-38D0-C5C901FD0FD5}"/>
              </a:ext>
            </a:extLst>
          </p:cNvPr>
          <p:cNvSpPr txBox="1"/>
          <p:nvPr/>
        </p:nvSpPr>
        <p:spPr>
          <a:xfrm>
            <a:off x="7237042" y="3162938"/>
            <a:ext cx="647903" cy="92309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5398" b="1" i="0" u="none" strike="noStrike" kern="1200" cap="none" spc="0" normalizeH="0" baseline="0" noProof="0" dirty="0">
                <a:ln>
                  <a:noFill/>
                </a:ln>
                <a:solidFill>
                  <a:srgbClr val="C00000"/>
                </a:solidFill>
                <a:effectLst/>
                <a:uLnTx/>
                <a:uFillTx/>
                <a:latin typeface="Calibri"/>
                <a:ea typeface="仓耳今楷05-6763 W05" panose="02020400000000000000" pitchFamily="18" charset="-122"/>
                <a:cs typeface="Arima Madurai" panose="00000500000000000000" pitchFamily="2" charset="0"/>
              </a:rPr>
              <a:t>2</a:t>
            </a:r>
            <a:endParaRPr kumimoji="0" lang="zh-CN" altLang="en-US" sz="5398" b="0" i="0" u="none" strike="noStrike" kern="1200" cap="none" spc="0" normalizeH="0" baseline="0" noProof="0" dirty="0">
              <a:ln>
                <a:noFill/>
              </a:ln>
              <a:solidFill>
                <a:srgbClr val="C00000"/>
              </a:solidFill>
              <a:effectLst/>
              <a:uLnTx/>
              <a:uFillTx/>
              <a:latin typeface="Calibri"/>
              <a:ea typeface="仓耳今楷05-6763 W05" panose="02020400000000000000" pitchFamily="18" charset="-122"/>
              <a:cs typeface="Arima Madurai" panose="00000500000000000000" pitchFamily="2" charset="0"/>
            </a:endParaRPr>
          </a:p>
        </p:txBody>
      </p:sp>
      <p:pic>
        <p:nvPicPr>
          <p:cNvPr id="14" name="Picture 13">
            <a:extLst>
              <a:ext uri="{FF2B5EF4-FFF2-40B4-BE49-F238E27FC236}">
                <a16:creationId xmlns:a16="http://schemas.microsoft.com/office/drawing/2014/main" id="{A8BC5026-DE3E-C178-9096-5CE560406C56}"/>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9663430" y="2552065"/>
            <a:ext cx="1447516" cy="1447516"/>
          </a:xfrm>
          <a:prstGeom prst="rect">
            <a:avLst/>
          </a:prstGeom>
        </p:spPr>
      </p:pic>
      <p:pic>
        <p:nvPicPr>
          <p:cNvPr id="16" name="Picture 15">
            <a:hlinkClick r:id="rId18" action="ppaction://hlinksldjump"/>
            <a:extLst>
              <a:ext uri="{FF2B5EF4-FFF2-40B4-BE49-F238E27FC236}">
                <a16:creationId xmlns:a16="http://schemas.microsoft.com/office/drawing/2014/main" id="{E5E0FA71-40DF-67F7-50D5-7AD17205E4C7}"/>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8963719" y="1692123"/>
            <a:ext cx="3077111" cy="2449129"/>
          </a:xfrm>
          <a:prstGeom prst="rect">
            <a:avLst/>
          </a:prstGeom>
        </p:spPr>
      </p:pic>
      <p:sp>
        <p:nvSpPr>
          <p:cNvPr id="17" name="文本框 18">
            <a:hlinkClick r:id="rId19" action="ppaction://hlinksldjump"/>
            <a:extLst>
              <a:ext uri="{FF2B5EF4-FFF2-40B4-BE49-F238E27FC236}">
                <a16:creationId xmlns:a16="http://schemas.microsoft.com/office/drawing/2014/main" id="{D27E682F-A850-8023-D11D-19323745F32B}"/>
              </a:ext>
            </a:extLst>
          </p:cNvPr>
          <p:cNvSpPr txBox="1"/>
          <p:nvPr/>
        </p:nvSpPr>
        <p:spPr>
          <a:xfrm>
            <a:off x="10178323" y="3112138"/>
            <a:ext cx="647903" cy="923090"/>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5398" b="1" i="0" u="none" strike="noStrike" kern="1200" cap="none" spc="0" normalizeH="0" baseline="0" noProof="0" dirty="0">
                <a:ln>
                  <a:noFill/>
                </a:ln>
                <a:solidFill>
                  <a:srgbClr val="C00000"/>
                </a:solidFill>
                <a:effectLst/>
                <a:uLnTx/>
                <a:uFillTx/>
                <a:latin typeface="Calibri"/>
                <a:ea typeface="仓耳今楷05-6763 W05" panose="02020400000000000000" pitchFamily="18" charset="-122"/>
                <a:cs typeface="Arima Madurai" panose="00000500000000000000" pitchFamily="2" charset="0"/>
              </a:rPr>
              <a:t>3</a:t>
            </a:r>
            <a:endParaRPr kumimoji="0" lang="zh-CN" altLang="en-US" sz="5398" b="0" i="0" u="none" strike="noStrike" kern="1200" cap="none" spc="0" normalizeH="0" baseline="0" noProof="0" dirty="0">
              <a:ln>
                <a:noFill/>
              </a:ln>
              <a:solidFill>
                <a:srgbClr val="C00000"/>
              </a:solidFill>
              <a:effectLst/>
              <a:uLnTx/>
              <a:uFillTx/>
              <a:latin typeface="Calibri"/>
              <a:ea typeface="仓耳今楷05-6763 W05" panose="02020400000000000000" pitchFamily="18" charset="-122"/>
              <a:cs typeface="Arima Madurai" panose="00000500000000000000" pitchFamily="2" charset="0"/>
            </a:endParaRPr>
          </a:p>
        </p:txBody>
      </p:sp>
    </p:spTree>
    <p:extLst>
      <p:ext uri="{BB962C8B-B14F-4D97-AF65-F5344CB8AC3E}">
        <p14:creationId xmlns:p14="http://schemas.microsoft.com/office/powerpoint/2010/main" val="1269437004"/>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8" grpId="0"/>
      <p:bldP spid="13"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sp>
        <p:nvSpPr>
          <p:cNvPr id="10" name="文本框 18">
            <a:extLst>
              <a:ext uri="{FF2B5EF4-FFF2-40B4-BE49-F238E27FC236}">
                <a16:creationId xmlns:a16="http://schemas.microsoft.com/office/drawing/2014/main" id="{94AAAAED-4D83-41E3-BB60-D604328DBD4C}"/>
              </a:ext>
            </a:extLst>
          </p:cNvPr>
          <p:cNvSpPr txBox="1"/>
          <p:nvPr/>
        </p:nvSpPr>
        <p:spPr>
          <a:xfrm>
            <a:off x="640366" y="207567"/>
            <a:ext cx="10158742" cy="1200072"/>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 Khi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muốn</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mua</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thức</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ăn</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em</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chọn</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nơi</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nào</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trong</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các</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nơi</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dưới</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đây</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để</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mua</a:t>
            </a:r>
            <a:endParaRPr kumimoji="0" lang="zh-CN" altLang="en-US"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19" name="图片 19"/>
          <p:cNvPicPr>
            <a:picLocks noChangeAspect="1"/>
          </p:cNvPicPr>
          <p:nvPr/>
        </p:nvPicPr>
        <p:blipFill rotWithShape="1">
          <a:blip r:embed="rId6" cstate="screen"/>
          <a:srcRect l="1020" b="5828"/>
          <a:stretch>
            <a:fillRect/>
          </a:stretch>
        </p:blipFill>
        <p:spPr>
          <a:xfrm>
            <a:off x="1587" y="5983244"/>
            <a:ext cx="4942585" cy="873864"/>
          </a:xfrm>
          <a:prstGeom prst="rect">
            <a:avLst/>
          </a:prstGeom>
        </p:spPr>
      </p:pic>
      <p:grpSp>
        <p:nvGrpSpPr>
          <p:cNvPr id="6" name="Group 5"/>
          <p:cNvGrpSpPr/>
          <p:nvPr/>
        </p:nvGrpSpPr>
        <p:grpSpPr>
          <a:xfrm>
            <a:off x="8692892" y="-1897197"/>
            <a:ext cx="3533738" cy="1583608"/>
            <a:chOff x="7675497" y="1612359"/>
            <a:chExt cx="3534658" cy="1584020"/>
          </a:xfrm>
        </p:grpSpPr>
        <p:sp>
          <p:nvSpPr>
            <p:cNvPr id="5" name="Rectangle 4"/>
            <p:cNvSpPr/>
            <p:nvPr/>
          </p:nvSpPr>
          <p:spPr>
            <a:xfrm>
              <a:off x="7969795" y="2276872"/>
              <a:ext cx="3240360" cy="919507"/>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Caùc</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baïn</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ñang</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noùi</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gì</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laøm</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gì</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a:t>
              </a:r>
            </a:p>
          </p:txBody>
        </p:sp>
        <p:pic>
          <p:nvPicPr>
            <p:cNvPr id="26"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angle: Rounded Corners 20">
            <a:hlinkClick r:id="rId9" action="ppaction://hlinksldjump"/>
            <a:extLst>
              <a:ext uri="{FF2B5EF4-FFF2-40B4-BE49-F238E27FC236}">
                <a16:creationId xmlns:a16="http://schemas.microsoft.com/office/drawing/2014/main" id="{5CFE5A31-6350-303C-DAF2-C75220D26217}"/>
              </a:ext>
            </a:extLst>
          </p:cNvPr>
          <p:cNvSpPr/>
          <p:nvPr/>
        </p:nvSpPr>
        <p:spPr>
          <a:xfrm>
            <a:off x="10109200" y="5750560"/>
            <a:ext cx="1584960" cy="558800"/>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Trở</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lại</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7D7C0C6E-26E2-B059-9112-3076298F0B8A}"/>
              </a:ext>
            </a:extLst>
          </p:cNvPr>
          <p:cNvSpPr/>
          <p:nvPr/>
        </p:nvSpPr>
        <p:spPr>
          <a:xfrm>
            <a:off x="2807528" y="1784520"/>
            <a:ext cx="6172200" cy="1224439"/>
          </a:xfrm>
          <a:prstGeom prst="rect">
            <a:avLst/>
          </a:prstGeom>
          <a:solidFill>
            <a:srgbClr val="FFE285"/>
          </a:solidFill>
          <a:ln w="28575" cap="flat" cmpd="sng" algn="ctr">
            <a:noFill/>
            <a:prstDash val="solid"/>
            <a:miter lim="800000"/>
          </a:ln>
          <a:effectLst/>
        </p:spPr>
        <p:txBody>
          <a:bodyPr lIns="91294" tIns="45647" rIns="91294" bIns="45647" rtlCol="0" anchor="ctr"/>
          <a:lstStyle/>
          <a:p>
            <a:pPr lvl="0">
              <a:buClrTx/>
              <a:defRPr/>
            </a:pPr>
            <a:r>
              <a:rPr lang="en-US" sz="4000" dirty="0">
                <a:latin typeface="Arial" panose="020B0604020202020204" pitchFamily="34" charset="0"/>
                <a:ea typeface="Arial-Rounded" pitchFamily="34" charset="0"/>
                <a:cs typeface="Arial" panose="020B0604020202020204" pitchFamily="34" charset="0"/>
              </a:rPr>
              <a:t>A. </a:t>
            </a:r>
            <a:r>
              <a:rPr lang="en-US" sz="4000" dirty="0" err="1">
                <a:latin typeface="Arial" panose="020B0604020202020204" pitchFamily="34" charset="0"/>
                <a:ea typeface="Arial-Rounded" pitchFamily="34" charset="0"/>
                <a:cs typeface="Arial" panose="020B0604020202020204" pitchFamily="34" charset="0"/>
              </a:rPr>
              <a:t>Chợ</a:t>
            </a:r>
            <a:r>
              <a:rPr lang="en-US" sz="4000" dirty="0">
                <a:latin typeface="Arial" panose="020B0604020202020204" pitchFamily="34" charset="0"/>
                <a:ea typeface="Arial-Rounded" pitchFamily="34" charset="0"/>
                <a:cs typeface="Arial" panose="020B0604020202020204" pitchFamily="34" charset="0"/>
              </a:rPr>
              <a:t>, </a:t>
            </a:r>
            <a:r>
              <a:rPr lang="en-US" sz="4000" dirty="0" err="1">
                <a:latin typeface="Arial" panose="020B0604020202020204" pitchFamily="34" charset="0"/>
                <a:ea typeface="Arial-Rounded" pitchFamily="34" charset="0"/>
                <a:cs typeface="Arial" panose="020B0604020202020204" pitchFamily="34" charset="0"/>
              </a:rPr>
              <a:t>siêu</a:t>
            </a:r>
            <a:r>
              <a:rPr lang="en-US" sz="4000" dirty="0">
                <a:latin typeface="Arial" panose="020B0604020202020204" pitchFamily="34" charset="0"/>
                <a:ea typeface="Arial-Rounded" pitchFamily="34" charset="0"/>
                <a:cs typeface="Arial" panose="020B0604020202020204" pitchFamily="34" charset="0"/>
              </a:rPr>
              <a:t> </a:t>
            </a:r>
            <a:r>
              <a:rPr lang="en-US" sz="4000" dirty="0" err="1">
                <a:latin typeface="Arial" panose="020B0604020202020204" pitchFamily="34" charset="0"/>
                <a:ea typeface="Arial-Rounded" pitchFamily="34" charset="0"/>
                <a:cs typeface="Arial" panose="020B0604020202020204" pitchFamily="34" charset="0"/>
              </a:rPr>
              <a:t>thị</a:t>
            </a:r>
            <a:endParaRPr lang="vi-VN" sz="4000" dirty="0">
              <a:latin typeface="Arial" panose="020B0604020202020204" pitchFamily="34" charset="0"/>
              <a:ea typeface="Arial-Rounded" pitchFamily="34" charset="0"/>
              <a:cs typeface="Arial" panose="020B0604020202020204" pitchFamily="34" charset="0"/>
            </a:endParaRPr>
          </a:p>
        </p:txBody>
      </p:sp>
      <p:sp>
        <p:nvSpPr>
          <p:cNvPr id="4" name="Rectangle 3">
            <a:extLst>
              <a:ext uri="{FF2B5EF4-FFF2-40B4-BE49-F238E27FC236}">
                <a16:creationId xmlns:a16="http://schemas.microsoft.com/office/drawing/2014/main" id="{58FC549F-7F26-6A62-F95D-76127C14C4FE}"/>
              </a:ext>
            </a:extLst>
          </p:cNvPr>
          <p:cNvSpPr/>
          <p:nvPr/>
        </p:nvSpPr>
        <p:spPr>
          <a:xfrm>
            <a:off x="2807528" y="3236766"/>
            <a:ext cx="6172200" cy="1255757"/>
          </a:xfrm>
          <a:prstGeom prst="rect">
            <a:avLst/>
          </a:prstGeom>
          <a:solidFill>
            <a:srgbClr val="FFE285"/>
          </a:solidFill>
          <a:ln w="28575" cap="flat" cmpd="sng" algn="ctr">
            <a:noFill/>
            <a:prstDash val="solid"/>
            <a:miter lim="800000"/>
          </a:ln>
          <a:effectLst/>
        </p:spPr>
        <p:txBody>
          <a:bodyPr lIns="91294" tIns="45647" rIns="91294" bIns="45647" rtlCol="0" anchor="ctr"/>
          <a:lstStyle/>
          <a:p>
            <a:r>
              <a:rPr lang="en-US" sz="4000" dirty="0">
                <a:latin typeface="Arial" panose="020B0604020202020204" pitchFamily="34" charset="0"/>
                <a:ea typeface="Arial-Rounded" pitchFamily="34" charset="0"/>
                <a:cs typeface="Arial" panose="020B0604020202020204" pitchFamily="34" charset="0"/>
              </a:rPr>
              <a:t>B. </a:t>
            </a:r>
            <a:r>
              <a:rPr lang="en-US" sz="4000" dirty="0" err="1">
                <a:latin typeface="Arial" panose="020B0604020202020204" pitchFamily="34" charset="0"/>
                <a:ea typeface="Arial-Rounded" pitchFamily="34" charset="0"/>
                <a:cs typeface="Arial" panose="020B0604020202020204" pitchFamily="34" charset="0"/>
              </a:rPr>
              <a:t>Cửa</a:t>
            </a:r>
            <a:r>
              <a:rPr lang="en-US" sz="4000" dirty="0">
                <a:latin typeface="Arial" panose="020B0604020202020204" pitchFamily="34" charset="0"/>
                <a:ea typeface="Arial-Rounded" pitchFamily="34" charset="0"/>
                <a:cs typeface="Arial" panose="020B0604020202020204" pitchFamily="34" charset="0"/>
              </a:rPr>
              <a:t> </a:t>
            </a:r>
            <a:r>
              <a:rPr lang="en-US" sz="4000" dirty="0" err="1">
                <a:latin typeface="Arial" panose="020B0604020202020204" pitchFamily="34" charset="0"/>
                <a:ea typeface="Arial-Rounded" pitchFamily="34" charset="0"/>
                <a:cs typeface="Arial" panose="020B0604020202020204" pitchFamily="34" charset="0"/>
              </a:rPr>
              <a:t>hàng</a:t>
            </a:r>
            <a:r>
              <a:rPr lang="en-US" sz="4000" dirty="0">
                <a:latin typeface="Arial" panose="020B0604020202020204" pitchFamily="34" charset="0"/>
                <a:ea typeface="Arial-Rounded" pitchFamily="34" charset="0"/>
                <a:cs typeface="Arial" panose="020B0604020202020204" pitchFamily="34" charset="0"/>
              </a:rPr>
              <a:t> </a:t>
            </a:r>
            <a:r>
              <a:rPr lang="en-US" sz="4000" dirty="0" err="1">
                <a:latin typeface="Arial" panose="020B0604020202020204" pitchFamily="34" charset="0"/>
                <a:ea typeface="Arial-Rounded" pitchFamily="34" charset="0"/>
                <a:cs typeface="Arial" panose="020B0604020202020204" pitchFamily="34" charset="0"/>
              </a:rPr>
              <a:t>văn</a:t>
            </a:r>
            <a:r>
              <a:rPr lang="en-US" sz="4000" dirty="0">
                <a:latin typeface="Arial" panose="020B0604020202020204" pitchFamily="34" charset="0"/>
                <a:ea typeface="Arial-Rounded" pitchFamily="34" charset="0"/>
                <a:cs typeface="Arial" panose="020B0604020202020204" pitchFamily="34" charset="0"/>
              </a:rPr>
              <a:t> </a:t>
            </a:r>
            <a:r>
              <a:rPr lang="en-US" sz="4000" dirty="0" err="1">
                <a:latin typeface="Arial" panose="020B0604020202020204" pitchFamily="34" charset="0"/>
                <a:ea typeface="Arial-Rounded" pitchFamily="34" charset="0"/>
                <a:cs typeface="Arial" panose="020B0604020202020204" pitchFamily="34" charset="0"/>
              </a:rPr>
              <a:t>phòng</a:t>
            </a:r>
            <a:r>
              <a:rPr lang="en-US" sz="4000" dirty="0">
                <a:latin typeface="Arial" panose="020B0604020202020204" pitchFamily="34" charset="0"/>
                <a:ea typeface="Arial-Rounded" pitchFamily="34" charset="0"/>
                <a:cs typeface="Arial" panose="020B0604020202020204" pitchFamily="34" charset="0"/>
              </a:rPr>
              <a:t> </a:t>
            </a:r>
            <a:r>
              <a:rPr lang="en-US" sz="4000" dirty="0" err="1">
                <a:latin typeface="Arial" panose="020B0604020202020204" pitchFamily="34" charset="0"/>
                <a:ea typeface="Arial-Rounded" pitchFamily="34" charset="0"/>
                <a:cs typeface="Arial" panose="020B0604020202020204" pitchFamily="34" charset="0"/>
              </a:rPr>
              <a:t>phẩm</a:t>
            </a:r>
            <a:endParaRPr lang="en-US" sz="4000" dirty="0">
              <a:latin typeface="Arial" panose="020B0604020202020204" pitchFamily="34" charset="0"/>
              <a:ea typeface="Arial-Rounded" pitchFamily="34" charset="0"/>
              <a:cs typeface="Arial" panose="020B0604020202020204" pitchFamily="34" charset="0"/>
            </a:endParaRPr>
          </a:p>
        </p:txBody>
      </p:sp>
      <p:pic>
        <p:nvPicPr>
          <p:cNvPr id="11" name="Picture 10">
            <a:extLst>
              <a:ext uri="{FF2B5EF4-FFF2-40B4-BE49-F238E27FC236}">
                <a16:creationId xmlns:a16="http://schemas.microsoft.com/office/drawing/2014/main" id="{2D7AB1E3-B3A9-31FC-61F6-76AC8139385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67916" y="2015992"/>
            <a:ext cx="796700" cy="781372"/>
          </a:xfrm>
          <a:prstGeom prst="rect">
            <a:avLst/>
          </a:prstGeom>
          <a:noFill/>
        </p:spPr>
      </p:pic>
      <p:pic>
        <p:nvPicPr>
          <p:cNvPr id="12" name="Picture 11">
            <a:extLst>
              <a:ext uri="{FF2B5EF4-FFF2-40B4-BE49-F238E27FC236}">
                <a16:creationId xmlns:a16="http://schemas.microsoft.com/office/drawing/2014/main" id="{DE0D0E00-579C-BB73-35E6-FC388BBB4E9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67916" y="3486089"/>
            <a:ext cx="806143" cy="776989"/>
          </a:xfrm>
          <a:prstGeom prst="rect">
            <a:avLst/>
          </a:prstGeom>
          <a:noFill/>
        </p:spPr>
      </p:pic>
      <p:sp>
        <p:nvSpPr>
          <p:cNvPr id="13" name="Rectangle 12">
            <a:extLst>
              <a:ext uri="{FF2B5EF4-FFF2-40B4-BE49-F238E27FC236}">
                <a16:creationId xmlns:a16="http://schemas.microsoft.com/office/drawing/2014/main" id="{9C89335F-68A9-4785-716E-9E5F27553C25}"/>
              </a:ext>
            </a:extLst>
          </p:cNvPr>
          <p:cNvSpPr/>
          <p:nvPr/>
        </p:nvSpPr>
        <p:spPr>
          <a:xfrm>
            <a:off x="2807528" y="4720329"/>
            <a:ext cx="6172200" cy="1220544"/>
          </a:xfrm>
          <a:prstGeom prst="rect">
            <a:avLst/>
          </a:prstGeom>
          <a:solidFill>
            <a:srgbClr val="FFE285"/>
          </a:solidFill>
          <a:ln w="28575" cap="flat" cmpd="sng" algn="ctr">
            <a:noFill/>
            <a:prstDash val="solid"/>
            <a:miter lim="800000"/>
          </a:ln>
          <a:effectLst/>
        </p:spPr>
        <p:txBody>
          <a:bodyPr lIns="91294" tIns="45647" rIns="91294" bIns="45647" rtlCol="0" anchor="ctr"/>
          <a:lstStyle/>
          <a:p>
            <a:r>
              <a:rPr lang="en-US" sz="4000" dirty="0">
                <a:latin typeface="Arial" panose="020B0604020202020204" pitchFamily="34" charset="0"/>
                <a:ea typeface="Arial-Rounded" pitchFamily="34" charset="0"/>
                <a:cs typeface="Arial" panose="020B0604020202020204" pitchFamily="34" charset="0"/>
              </a:rPr>
              <a:t>C. </a:t>
            </a:r>
            <a:r>
              <a:rPr lang="en-US" sz="4000" dirty="0" err="1">
                <a:latin typeface="Arial" panose="020B0604020202020204" pitchFamily="34" charset="0"/>
                <a:ea typeface="Arial-Rounded" pitchFamily="34" charset="0"/>
                <a:cs typeface="Arial" panose="020B0604020202020204" pitchFamily="34" charset="0"/>
              </a:rPr>
              <a:t>Cửa</a:t>
            </a:r>
            <a:r>
              <a:rPr lang="en-US" sz="4000" dirty="0">
                <a:latin typeface="Arial" panose="020B0604020202020204" pitchFamily="34" charset="0"/>
                <a:ea typeface="Arial-Rounded" pitchFamily="34" charset="0"/>
                <a:cs typeface="Arial" panose="020B0604020202020204" pitchFamily="34" charset="0"/>
              </a:rPr>
              <a:t> </a:t>
            </a:r>
            <a:r>
              <a:rPr lang="en-US" sz="4000" dirty="0" err="1">
                <a:latin typeface="Arial" panose="020B0604020202020204" pitchFamily="34" charset="0"/>
                <a:ea typeface="Arial-Rounded" pitchFamily="34" charset="0"/>
                <a:cs typeface="Arial" panose="020B0604020202020204" pitchFamily="34" charset="0"/>
              </a:rPr>
              <a:t>hàng</a:t>
            </a:r>
            <a:r>
              <a:rPr lang="en-US" sz="4000" dirty="0">
                <a:latin typeface="Arial" panose="020B0604020202020204" pitchFamily="34" charset="0"/>
                <a:ea typeface="Arial-Rounded" pitchFamily="34" charset="0"/>
                <a:cs typeface="Arial" panose="020B0604020202020204" pitchFamily="34" charset="0"/>
              </a:rPr>
              <a:t> </a:t>
            </a:r>
            <a:r>
              <a:rPr lang="en-US" sz="4000" dirty="0" err="1">
                <a:latin typeface="Arial" panose="020B0604020202020204" pitchFamily="34" charset="0"/>
                <a:ea typeface="Arial-Rounded" pitchFamily="34" charset="0"/>
                <a:cs typeface="Arial" panose="020B0604020202020204" pitchFamily="34" charset="0"/>
              </a:rPr>
              <a:t>quần</a:t>
            </a:r>
            <a:r>
              <a:rPr lang="en-US" sz="4000" dirty="0">
                <a:latin typeface="Arial" panose="020B0604020202020204" pitchFamily="34" charset="0"/>
                <a:ea typeface="Arial-Rounded" pitchFamily="34" charset="0"/>
                <a:cs typeface="Arial" panose="020B0604020202020204" pitchFamily="34" charset="0"/>
              </a:rPr>
              <a:t> </a:t>
            </a:r>
            <a:r>
              <a:rPr lang="en-US" sz="4000" dirty="0" err="1">
                <a:latin typeface="Arial" panose="020B0604020202020204" pitchFamily="34" charset="0"/>
                <a:ea typeface="Arial-Rounded" pitchFamily="34" charset="0"/>
                <a:cs typeface="Arial" panose="020B0604020202020204" pitchFamily="34" charset="0"/>
              </a:rPr>
              <a:t>áo</a:t>
            </a:r>
            <a:endParaRPr lang="en-US" sz="4000" dirty="0">
              <a:latin typeface="Arial" panose="020B0604020202020204" pitchFamily="34" charset="0"/>
              <a:ea typeface="Arial-Rounded" pitchFamily="34" charset="0"/>
              <a:cs typeface="Arial" panose="020B0604020202020204" pitchFamily="34" charset="0"/>
            </a:endParaRPr>
          </a:p>
        </p:txBody>
      </p:sp>
      <p:pic>
        <p:nvPicPr>
          <p:cNvPr id="14" name="Picture 13">
            <a:extLst>
              <a:ext uri="{FF2B5EF4-FFF2-40B4-BE49-F238E27FC236}">
                <a16:creationId xmlns:a16="http://schemas.microsoft.com/office/drawing/2014/main" id="{D6FB53BD-7010-811E-B3E3-202EC0494D2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67916" y="4857128"/>
            <a:ext cx="806143" cy="776989"/>
          </a:xfrm>
          <a:prstGeom prst="rect">
            <a:avLst/>
          </a:prstGeom>
          <a:noFill/>
        </p:spPr>
      </p:pic>
    </p:spTree>
    <p:extLst>
      <p:ext uri="{BB962C8B-B14F-4D97-AF65-F5344CB8AC3E}">
        <p14:creationId xmlns:p14="http://schemas.microsoft.com/office/powerpoint/2010/main" val="41949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withEffect">
                                  <p:stCondLst>
                                    <p:cond delay="0"/>
                                  </p:stCondLst>
                                  <p:childTnLst>
                                    <p:animClr clrSpc="rgb" dir="cw">
                                      <p:cBhvr>
                                        <p:cTn id="24" dur="250" fill="hold"/>
                                        <p:tgtEl>
                                          <p:spTgt spid="2"/>
                                        </p:tgtEl>
                                        <p:attrNameLst>
                                          <p:attrName>fillcolor</p:attrName>
                                        </p:attrNameLst>
                                      </p:cBhvr>
                                      <p:to>
                                        <a:schemeClr val="bg2"/>
                                      </p:to>
                                    </p:animClr>
                                    <p:set>
                                      <p:cBhvr>
                                        <p:cTn id="25" dur="250" fill="hold"/>
                                        <p:tgtEl>
                                          <p:spTgt spid="2"/>
                                        </p:tgtEl>
                                        <p:attrNameLst>
                                          <p:attrName>fill.type</p:attrName>
                                        </p:attrNameLst>
                                      </p:cBhvr>
                                      <p:to>
                                        <p:strVal val="solid"/>
                                      </p:to>
                                    </p:set>
                                    <p:set>
                                      <p:cBhvr>
                                        <p:cTn id="26" dur="250" fill="hold"/>
                                        <p:tgtEl>
                                          <p:spTgt spid="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par>
                                <p:cTn id="27" presetID="1" presetClass="emph" presetSubtype="2" fill="hold" nodeType="withEffect">
                                  <p:stCondLst>
                                    <p:cond delay="500"/>
                                  </p:stCondLst>
                                  <p:childTnLst>
                                    <p:animClr clrSpc="rgb" dir="cw">
                                      <p:cBhvr>
                                        <p:cTn id="28" dur="250" fill="hold"/>
                                        <p:tgtEl>
                                          <p:spTgt spid="2"/>
                                        </p:tgtEl>
                                        <p:attrNameLst>
                                          <p:attrName>fillcolor</p:attrName>
                                        </p:attrNameLst>
                                      </p:cBhvr>
                                      <p:to>
                                        <a:srgbClr val="FFFF00"/>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cTn>
                              </p:par>
                              <p:par>
                                <p:cTn id="31" presetID="23" presetClass="entr" presetSubtype="32" fill="hold" nodeType="withEffect">
                                  <p:stCondLst>
                                    <p:cond delay="500"/>
                                  </p:stCondLst>
                                  <p:childTnLst>
                                    <p:set>
                                      <p:cBhvr>
                                        <p:cTn id="32" dur="1" fill="hold">
                                          <p:stCondLst>
                                            <p:cond delay="0"/>
                                          </p:stCondLst>
                                        </p:cTn>
                                        <p:tgtEl>
                                          <p:spTgt spid="11"/>
                                        </p:tgtEl>
                                        <p:attrNameLst>
                                          <p:attrName>style.visibility</p:attrName>
                                        </p:attrNameLst>
                                      </p:cBhvr>
                                      <p:to>
                                        <p:strVal val="visible"/>
                                      </p:to>
                                    </p:set>
                                    <p:anim calcmode="lin" valueType="num">
                                      <p:cBhvr>
                                        <p:cTn id="33" dur="250" fill="hold"/>
                                        <p:tgtEl>
                                          <p:spTgt spid="11"/>
                                        </p:tgtEl>
                                        <p:attrNameLst>
                                          <p:attrName>ppt_w</p:attrName>
                                        </p:attrNameLst>
                                      </p:cBhvr>
                                      <p:tavLst>
                                        <p:tav tm="0">
                                          <p:val>
                                            <p:strVal val="4*#ppt_w"/>
                                          </p:val>
                                        </p:tav>
                                        <p:tav tm="100000">
                                          <p:val>
                                            <p:strVal val="#ppt_w"/>
                                          </p:val>
                                        </p:tav>
                                      </p:tavLst>
                                    </p:anim>
                                    <p:anim calcmode="lin" valueType="num">
                                      <p:cBhvr>
                                        <p:cTn id="34"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withEffect">
                                  <p:stCondLst>
                                    <p:cond delay="0"/>
                                  </p:stCondLst>
                                  <p:childTnLst>
                                    <p:animClr clrSpc="rgb" dir="cw">
                                      <p:cBhvr>
                                        <p:cTn id="39" dur="250" fill="hold"/>
                                        <p:tgtEl>
                                          <p:spTgt spid="4"/>
                                        </p:tgtEl>
                                        <p:attrNameLst>
                                          <p:attrName>fillcolor</p:attrName>
                                        </p:attrNameLst>
                                      </p:cBhvr>
                                      <p:to>
                                        <a:schemeClr val="accent1"/>
                                      </p:to>
                                    </p:animClr>
                                    <p:set>
                                      <p:cBhvr>
                                        <p:cTn id="40" dur="250" fill="hold"/>
                                        <p:tgtEl>
                                          <p:spTgt spid="4"/>
                                        </p:tgtEl>
                                        <p:attrNameLst>
                                          <p:attrName>fill.type</p:attrName>
                                        </p:attrNameLst>
                                      </p:cBhvr>
                                      <p:to>
                                        <p:strVal val="solid"/>
                                      </p:to>
                                    </p:set>
                                    <p:set>
                                      <p:cBhvr>
                                        <p:cTn id="41" dur="250" fill="hold"/>
                                        <p:tgtEl>
                                          <p:spTgt spid="4"/>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par>
                                <p:cTn id="42" presetID="1" presetClass="emph" presetSubtype="2" fill="hold" nodeType="withEffect">
                                  <p:stCondLst>
                                    <p:cond delay="500"/>
                                  </p:stCondLst>
                                  <p:childTnLst>
                                    <p:animClr clrSpc="rgb" dir="cw">
                                      <p:cBhvr>
                                        <p:cTn id="43" dur="250" fill="hold"/>
                                        <p:tgtEl>
                                          <p:spTgt spid="4"/>
                                        </p:tgtEl>
                                        <p:attrNameLst>
                                          <p:attrName>fillcolor</p:attrName>
                                        </p:attrNameLst>
                                      </p:cBhvr>
                                      <p:to>
                                        <a:schemeClr val="accent1"/>
                                      </p:to>
                                    </p:animClr>
                                    <p:set>
                                      <p:cBhvr>
                                        <p:cTn id="44" dur="250" fill="hold"/>
                                        <p:tgtEl>
                                          <p:spTgt spid="4"/>
                                        </p:tgtEl>
                                        <p:attrNameLst>
                                          <p:attrName>fill.type</p:attrName>
                                        </p:attrNameLst>
                                      </p:cBhvr>
                                      <p:to>
                                        <p:strVal val="solid"/>
                                      </p:to>
                                    </p:set>
                                    <p:set>
                                      <p:cBhvr>
                                        <p:cTn id="45" dur="250" fill="hold"/>
                                        <p:tgtEl>
                                          <p:spTgt spid="4"/>
                                        </p:tgtEl>
                                        <p:attrNameLst>
                                          <p:attrName>fill.on</p:attrName>
                                        </p:attrNameLst>
                                      </p:cBhvr>
                                      <p:to>
                                        <p:strVal val="true"/>
                                      </p:to>
                                    </p:set>
                                  </p:childTnLst>
                                </p:cTn>
                              </p:par>
                              <p:par>
                                <p:cTn id="46" presetID="23" presetClass="entr" presetSubtype="32" fill="hold" nodeType="withEffect">
                                  <p:stCondLst>
                                    <p:cond delay="500"/>
                                  </p:stCondLst>
                                  <p:childTnLst>
                                    <p:set>
                                      <p:cBhvr>
                                        <p:cTn id="47" dur="1" fill="hold">
                                          <p:stCondLst>
                                            <p:cond delay="0"/>
                                          </p:stCondLst>
                                        </p:cTn>
                                        <p:tgtEl>
                                          <p:spTgt spid="12"/>
                                        </p:tgtEl>
                                        <p:attrNameLst>
                                          <p:attrName>style.visibility</p:attrName>
                                        </p:attrNameLst>
                                      </p:cBhvr>
                                      <p:to>
                                        <p:strVal val="visible"/>
                                      </p:to>
                                    </p:set>
                                    <p:anim calcmode="lin" valueType="num">
                                      <p:cBhvr>
                                        <p:cTn id="48" dur="250" fill="hold"/>
                                        <p:tgtEl>
                                          <p:spTgt spid="12"/>
                                        </p:tgtEl>
                                        <p:attrNameLst>
                                          <p:attrName>ppt_w</p:attrName>
                                        </p:attrNameLst>
                                      </p:cBhvr>
                                      <p:tavLst>
                                        <p:tav tm="0">
                                          <p:val>
                                            <p:strVal val="4*#ppt_w"/>
                                          </p:val>
                                        </p:tav>
                                        <p:tav tm="100000">
                                          <p:val>
                                            <p:strVal val="#ppt_w"/>
                                          </p:val>
                                        </p:tav>
                                      </p:tavLst>
                                    </p:anim>
                                    <p:anim calcmode="lin" valueType="num">
                                      <p:cBhvr>
                                        <p:cTn id="49"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withEffect">
                                  <p:stCondLst>
                                    <p:cond delay="0"/>
                                  </p:stCondLst>
                                  <p:childTnLst>
                                    <p:animClr clrSpc="rgb" dir="cw">
                                      <p:cBhvr>
                                        <p:cTn id="54" dur="250" fill="hold"/>
                                        <p:tgtEl>
                                          <p:spTgt spid="13"/>
                                        </p:tgtEl>
                                        <p:attrNameLst>
                                          <p:attrName>fillcolor</p:attrName>
                                        </p:attrNameLst>
                                      </p:cBhvr>
                                      <p:to>
                                        <a:schemeClr val="accent1"/>
                                      </p:to>
                                    </p:animClr>
                                    <p:set>
                                      <p:cBhvr>
                                        <p:cTn id="55" dur="250" fill="hold"/>
                                        <p:tgtEl>
                                          <p:spTgt spid="13"/>
                                        </p:tgtEl>
                                        <p:attrNameLst>
                                          <p:attrName>fill.type</p:attrName>
                                        </p:attrNameLst>
                                      </p:cBhvr>
                                      <p:to>
                                        <p:strVal val="solid"/>
                                      </p:to>
                                    </p:set>
                                    <p:set>
                                      <p:cBhvr>
                                        <p:cTn id="56" dur="250" fill="hold"/>
                                        <p:tgtEl>
                                          <p:spTgt spid="13"/>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par>
                                <p:cTn id="57" presetID="1" presetClass="emph" presetSubtype="2" fill="hold" nodeType="withEffect">
                                  <p:stCondLst>
                                    <p:cond delay="500"/>
                                  </p:stCondLst>
                                  <p:childTnLst>
                                    <p:animClr clrSpc="rgb" dir="cw">
                                      <p:cBhvr>
                                        <p:cTn id="58" dur="250" fill="hold"/>
                                        <p:tgtEl>
                                          <p:spTgt spid="13"/>
                                        </p:tgtEl>
                                        <p:attrNameLst>
                                          <p:attrName>fillcolor</p:attrName>
                                        </p:attrNameLst>
                                      </p:cBhvr>
                                      <p:to>
                                        <a:schemeClr val="accent1"/>
                                      </p:to>
                                    </p:animClr>
                                    <p:set>
                                      <p:cBhvr>
                                        <p:cTn id="59" dur="250" fill="hold"/>
                                        <p:tgtEl>
                                          <p:spTgt spid="13"/>
                                        </p:tgtEl>
                                        <p:attrNameLst>
                                          <p:attrName>fill.type</p:attrName>
                                        </p:attrNameLst>
                                      </p:cBhvr>
                                      <p:to>
                                        <p:strVal val="solid"/>
                                      </p:to>
                                    </p:set>
                                    <p:set>
                                      <p:cBhvr>
                                        <p:cTn id="60" dur="250" fill="hold"/>
                                        <p:tgtEl>
                                          <p:spTgt spid="13"/>
                                        </p:tgtEl>
                                        <p:attrNameLst>
                                          <p:attrName>fill.on</p:attrName>
                                        </p:attrNameLst>
                                      </p:cBhvr>
                                      <p:to>
                                        <p:strVal val="true"/>
                                      </p:to>
                                    </p:set>
                                  </p:childTnLst>
                                </p:cTn>
                              </p:par>
                              <p:par>
                                <p:cTn id="61" presetID="23" presetClass="entr" presetSubtype="32" fill="hold" nodeType="withEffect">
                                  <p:stCondLst>
                                    <p:cond delay="500"/>
                                  </p:stCondLst>
                                  <p:childTnLst>
                                    <p:set>
                                      <p:cBhvr>
                                        <p:cTn id="62" dur="1" fill="hold">
                                          <p:stCondLst>
                                            <p:cond delay="0"/>
                                          </p:stCondLst>
                                        </p:cTn>
                                        <p:tgtEl>
                                          <p:spTgt spid="14"/>
                                        </p:tgtEl>
                                        <p:attrNameLst>
                                          <p:attrName>style.visibility</p:attrName>
                                        </p:attrNameLst>
                                      </p:cBhvr>
                                      <p:to>
                                        <p:strVal val="visible"/>
                                      </p:to>
                                    </p:set>
                                    <p:anim calcmode="lin" valueType="num">
                                      <p:cBhvr>
                                        <p:cTn id="63" dur="250" fill="hold"/>
                                        <p:tgtEl>
                                          <p:spTgt spid="14"/>
                                        </p:tgtEl>
                                        <p:attrNameLst>
                                          <p:attrName>ppt_w</p:attrName>
                                        </p:attrNameLst>
                                      </p:cBhvr>
                                      <p:tavLst>
                                        <p:tav tm="0">
                                          <p:val>
                                            <p:strVal val="4*#ppt_w"/>
                                          </p:val>
                                        </p:tav>
                                        <p:tav tm="100000">
                                          <p:val>
                                            <p:strVal val="#ppt_w"/>
                                          </p:val>
                                        </p:tav>
                                      </p:tavLst>
                                    </p:anim>
                                    <p:anim calcmode="lin" valueType="num">
                                      <p:cBhvr>
                                        <p:cTn id="64"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3"/>
                  </p:tgtEl>
                </p:cond>
              </p:nextCondLst>
            </p:seq>
          </p:childTnLst>
        </p:cTn>
      </p:par>
    </p:tnLst>
    <p:bldLst>
      <p:bldP spid="2" grpId="0" animBg="1"/>
      <p:bldP spid="4"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grpSp>
        <p:nvGrpSpPr>
          <p:cNvPr id="7" name="组合 561"/>
          <p:cNvGrpSpPr/>
          <p:nvPr/>
        </p:nvGrpSpPr>
        <p:grpSpPr>
          <a:xfrm>
            <a:off x="264871" y="117496"/>
            <a:ext cx="13102044" cy="1904344"/>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sp>
        <p:nvSpPr>
          <p:cNvPr id="10" name="文本框 18">
            <a:extLst>
              <a:ext uri="{FF2B5EF4-FFF2-40B4-BE49-F238E27FC236}">
                <a16:creationId xmlns:a16="http://schemas.microsoft.com/office/drawing/2014/main" id="{94AAAAED-4D83-41E3-BB60-D604328DBD4C}"/>
              </a:ext>
            </a:extLst>
          </p:cNvPr>
          <p:cNvSpPr txBox="1"/>
          <p:nvPr/>
        </p:nvSpPr>
        <p:spPr>
          <a:xfrm>
            <a:off x="640366" y="207567"/>
            <a:ext cx="10158742" cy="1200072"/>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Đường</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gì</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mà</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có</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599"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đường</a:t>
            </a:r>
            <a:r>
              <a:rPr kumimoji="0" lang="en-US" altLang="zh-CN"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ray</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altLang="zh-CN" sz="3599" dirty="0" err="1">
                <a:solidFill>
                  <a:prstClr val="black"/>
                </a:solidFill>
                <a:latin typeface="Calibri"/>
                <a:ea typeface="宋体" panose="02010600030101010101" pitchFamily="2" charset="-122"/>
              </a:rPr>
              <a:t>Xình</a:t>
            </a:r>
            <a:r>
              <a:rPr lang="en-US" altLang="zh-CN" sz="3599" dirty="0">
                <a:solidFill>
                  <a:prstClr val="black"/>
                </a:solidFill>
                <a:latin typeface="Calibri"/>
                <a:ea typeface="宋体" panose="02010600030101010101" pitchFamily="2" charset="-122"/>
              </a:rPr>
              <a:t> </a:t>
            </a:r>
            <a:r>
              <a:rPr lang="en-US" altLang="zh-CN" sz="3599" dirty="0" err="1">
                <a:solidFill>
                  <a:prstClr val="black"/>
                </a:solidFill>
                <a:latin typeface="Calibri"/>
                <a:ea typeface="宋体" panose="02010600030101010101" pitchFamily="2" charset="-122"/>
              </a:rPr>
              <a:t>xịch</a:t>
            </a:r>
            <a:r>
              <a:rPr lang="en-US" altLang="zh-CN" sz="3599" dirty="0">
                <a:solidFill>
                  <a:prstClr val="black"/>
                </a:solidFill>
                <a:latin typeface="Calibri"/>
                <a:ea typeface="宋体" panose="02010600030101010101" pitchFamily="2" charset="-122"/>
              </a:rPr>
              <a:t> </a:t>
            </a:r>
            <a:r>
              <a:rPr lang="en-US" altLang="zh-CN" sz="3599" dirty="0" err="1">
                <a:solidFill>
                  <a:prstClr val="black"/>
                </a:solidFill>
                <a:latin typeface="Calibri"/>
                <a:ea typeface="宋体" panose="02010600030101010101" pitchFamily="2" charset="-122"/>
              </a:rPr>
              <a:t>tàu</a:t>
            </a:r>
            <a:r>
              <a:rPr lang="en-US" altLang="zh-CN" sz="3599" dirty="0">
                <a:solidFill>
                  <a:prstClr val="black"/>
                </a:solidFill>
                <a:latin typeface="Calibri"/>
                <a:ea typeface="宋体" panose="02010600030101010101" pitchFamily="2" charset="-122"/>
              </a:rPr>
              <a:t> </a:t>
            </a:r>
            <a:r>
              <a:rPr lang="en-US" altLang="zh-CN" sz="3599" dirty="0" err="1">
                <a:solidFill>
                  <a:prstClr val="black"/>
                </a:solidFill>
                <a:latin typeface="Calibri"/>
                <a:ea typeface="宋体" panose="02010600030101010101" pitchFamily="2" charset="-122"/>
              </a:rPr>
              <a:t>chạy</a:t>
            </a:r>
            <a:r>
              <a:rPr lang="en-US" altLang="zh-CN" sz="3599" dirty="0">
                <a:solidFill>
                  <a:prstClr val="black"/>
                </a:solidFill>
                <a:latin typeface="Calibri"/>
                <a:ea typeface="宋体" panose="02010600030101010101" pitchFamily="2" charset="-122"/>
              </a:rPr>
              <a:t> </a:t>
            </a:r>
            <a:r>
              <a:rPr lang="en-US" altLang="zh-CN" sz="3599" dirty="0" err="1">
                <a:solidFill>
                  <a:prstClr val="black"/>
                </a:solidFill>
                <a:latin typeface="Calibri"/>
                <a:ea typeface="宋体" panose="02010600030101010101" pitchFamily="2" charset="-122"/>
              </a:rPr>
              <a:t>đêm</a:t>
            </a:r>
            <a:r>
              <a:rPr lang="en-US" altLang="zh-CN" sz="3599" dirty="0">
                <a:solidFill>
                  <a:prstClr val="black"/>
                </a:solidFill>
                <a:latin typeface="Calibri"/>
                <a:ea typeface="宋体" panose="02010600030101010101" pitchFamily="2" charset="-122"/>
              </a:rPr>
              <a:t> </a:t>
            </a:r>
            <a:r>
              <a:rPr lang="en-US" altLang="zh-CN" sz="3599" dirty="0" err="1">
                <a:solidFill>
                  <a:prstClr val="black"/>
                </a:solidFill>
                <a:latin typeface="Calibri"/>
                <a:ea typeface="宋体" panose="02010600030101010101" pitchFamily="2" charset="-122"/>
              </a:rPr>
              <a:t>ngày</a:t>
            </a:r>
            <a:r>
              <a:rPr lang="en-US" altLang="zh-CN" sz="3599" dirty="0">
                <a:solidFill>
                  <a:prstClr val="black"/>
                </a:solidFill>
                <a:latin typeface="Calibri"/>
                <a:ea typeface="宋体" panose="02010600030101010101" pitchFamily="2" charset="-122"/>
              </a:rPr>
              <a:t> </a:t>
            </a:r>
            <a:r>
              <a:rPr lang="en-US" altLang="zh-CN" sz="3599" dirty="0" err="1">
                <a:solidFill>
                  <a:prstClr val="black"/>
                </a:solidFill>
                <a:latin typeface="Calibri"/>
                <a:ea typeface="宋体" panose="02010600030101010101" pitchFamily="2" charset="-122"/>
              </a:rPr>
              <a:t>bạn</a:t>
            </a:r>
            <a:r>
              <a:rPr lang="en-US" altLang="zh-CN" sz="3599" dirty="0">
                <a:solidFill>
                  <a:prstClr val="black"/>
                </a:solidFill>
                <a:latin typeface="Calibri"/>
                <a:ea typeface="宋体" panose="02010600030101010101" pitchFamily="2" charset="-122"/>
              </a:rPr>
              <a:t> </a:t>
            </a:r>
            <a:r>
              <a:rPr lang="en-US" altLang="zh-CN" sz="3599" dirty="0" err="1">
                <a:solidFill>
                  <a:prstClr val="black"/>
                </a:solidFill>
                <a:latin typeface="Calibri"/>
                <a:ea typeface="宋体" panose="02010600030101010101" pitchFamily="2" charset="-122"/>
              </a:rPr>
              <a:t>ơi</a:t>
            </a:r>
            <a:r>
              <a:rPr lang="en-US" altLang="zh-CN" sz="3599" dirty="0">
                <a:solidFill>
                  <a:prstClr val="black"/>
                </a:solidFill>
                <a:latin typeface="Calibri"/>
                <a:ea typeface="宋体" panose="02010600030101010101" pitchFamily="2" charset="-122"/>
              </a:rPr>
              <a:t>?</a:t>
            </a:r>
            <a:endParaRPr kumimoji="0" lang="zh-CN" altLang="en-US" sz="3599"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19" name="图片 19"/>
          <p:cNvPicPr>
            <a:picLocks noChangeAspect="1"/>
          </p:cNvPicPr>
          <p:nvPr/>
        </p:nvPicPr>
        <p:blipFill rotWithShape="1">
          <a:blip r:embed="rId6" cstate="screen"/>
          <a:srcRect l="1020" b="5828"/>
          <a:stretch>
            <a:fillRect/>
          </a:stretch>
        </p:blipFill>
        <p:spPr>
          <a:xfrm>
            <a:off x="1587" y="5983244"/>
            <a:ext cx="4942585" cy="873864"/>
          </a:xfrm>
          <a:prstGeom prst="rect">
            <a:avLst/>
          </a:prstGeom>
        </p:spPr>
      </p:pic>
      <p:grpSp>
        <p:nvGrpSpPr>
          <p:cNvPr id="6" name="Group 5"/>
          <p:cNvGrpSpPr/>
          <p:nvPr/>
        </p:nvGrpSpPr>
        <p:grpSpPr>
          <a:xfrm>
            <a:off x="8692892" y="-1897197"/>
            <a:ext cx="3533738" cy="1583608"/>
            <a:chOff x="7675497" y="1612359"/>
            <a:chExt cx="3534658" cy="1584020"/>
          </a:xfrm>
        </p:grpSpPr>
        <p:sp>
          <p:nvSpPr>
            <p:cNvPr id="5" name="Rectangle 4"/>
            <p:cNvSpPr/>
            <p:nvPr/>
          </p:nvSpPr>
          <p:spPr>
            <a:xfrm>
              <a:off x="7969795" y="2276872"/>
              <a:ext cx="3240360" cy="919507"/>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Caùc</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baïn</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ñang</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noùi</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gì</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laøm</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gì</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a:t>
              </a:r>
            </a:p>
          </p:txBody>
        </p:sp>
        <p:pic>
          <p:nvPicPr>
            <p:cNvPr id="26"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Rounded Corners 1">
            <a:hlinkClick r:id="rId9" action="ppaction://hlinksldjump"/>
            <a:extLst>
              <a:ext uri="{FF2B5EF4-FFF2-40B4-BE49-F238E27FC236}">
                <a16:creationId xmlns:a16="http://schemas.microsoft.com/office/drawing/2014/main" id="{687D69E1-D927-C468-0DFE-77419EC82B3C}"/>
              </a:ext>
            </a:extLst>
          </p:cNvPr>
          <p:cNvSpPr/>
          <p:nvPr/>
        </p:nvSpPr>
        <p:spPr>
          <a:xfrm>
            <a:off x="10149840" y="6004560"/>
            <a:ext cx="1584960" cy="558800"/>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Trở</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lại</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88F18696-A635-4CC8-1C30-8E605159B75B}"/>
              </a:ext>
            </a:extLst>
          </p:cNvPr>
          <p:cNvSpPr/>
          <p:nvPr/>
        </p:nvSpPr>
        <p:spPr>
          <a:xfrm>
            <a:off x="2328782" y="5012764"/>
            <a:ext cx="7468362" cy="1224439"/>
          </a:xfrm>
          <a:prstGeom prst="rect">
            <a:avLst/>
          </a:prstGeom>
          <a:solidFill>
            <a:srgbClr val="FFE285"/>
          </a:solidFill>
          <a:ln w="28575" cap="flat" cmpd="sng" algn="ctr">
            <a:noFill/>
            <a:prstDash val="solid"/>
            <a:miter lim="800000"/>
          </a:ln>
          <a:effectLst/>
        </p:spPr>
        <p:txBody>
          <a:bodyPr lIns="91294" tIns="45647" rIns="91294" bIns="45647" rtlCol="0" anchor="ctr"/>
          <a:lstStyle/>
          <a:p>
            <a:pPr lvl="0">
              <a:buClrTx/>
              <a:defRPr/>
            </a:pPr>
            <a:r>
              <a:rPr lang="en-US" sz="4000" dirty="0">
                <a:latin typeface="Arial" panose="020B0604020202020204" pitchFamily="34" charset="0"/>
                <a:ea typeface="Arial-Rounded" pitchFamily="34" charset="0"/>
                <a:cs typeface="Arial" panose="020B0604020202020204" pitchFamily="34" charset="0"/>
              </a:rPr>
              <a:t>C. </a:t>
            </a:r>
            <a:r>
              <a:rPr lang="en-US" sz="4000" dirty="0" err="1">
                <a:latin typeface="Arial" panose="020B0604020202020204" pitchFamily="34" charset="0"/>
                <a:ea typeface="Arial-Rounded" pitchFamily="34" charset="0"/>
                <a:cs typeface="Arial" panose="020B0604020202020204" pitchFamily="34" charset="0"/>
              </a:rPr>
              <a:t>Đường</a:t>
            </a:r>
            <a:r>
              <a:rPr lang="en-US" sz="4000" dirty="0">
                <a:latin typeface="Arial" panose="020B0604020202020204" pitchFamily="34" charset="0"/>
                <a:ea typeface="Arial-Rounded" pitchFamily="34" charset="0"/>
                <a:cs typeface="Arial" panose="020B0604020202020204" pitchFamily="34" charset="0"/>
              </a:rPr>
              <a:t> </a:t>
            </a:r>
            <a:r>
              <a:rPr lang="en-US" sz="4000" dirty="0" err="1">
                <a:latin typeface="Arial" panose="020B0604020202020204" pitchFamily="34" charset="0"/>
                <a:ea typeface="Arial-Rounded" pitchFamily="34" charset="0"/>
                <a:cs typeface="Arial" panose="020B0604020202020204" pitchFamily="34" charset="0"/>
              </a:rPr>
              <a:t>sắt</a:t>
            </a:r>
            <a:endParaRPr lang="vi-VN" sz="4000" dirty="0">
              <a:latin typeface="Arial" panose="020B0604020202020204" pitchFamily="34" charset="0"/>
              <a:ea typeface="Arial-Rounded" pitchFamily="34" charset="0"/>
              <a:cs typeface="Arial" panose="020B0604020202020204" pitchFamily="34" charset="0"/>
            </a:endParaRPr>
          </a:p>
        </p:txBody>
      </p:sp>
      <p:sp>
        <p:nvSpPr>
          <p:cNvPr id="11" name="Rectangle 10">
            <a:extLst>
              <a:ext uri="{FF2B5EF4-FFF2-40B4-BE49-F238E27FC236}">
                <a16:creationId xmlns:a16="http://schemas.microsoft.com/office/drawing/2014/main" id="{F25A5A2E-119A-7968-A9FC-F80DFEBEC9A0}"/>
              </a:ext>
            </a:extLst>
          </p:cNvPr>
          <p:cNvSpPr/>
          <p:nvPr/>
        </p:nvSpPr>
        <p:spPr>
          <a:xfrm>
            <a:off x="2328782" y="3566196"/>
            <a:ext cx="7468362" cy="1255757"/>
          </a:xfrm>
          <a:prstGeom prst="rect">
            <a:avLst/>
          </a:prstGeom>
          <a:solidFill>
            <a:srgbClr val="FFE285"/>
          </a:solidFill>
          <a:ln w="28575" cap="flat" cmpd="sng" algn="ctr">
            <a:noFill/>
            <a:prstDash val="solid"/>
            <a:miter lim="800000"/>
          </a:ln>
          <a:effectLst/>
        </p:spPr>
        <p:txBody>
          <a:bodyPr lIns="91294" tIns="45647" rIns="91294" bIns="45647" rtlCol="0" anchor="ctr"/>
          <a:lstStyle/>
          <a:p>
            <a:r>
              <a:rPr lang="en-US" sz="4000" dirty="0">
                <a:latin typeface="Arial" panose="020B0604020202020204" pitchFamily="34" charset="0"/>
                <a:ea typeface="Arial-Rounded" pitchFamily="34" charset="0"/>
                <a:cs typeface="Arial" panose="020B0604020202020204" pitchFamily="34" charset="0"/>
              </a:rPr>
              <a:t>B. </a:t>
            </a:r>
            <a:r>
              <a:rPr lang="en-US" sz="4000" dirty="0" err="1">
                <a:latin typeface="Arial" panose="020B0604020202020204" pitchFamily="34" charset="0"/>
                <a:ea typeface="Arial-Rounded" pitchFamily="34" charset="0"/>
                <a:cs typeface="Arial" panose="020B0604020202020204" pitchFamily="34" charset="0"/>
              </a:rPr>
              <a:t>Đường</a:t>
            </a:r>
            <a:r>
              <a:rPr lang="en-US" sz="4000" dirty="0">
                <a:latin typeface="Arial" panose="020B0604020202020204" pitchFamily="34" charset="0"/>
                <a:ea typeface="Arial-Rounded" pitchFamily="34" charset="0"/>
                <a:cs typeface="Arial" panose="020B0604020202020204" pitchFamily="34" charset="0"/>
              </a:rPr>
              <a:t> </a:t>
            </a:r>
            <a:r>
              <a:rPr lang="en-US" sz="4000" dirty="0" err="1">
                <a:latin typeface="Arial" panose="020B0604020202020204" pitchFamily="34" charset="0"/>
                <a:ea typeface="Arial-Rounded" pitchFamily="34" charset="0"/>
                <a:cs typeface="Arial" panose="020B0604020202020204" pitchFamily="34" charset="0"/>
              </a:rPr>
              <a:t>bộ</a:t>
            </a:r>
            <a:endParaRPr lang="en-US" sz="4000" dirty="0">
              <a:latin typeface="Arial" panose="020B0604020202020204" pitchFamily="34" charset="0"/>
              <a:ea typeface="Arial-Rounded" pitchFamily="34" charset="0"/>
              <a:cs typeface="Arial" panose="020B0604020202020204" pitchFamily="34" charset="0"/>
            </a:endParaRPr>
          </a:p>
        </p:txBody>
      </p:sp>
      <p:pic>
        <p:nvPicPr>
          <p:cNvPr id="12" name="Picture 11">
            <a:extLst>
              <a:ext uri="{FF2B5EF4-FFF2-40B4-BE49-F238E27FC236}">
                <a16:creationId xmlns:a16="http://schemas.microsoft.com/office/drawing/2014/main" id="{BD908457-9472-C92C-3D7C-433F6EECB50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48916" y="5171981"/>
            <a:ext cx="796700" cy="781372"/>
          </a:xfrm>
          <a:prstGeom prst="rect">
            <a:avLst/>
          </a:prstGeom>
          <a:noFill/>
        </p:spPr>
      </p:pic>
      <p:pic>
        <p:nvPicPr>
          <p:cNvPr id="13" name="Picture 12">
            <a:extLst>
              <a:ext uri="{FF2B5EF4-FFF2-40B4-BE49-F238E27FC236}">
                <a16:creationId xmlns:a16="http://schemas.microsoft.com/office/drawing/2014/main" id="{04A8DF9E-5B79-32E7-FE55-09056EB4C1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48916" y="3743264"/>
            <a:ext cx="806143" cy="776989"/>
          </a:xfrm>
          <a:prstGeom prst="rect">
            <a:avLst/>
          </a:prstGeom>
          <a:noFill/>
        </p:spPr>
      </p:pic>
      <p:sp>
        <p:nvSpPr>
          <p:cNvPr id="14" name="Rectangle 13">
            <a:extLst>
              <a:ext uri="{FF2B5EF4-FFF2-40B4-BE49-F238E27FC236}">
                <a16:creationId xmlns:a16="http://schemas.microsoft.com/office/drawing/2014/main" id="{77483AFA-A71E-116C-0EFF-637E58C71BCA}"/>
              </a:ext>
            </a:extLst>
          </p:cNvPr>
          <p:cNvSpPr/>
          <p:nvPr/>
        </p:nvSpPr>
        <p:spPr>
          <a:xfrm>
            <a:off x="2328782" y="2154841"/>
            <a:ext cx="7468362" cy="1220544"/>
          </a:xfrm>
          <a:prstGeom prst="rect">
            <a:avLst/>
          </a:prstGeom>
          <a:solidFill>
            <a:srgbClr val="FFE285"/>
          </a:solidFill>
          <a:ln w="28575" cap="flat" cmpd="sng" algn="ctr">
            <a:noFill/>
            <a:prstDash val="solid"/>
            <a:miter lim="800000"/>
          </a:ln>
          <a:effectLst/>
        </p:spPr>
        <p:txBody>
          <a:bodyPr lIns="91294" tIns="45647" rIns="91294" bIns="45647" rtlCol="0" anchor="ctr"/>
          <a:lstStyle/>
          <a:p>
            <a:r>
              <a:rPr lang="en-US" sz="4000" dirty="0">
                <a:latin typeface="Arial" panose="020B0604020202020204" pitchFamily="34" charset="0"/>
                <a:ea typeface="Arial-Rounded" pitchFamily="34" charset="0"/>
                <a:cs typeface="Arial" panose="020B0604020202020204" pitchFamily="34" charset="0"/>
              </a:rPr>
              <a:t>A. </a:t>
            </a:r>
            <a:r>
              <a:rPr lang="en-US" sz="4000" dirty="0" err="1">
                <a:latin typeface="Arial" panose="020B0604020202020204" pitchFamily="34" charset="0"/>
                <a:ea typeface="Arial-Rounded" pitchFamily="34" charset="0"/>
                <a:cs typeface="Arial" panose="020B0604020202020204" pitchFamily="34" charset="0"/>
              </a:rPr>
              <a:t>Đường</a:t>
            </a:r>
            <a:r>
              <a:rPr lang="en-US" sz="4000" dirty="0">
                <a:latin typeface="Arial" panose="020B0604020202020204" pitchFamily="34" charset="0"/>
                <a:ea typeface="Arial-Rounded" pitchFamily="34" charset="0"/>
                <a:cs typeface="Arial" panose="020B0604020202020204" pitchFamily="34" charset="0"/>
              </a:rPr>
              <a:t> </a:t>
            </a:r>
            <a:r>
              <a:rPr lang="en-US" sz="4000" dirty="0" err="1">
                <a:latin typeface="Arial" panose="020B0604020202020204" pitchFamily="34" charset="0"/>
                <a:ea typeface="Arial-Rounded" pitchFamily="34" charset="0"/>
                <a:cs typeface="Arial" panose="020B0604020202020204" pitchFamily="34" charset="0"/>
              </a:rPr>
              <a:t>thuỷ</a:t>
            </a:r>
            <a:endParaRPr lang="en-US" sz="4000" dirty="0">
              <a:latin typeface="Arial" panose="020B0604020202020204" pitchFamily="34" charset="0"/>
              <a:ea typeface="Arial-Rounded" pitchFamily="34" charset="0"/>
              <a:cs typeface="Arial" panose="020B0604020202020204" pitchFamily="34" charset="0"/>
            </a:endParaRPr>
          </a:p>
        </p:txBody>
      </p:sp>
      <p:pic>
        <p:nvPicPr>
          <p:cNvPr id="15" name="Picture 14">
            <a:extLst>
              <a:ext uri="{FF2B5EF4-FFF2-40B4-BE49-F238E27FC236}">
                <a16:creationId xmlns:a16="http://schemas.microsoft.com/office/drawing/2014/main" id="{18C14192-3BA7-9BBA-9915-89918672BEE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48916" y="2219385"/>
            <a:ext cx="806143" cy="776989"/>
          </a:xfrm>
          <a:prstGeom prst="rect">
            <a:avLst/>
          </a:prstGeom>
          <a:noFill/>
        </p:spPr>
      </p:pic>
    </p:spTree>
    <p:extLst>
      <p:ext uri="{BB962C8B-B14F-4D97-AF65-F5344CB8AC3E}">
        <p14:creationId xmlns:p14="http://schemas.microsoft.com/office/powerpoint/2010/main" val="381823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strVal val="#ppt_w*0.70"/>
                                          </p:val>
                                        </p:tav>
                                        <p:tav tm="100000">
                                          <p:val>
                                            <p:strVal val="#ppt_w"/>
                                          </p:val>
                                        </p:tav>
                                      </p:tavLst>
                                    </p:anim>
                                    <p:anim calcmode="lin" valueType="num">
                                      <p:cBhvr>
                                        <p:cTn id="18" dur="1000" fill="hold"/>
                                        <p:tgtEl>
                                          <p:spTgt spid="14"/>
                                        </p:tgtEl>
                                        <p:attrNameLst>
                                          <p:attrName>ppt_h</p:attrName>
                                        </p:attrNameLst>
                                      </p:cBhvr>
                                      <p:tavLst>
                                        <p:tav tm="0">
                                          <p:val>
                                            <p:strVal val="#ppt_h"/>
                                          </p:val>
                                        </p:tav>
                                        <p:tav tm="100000">
                                          <p:val>
                                            <p:strVal val="#ppt_h"/>
                                          </p:val>
                                        </p:tav>
                                      </p:tavLst>
                                    </p:anim>
                                    <p:animEffect transition="in" filter="fade">
                                      <p:cBhvr>
                                        <p:cTn id="1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withEffect">
                                  <p:stCondLst>
                                    <p:cond delay="0"/>
                                  </p:stCondLst>
                                  <p:childTnLst>
                                    <p:animClr clrSpc="rgb" dir="cw">
                                      <p:cBhvr>
                                        <p:cTn id="24" dur="250" fill="hold"/>
                                        <p:tgtEl>
                                          <p:spTgt spid="4"/>
                                        </p:tgtEl>
                                        <p:attrNameLst>
                                          <p:attrName>fillcolor</p:attrName>
                                        </p:attrNameLst>
                                      </p:cBhvr>
                                      <p:to>
                                        <a:schemeClr val="bg2"/>
                                      </p:to>
                                    </p:animClr>
                                    <p:set>
                                      <p:cBhvr>
                                        <p:cTn id="25" dur="250" fill="hold"/>
                                        <p:tgtEl>
                                          <p:spTgt spid="4"/>
                                        </p:tgtEl>
                                        <p:attrNameLst>
                                          <p:attrName>fill.type</p:attrName>
                                        </p:attrNameLst>
                                      </p:cBhvr>
                                      <p:to>
                                        <p:strVal val="solid"/>
                                      </p:to>
                                    </p:set>
                                    <p:set>
                                      <p:cBhvr>
                                        <p:cTn id="26" dur="250" fill="hold"/>
                                        <p:tgtEl>
                                          <p:spTgt spid="4"/>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par>
                                <p:cTn id="27" presetID="1" presetClass="emph" presetSubtype="2" fill="hold" nodeType="withEffect">
                                  <p:stCondLst>
                                    <p:cond delay="500"/>
                                  </p:stCondLst>
                                  <p:childTnLst>
                                    <p:animClr clrSpc="rgb" dir="cw">
                                      <p:cBhvr>
                                        <p:cTn id="28" dur="250" fill="hold"/>
                                        <p:tgtEl>
                                          <p:spTgt spid="4"/>
                                        </p:tgtEl>
                                        <p:attrNameLst>
                                          <p:attrName>fillcolor</p:attrName>
                                        </p:attrNameLst>
                                      </p:cBhvr>
                                      <p:to>
                                        <a:srgbClr val="FFFF00"/>
                                      </p:to>
                                    </p:animClr>
                                    <p:set>
                                      <p:cBhvr>
                                        <p:cTn id="29" dur="250" fill="hold"/>
                                        <p:tgtEl>
                                          <p:spTgt spid="4"/>
                                        </p:tgtEl>
                                        <p:attrNameLst>
                                          <p:attrName>fill.type</p:attrName>
                                        </p:attrNameLst>
                                      </p:cBhvr>
                                      <p:to>
                                        <p:strVal val="solid"/>
                                      </p:to>
                                    </p:set>
                                    <p:set>
                                      <p:cBhvr>
                                        <p:cTn id="30" dur="250" fill="hold"/>
                                        <p:tgtEl>
                                          <p:spTgt spid="4"/>
                                        </p:tgtEl>
                                        <p:attrNameLst>
                                          <p:attrName>fill.on</p:attrName>
                                        </p:attrNameLst>
                                      </p:cBhvr>
                                      <p:to>
                                        <p:strVal val="true"/>
                                      </p:to>
                                    </p:set>
                                  </p:childTnLst>
                                </p:cTn>
                              </p:par>
                              <p:par>
                                <p:cTn id="31" presetID="23" presetClass="entr" presetSubtype="32" fill="hold" nodeType="withEffect">
                                  <p:stCondLst>
                                    <p:cond delay="500"/>
                                  </p:stCondLst>
                                  <p:childTnLst>
                                    <p:set>
                                      <p:cBhvr>
                                        <p:cTn id="32" dur="1" fill="hold">
                                          <p:stCondLst>
                                            <p:cond delay="0"/>
                                          </p:stCondLst>
                                        </p:cTn>
                                        <p:tgtEl>
                                          <p:spTgt spid="12"/>
                                        </p:tgtEl>
                                        <p:attrNameLst>
                                          <p:attrName>style.visibility</p:attrName>
                                        </p:attrNameLst>
                                      </p:cBhvr>
                                      <p:to>
                                        <p:strVal val="visible"/>
                                      </p:to>
                                    </p:set>
                                    <p:anim calcmode="lin" valueType="num">
                                      <p:cBhvr>
                                        <p:cTn id="33" dur="250" fill="hold"/>
                                        <p:tgtEl>
                                          <p:spTgt spid="12"/>
                                        </p:tgtEl>
                                        <p:attrNameLst>
                                          <p:attrName>ppt_w</p:attrName>
                                        </p:attrNameLst>
                                      </p:cBhvr>
                                      <p:tavLst>
                                        <p:tav tm="0">
                                          <p:val>
                                            <p:strVal val="4*#ppt_w"/>
                                          </p:val>
                                        </p:tav>
                                        <p:tav tm="100000">
                                          <p:val>
                                            <p:strVal val="#ppt_w"/>
                                          </p:val>
                                        </p:tav>
                                      </p:tavLst>
                                    </p:anim>
                                    <p:anim calcmode="lin" valueType="num">
                                      <p:cBhvr>
                                        <p:cTn id="34"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4"/>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withEffect">
                                  <p:stCondLst>
                                    <p:cond delay="0"/>
                                  </p:stCondLst>
                                  <p:childTnLst>
                                    <p:animClr clrSpc="rgb" dir="cw">
                                      <p:cBhvr>
                                        <p:cTn id="39" dur="250" fill="hold"/>
                                        <p:tgtEl>
                                          <p:spTgt spid="11"/>
                                        </p:tgtEl>
                                        <p:attrNameLst>
                                          <p:attrName>fillcolor</p:attrName>
                                        </p:attrNameLst>
                                      </p:cBhvr>
                                      <p:to>
                                        <a:schemeClr val="accent1"/>
                                      </p:to>
                                    </p:animClr>
                                    <p:set>
                                      <p:cBhvr>
                                        <p:cTn id="40" dur="250" fill="hold"/>
                                        <p:tgtEl>
                                          <p:spTgt spid="11"/>
                                        </p:tgtEl>
                                        <p:attrNameLst>
                                          <p:attrName>fill.type</p:attrName>
                                        </p:attrNameLst>
                                      </p:cBhvr>
                                      <p:to>
                                        <p:strVal val="solid"/>
                                      </p:to>
                                    </p:set>
                                    <p:set>
                                      <p:cBhvr>
                                        <p:cTn id="41" dur="250" fill="hold"/>
                                        <p:tgtEl>
                                          <p:spTgt spid="1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par>
                                <p:cTn id="42" presetID="1" presetClass="emph" presetSubtype="2" fill="hold" nodeType="withEffect">
                                  <p:stCondLst>
                                    <p:cond delay="500"/>
                                  </p:stCondLst>
                                  <p:childTnLst>
                                    <p:animClr clrSpc="rgb" dir="cw">
                                      <p:cBhvr>
                                        <p:cTn id="43" dur="250" fill="hold"/>
                                        <p:tgtEl>
                                          <p:spTgt spid="11"/>
                                        </p:tgtEl>
                                        <p:attrNameLst>
                                          <p:attrName>fillcolor</p:attrName>
                                        </p:attrNameLst>
                                      </p:cBhvr>
                                      <p:to>
                                        <a:schemeClr val="accent1"/>
                                      </p:to>
                                    </p:animClr>
                                    <p:set>
                                      <p:cBhvr>
                                        <p:cTn id="44" dur="250" fill="hold"/>
                                        <p:tgtEl>
                                          <p:spTgt spid="11"/>
                                        </p:tgtEl>
                                        <p:attrNameLst>
                                          <p:attrName>fill.type</p:attrName>
                                        </p:attrNameLst>
                                      </p:cBhvr>
                                      <p:to>
                                        <p:strVal val="solid"/>
                                      </p:to>
                                    </p:set>
                                    <p:set>
                                      <p:cBhvr>
                                        <p:cTn id="45" dur="250" fill="hold"/>
                                        <p:tgtEl>
                                          <p:spTgt spid="11"/>
                                        </p:tgtEl>
                                        <p:attrNameLst>
                                          <p:attrName>fill.on</p:attrName>
                                        </p:attrNameLst>
                                      </p:cBhvr>
                                      <p:to>
                                        <p:strVal val="true"/>
                                      </p:to>
                                    </p:set>
                                  </p:childTnLst>
                                </p:cTn>
                              </p:par>
                              <p:par>
                                <p:cTn id="46" presetID="23" presetClass="entr" presetSubtype="32" fill="hold" nodeType="withEffect">
                                  <p:stCondLst>
                                    <p:cond delay="500"/>
                                  </p:stCondLst>
                                  <p:childTnLst>
                                    <p:set>
                                      <p:cBhvr>
                                        <p:cTn id="47" dur="1" fill="hold">
                                          <p:stCondLst>
                                            <p:cond delay="0"/>
                                          </p:stCondLst>
                                        </p:cTn>
                                        <p:tgtEl>
                                          <p:spTgt spid="13"/>
                                        </p:tgtEl>
                                        <p:attrNameLst>
                                          <p:attrName>style.visibility</p:attrName>
                                        </p:attrNameLst>
                                      </p:cBhvr>
                                      <p:to>
                                        <p:strVal val="visible"/>
                                      </p:to>
                                    </p:set>
                                    <p:anim calcmode="lin" valueType="num">
                                      <p:cBhvr>
                                        <p:cTn id="48" dur="250" fill="hold"/>
                                        <p:tgtEl>
                                          <p:spTgt spid="13"/>
                                        </p:tgtEl>
                                        <p:attrNameLst>
                                          <p:attrName>ppt_w</p:attrName>
                                        </p:attrNameLst>
                                      </p:cBhvr>
                                      <p:tavLst>
                                        <p:tav tm="0">
                                          <p:val>
                                            <p:strVal val="4*#ppt_w"/>
                                          </p:val>
                                        </p:tav>
                                        <p:tav tm="100000">
                                          <p:val>
                                            <p:strVal val="#ppt_w"/>
                                          </p:val>
                                        </p:tav>
                                      </p:tavLst>
                                    </p:anim>
                                    <p:anim calcmode="lin" valueType="num">
                                      <p:cBhvr>
                                        <p:cTn id="49"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withEffect">
                                  <p:stCondLst>
                                    <p:cond delay="0"/>
                                  </p:stCondLst>
                                  <p:childTnLst>
                                    <p:animClr clrSpc="rgb" dir="cw">
                                      <p:cBhvr>
                                        <p:cTn id="54" dur="250" fill="hold"/>
                                        <p:tgtEl>
                                          <p:spTgt spid="14"/>
                                        </p:tgtEl>
                                        <p:attrNameLst>
                                          <p:attrName>fillcolor</p:attrName>
                                        </p:attrNameLst>
                                      </p:cBhvr>
                                      <p:to>
                                        <a:schemeClr val="accent1"/>
                                      </p:to>
                                    </p:animClr>
                                    <p:set>
                                      <p:cBhvr>
                                        <p:cTn id="55" dur="250" fill="hold"/>
                                        <p:tgtEl>
                                          <p:spTgt spid="14"/>
                                        </p:tgtEl>
                                        <p:attrNameLst>
                                          <p:attrName>fill.type</p:attrName>
                                        </p:attrNameLst>
                                      </p:cBhvr>
                                      <p:to>
                                        <p:strVal val="solid"/>
                                      </p:to>
                                    </p:set>
                                    <p:set>
                                      <p:cBhvr>
                                        <p:cTn id="56" dur="250" fill="hold"/>
                                        <p:tgtEl>
                                          <p:spTgt spid="14"/>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par>
                                <p:cTn id="57" presetID="1" presetClass="emph" presetSubtype="2" fill="hold" nodeType="withEffect">
                                  <p:stCondLst>
                                    <p:cond delay="500"/>
                                  </p:stCondLst>
                                  <p:childTnLst>
                                    <p:animClr clrSpc="rgb" dir="cw">
                                      <p:cBhvr>
                                        <p:cTn id="58" dur="250" fill="hold"/>
                                        <p:tgtEl>
                                          <p:spTgt spid="14"/>
                                        </p:tgtEl>
                                        <p:attrNameLst>
                                          <p:attrName>fillcolor</p:attrName>
                                        </p:attrNameLst>
                                      </p:cBhvr>
                                      <p:to>
                                        <a:schemeClr val="accent1"/>
                                      </p:to>
                                    </p:animClr>
                                    <p:set>
                                      <p:cBhvr>
                                        <p:cTn id="59" dur="250" fill="hold"/>
                                        <p:tgtEl>
                                          <p:spTgt spid="14"/>
                                        </p:tgtEl>
                                        <p:attrNameLst>
                                          <p:attrName>fill.type</p:attrName>
                                        </p:attrNameLst>
                                      </p:cBhvr>
                                      <p:to>
                                        <p:strVal val="solid"/>
                                      </p:to>
                                    </p:set>
                                    <p:set>
                                      <p:cBhvr>
                                        <p:cTn id="60" dur="250" fill="hold"/>
                                        <p:tgtEl>
                                          <p:spTgt spid="14"/>
                                        </p:tgtEl>
                                        <p:attrNameLst>
                                          <p:attrName>fill.on</p:attrName>
                                        </p:attrNameLst>
                                      </p:cBhvr>
                                      <p:to>
                                        <p:strVal val="true"/>
                                      </p:to>
                                    </p:set>
                                  </p:childTnLst>
                                </p:cTn>
                              </p:par>
                              <p:par>
                                <p:cTn id="61" presetID="23" presetClass="entr" presetSubtype="32" fill="hold" nodeType="withEffect">
                                  <p:stCondLst>
                                    <p:cond delay="500"/>
                                  </p:stCondLst>
                                  <p:childTnLst>
                                    <p:set>
                                      <p:cBhvr>
                                        <p:cTn id="62" dur="1" fill="hold">
                                          <p:stCondLst>
                                            <p:cond delay="0"/>
                                          </p:stCondLst>
                                        </p:cTn>
                                        <p:tgtEl>
                                          <p:spTgt spid="15"/>
                                        </p:tgtEl>
                                        <p:attrNameLst>
                                          <p:attrName>style.visibility</p:attrName>
                                        </p:attrNameLst>
                                      </p:cBhvr>
                                      <p:to>
                                        <p:strVal val="visible"/>
                                      </p:to>
                                    </p:set>
                                    <p:anim calcmode="lin" valueType="num">
                                      <p:cBhvr>
                                        <p:cTn id="63" dur="250" fill="hold"/>
                                        <p:tgtEl>
                                          <p:spTgt spid="15"/>
                                        </p:tgtEl>
                                        <p:attrNameLst>
                                          <p:attrName>ppt_w</p:attrName>
                                        </p:attrNameLst>
                                      </p:cBhvr>
                                      <p:tavLst>
                                        <p:tav tm="0">
                                          <p:val>
                                            <p:strVal val="4*#ppt_w"/>
                                          </p:val>
                                        </p:tav>
                                        <p:tav tm="100000">
                                          <p:val>
                                            <p:strVal val="#ppt_w"/>
                                          </p:val>
                                        </p:tav>
                                      </p:tavLst>
                                    </p:anim>
                                    <p:anim calcmode="lin" valueType="num">
                                      <p:cBhvr>
                                        <p:cTn id="64"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4"/>
                  </p:tgtEl>
                </p:cond>
              </p:nextCondLst>
            </p:seq>
          </p:childTnLst>
        </p:cTn>
      </p:par>
    </p:tnLst>
    <p:bldLst>
      <p:bldP spid="4" grpId="0" animBg="1"/>
      <p:bldP spid="11"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grpSp>
        <p:nvGrpSpPr>
          <p:cNvPr id="7" name="组合 561"/>
          <p:cNvGrpSpPr/>
          <p:nvPr/>
        </p:nvGrpSpPr>
        <p:grpSpPr>
          <a:xfrm>
            <a:off x="264871" y="117496"/>
            <a:ext cx="13102044" cy="1609704"/>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sp>
        <p:nvSpPr>
          <p:cNvPr id="10" name="文本框 18">
            <a:extLst>
              <a:ext uri="{FF2B5EF4-FFF2-40B4-BE49-F238E27FC236}">
                <a16:creationId xmlns:a16="http://schemas.microsoft.com/office/drawing/2014/main" id="{94AAAAED-4D83-41E3-BB60-D604328DBD4C}"/>
              </a:ext>
            </a:extLst>
          </p:cNvPr>
          <p:cNvSpPr txBox="1"/>
          <p:nvPr/>
        </p:nvSpPr>
        <p:spPr>
          <a:xfrm>
            <a:off x="640366" y="207567"/>
            <a:ext cx="10158742" cy="1200072"/>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3. </a:t>
            </a:r>
            <a:r>
              <a:rPr kumimoji="0" lang="en-US" altLang="zh-CN" sz="36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Đường</a:t>
            </a:r>
            <a:r>
              <a:rPr kumimoji="0" lang="en-US" altLang="zh-CN" sz="3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6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gì</a:t>
            </a:r>
            <a:r>
              <a:rPr kumimoji="0" lang="en-US" altLang="zh-CN" sz="3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ở </a:t>
            </a:r>
            <a:r>
              <a:rPr kumimoji="0" lang="en-US" altLang="zh-CN" sz="36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tít</a:t>
            </a:r>
            <a:r>
              <a:rPr kumimoji="0" lang="en-US" altLang="zh-CN" sz="3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6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trên</a:t>
            </a:r>
            <a:r>
              <a:rPr kumimoji="0" lang="en-US" altLang="zh-CN" sz="3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3600" b="0"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cao</a:t>
            </a:r>
            <a:endParaRPr kumimoji="0" lang="en-US" altLang="zh-CN" sz="3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a:p>
            <a:pPr marL="0" marR="0" lvl="0" indent="0" algn="ctr" defTabSz="914126" rtl="0" eaLnBrk="1" fontAlgn="auto" latinLnBrk="0" hangingPunct="1">
              <a:lnSpc>
                <a:spcPct val="100000"/>
              </a:lnSpc>
              <a:spcBef>
                <a:spcPts val="0"/>
              </a:spcBef>
              <a:spcAft>
                <a:spcPts val="0"/>
              </a:spcAft>
              <a:buClrTx/>
              <a:buSzTx/>
              <a:buFontTx/>
              <a:buNone/>
              <a:tabLst/>
              <a:defRPr/>
            </a:pPr>
            <a:r>
              <a:rPr lang="en-US" altLang="zh-CN" sz="3600" dirty="0" err="1">
                <a:solidFill>
                  <a:prstClr val="black"/>
                </a:solidFill>
                <a:latin typeface="Calibri"/>
                <a:ea typeface="宋体" panose="02010600030101010101" pitchFamily="2" charset="-122"/>
              </a:rPr>
              <a:t>Máy</a:t>
            </a:r>
            <a:r>
              <a:rPr lang="en-US" altLang="zh-CN" sz="3600" dirty="0">
                <a:solidFill>
                  <a:prstClr val="black"/>
                </a:solidFill>
                <a:latin typeface="Calibri"/>
                <a:ea typeface="宋体" panose="02010600030101010101" pitchFamily="2" charset="-122"/>
              </a:rPr>
              <a:t> bay </a:t>
            </a:r>
            <a:r>
              <a:rPr lang="en-US" altLang="zh-CN" sz="3600" dirty="0" err="1">
                <a:solidFill>
                  <a:prstClr val="black"/>
                </a:solidFill>
                <a:latin typeface="Calibri"/>
                <a:ea typeface="宋体" panose="02010600030101010101" pitchFamily="2" charset="-122"/>
              </a:rPr>
              <a:t>lên</a:t>
            </a:r>
            <a:r>
              <a:rPr lang="en-US" altLang="zh-CN" sz="3600" dirty="0">
                <a:solidFill>
                  <a:prstClr val="black"/>
                </a:solidFill>
                <a:latin typeface="Calibri"/>
                <a:ea typeface="宋体" panose="02010600030101010101" pitchFamily="2" charset="-122"/>
              </a:rPr>
              <a:t> </a:t>
            </a:r>
            <a:r>
              <a:rPr lang="en-US" altLang="zh-CN" sz="3600" dirty="0" err="1">
                <a:solidFill>
                  <a:prstClr val="black"/>
                </a:solidFill>
                <a:latin typeface="Calibri"/>
                <a:ea typeface="宋体" panose="02010600030101010101" pitchFamily="2" charset="-122"/>
              </a:rPr>
              <a:t>tận</a:t>
            </a:r>
            <a:r>
              <a:rPr lang="en-US" altLang="zh-CN" sz="3600" dirty="0">
                <a:solidFill>
                  <a:prstClr val="black"/>
                </a:solidFill>
                <a:latin typeface="Calibri"/>
                <a:ea typeface="宋体" panose="02010600030101010101" pitchFamily="2" charset="-122"/>
              </a:rPr>
              <a:t> “</a:t>
            </a:r>
            <a:r>
              <a:rPr lang="en-US" altLang="zh-CN" sz="3600" dirty="0" err="1">
                <a:solidFill>
                  <a:prstClr val="black"/>
                </a:solidFill>
                <a:latin typeface="Calibri"/>
                <a:ea typeface="宋体" panose="02010600030101010101" pitchFamily="2" charset="-122"/>
              </a:rPr>
              <a:t>vì</a:t>
            </a:r>
            <a:r>
              <a:rPr lang="en-US" altLang="zh-CN" sz="3600" dirty="0">
                <a:solidFill>
                  <a:prstClr val="black"/>
                </a:solidFill>
                <a:latin typeface="Calibri"/>
                <a:ea typeface="宋体" panose="02010600030101010101" pitchFamily="2" charset="-122"/>
              </a:rPr>
              <a:t> </a:t>
            </a:r>
            <a:r>
              <a:rPr lang="en-US" altLang="zh-CN" sz="3600" dirty="0" err="1">
                <a:solidFill>
                  <a:prstClr val="black"/>
                </a:solidFill>
                <a:latin typeface="Calibri"/>
                <a:ea typeface="宋体" panose="02010600030101010101" pitchFamily="2" charset="-122"/>
              </a:rPr>
              <a:t>sao</a:t>
            </a:r>
            <a:r>
              <a:rPr lang="en-US" altLang="zh-CN" sz="3600" dirty="0">
                <a:solidFill>
                  <a:prstClr val="black"/>
                </a:solidFill>
                <a:latin typeface="Calibri"/>
                <a:ea typeface="宋体" panose="02010600030101010101" pitchFamily="2" charset="-122"/>
              </a:rPr>
              <a:t>” </a:t>
            </a:r>
            <a:r>
              <a:rPr lang="en-US" altLang="zh-CN" sz="3600" dirty="0" err="1">
                <a:solidFill>
                  <a:prstClr val="black"/>
                </a:solidFill>
                <a:latin typeface="Calibri"/>
                <a:ea typeface="宋体" panose="02010600030101010101" pitchFamily="2" charset="-122"/>
              </a:rPr>
              <a:t>đường</a:t>
            </a:r>
            <a:r>
              <a:rPr lang="en-US" altLang="zh-CN" sz="3600" dirty="0">
                <a:solidFill>
                  <a:prstClr val="black"/>
                </a:solidFill>
                <a:latin typeface="Calibri"/>
                <a:ea typeface="宋体" panose="02010600030101010101" pitchFamily="2" charset="-122"/>
              </a:rPr>
              <a:t> </a:t>
            </a:r>
            <a:r>
              <a:rPr lang="en-US" altLang="zh-CN" sz="3600" dirty="0" err="1">
                <a:solidFill>
                  <a:prstClr val="black"/>
                </a:solidFill>
                <a:latin typeface="Calibri"/>
                <a:ea typeface="宋体" panose="02010600030101010101" pitchFamily="2" charset="-122"/>
              </a:rPr>
              <a:t>gì</a:t>
            </a:r>
            <a:r>
              <a:rPr lang="en-US" altLang="zh-CN" sz="3600" dirty="0">
                <a:solidFill>
                  <a:prstClr val="black"/>
                </a:solidFill>
                <a:latin typeface="Calibri"/>
                <a:ea typeface="宋体" panose="02010600030101010101" pitchFamily="2" charset="-122"/>
              </a:rPr>
              <a:t>?</a:t>
            </a:r>
            <a:endParaRPr kumimoji="0" lang="zh-CN" altLang="en-US" sz="36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19" name="图片 19"/>
          <p:cNvPicPr>
            <a:picLocks noChangeAspect="1"/>
          </p:cNvPicPr>
          <p:nvPr/>
        </p:nvPicPr>
        <p:blipFill rotWithShape="1">
          <a:blip r:embed="rId6" cstate="screen"/>
          <a:srcRect l="1020" b="5828"/>
          <a:stretch>
            <a:fillRect/>
          </a:stretch>
        </p:blipFill>
        <p:spPr>
          <a:xfrm>
            <a:off x="1587" y="5983244"/>
            <a:ext cx="4942585" cy="873864"/>
          </a:xfrm>
          <a:prstGeom prst="rect">
            <a:avLst/>
          </a:prstGeom>
        </p:spPr>
      </p:pic>
      <p:grpSp>
        <p:nvGrpSpPr>
          <p:cNvPr id="6" name="Group 5"/>
          <p:cNvGrpSpPr/>
          <p:nvPr/>
        </p:nvGrpSpPr>
        <p:grpSpPr>
          <a:xfrm>
            <a:off x="8692892" y="-1897197"/>
            <a:ext cx="3533738" cy="1583608"/>
            <a:chOff x="7675497" y="1612359"/>
            <a:chExt cx="3534658" cy="1584020"/>
          </a:xfrm>
        </p:grpSpPr>
        <p:sp>
          <p:nvSpPr>
            <p:cNvPr id="5" name="Rectangle 4"/>
            <p:cNvSpPr/>
            <p:nvPr/>
          </p:nvSpPr>
          <p:spPr>
            <a:xfrm>
              <a:off x="7969795" y="2276872"/>
              <a:ext cx="3240360" cy="919507"/>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Caùc</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baïn</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ñang</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noùi</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gì</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laøm</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 </a:t>
              </a:r>
              <a:r>
                <a:rPr kumimoji="0" lang="en-US" sz="2799" b="0" i="0" u="none" strike="noStrike" kern="1200" cap="none" spc="0" normalizeH="0" baseline="0" noProof="0" dirty="0" err="1">
                  <a:ln>
                    <a:noFill/>
                  </a:ln>
                  <a:solidFill>
                    <a:prstClr val="black"/>
                  </a:solidFill>
                  <a:effectLst/>
                  <a:uLnTx/>
                  <a:uFillTx/>
                  <a:latin typeface="VNI-Avo" pitchFamily="2" charset="0"/>
                  <a:ea typeface="+mn-ea"/>
                  <a:cs typeface="+mn-cs"/>
                </a:rPr>
                <a:t>gì</a:t>
              </a:r>
              <a:r>
                <a:rPr kumimoji="0" lang="en-US" sz="2799" b="0" i="0" u="none" strike="noStrike" kern="1200" cap="none" spc="0" normalizeH="0" baseline="0" noProof="0" dirty="0">
                  <a:ln>
                    <a:noFill/>
                  </a:ln>
                  <a:solidFill>
                    <a:prstClr val="black"/>
                  </a:solidFill>
                  <a:effectLst/>
                  <a:uLnTx/>
                  <a:uFillTx/>
                  <a:latin typeface="VNI-Avo" pitchFamily="2" charset="0"/>
                  <a:ea typeface="+mn-ea"/>
                  <a:cs typeface="+mn-cs"/>
                </a:rPr>
                <a:t>?</a:t>
              </a:r>
            </a:p>
          </p:txBody>
        </p:sp>
        <p:pic>
          <p:nvPicPr>
            <p:cNvPr id="26"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Rounded Corners 1">
            <a:hlinkClick r:id="rId9" action="ppaction://hlinksldjump"/>
            <a:extLst>
              <a:ext uri="{FF2B5EF4-FFF2-40B4-BE49-F238E27FC236}">
                <a16:creationId xmlns:a16="http://schemas.microsoft.com/office/drawing/2014/main" id="{BDED3B8F-8B17-9E8D-D125-96AC4529E46F}"/>
              </a:ext>
            </a:extLst>
          </p:cNvPr>
          <p:cNvSpPr/>
          <p:nvPr/>
        </p:nvSpPr>
        <p:spPr>
          <a:xfrm>
            <a:off x="10109200" y="5750560"/>
            <a:ext cx="1584960" cy="558800"/>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Trở</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lại</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AC528988-012D-44A4-CC05-87DE7453DBC8}"/>
              </a:ext>
            </a:extLst>
          </p:cNvPr>
          <p:cNvSpPr/>
          <p:nvPr/>
        </p:nvSpPr>
        <p:spPr>
          <a:xfrm>
            <a:off x="3188528" y="2041695"/>
            <a:ext cx="6172200" cy="1224439"/>
          </a:xfrm>
          <a:prstGeom prst="rect">
            <a:avLst/>
          </a:prstGeom>
          <a:solidFill>
            <a:srgbClr val="FFE285"/>
          </a:solidFill>
          <a:ln w="28575" cap="flat" cmpd="sng" algn="ctr">
            <a:noFill/>
            <a:prstDash val="solid"/>
            <a:miter lim="800000"/>
          </a:ln>
          <a:effectLst/>
        </p:spPr>
        <p:txBody>
          <a:bodyPr lIns="91294" tIns="45647" rIns="91294" bIns="45647" rtlCol="0" anchor="ctr"/>
          <a:lstStyle/>
          <a:p>
            <a:pPr lvl="0">
              <a:buClrTx/>
              <a:defRPr/>
            </a:pPr>
            <a:r>
              <a:rPr lang="en-US" sz="4000" dirty="0">
                <a:latin typeface="Arial" panose="020B0604020202020204" pitchFamily="34" charset="0"/>
                <a:ea typeface="Arial-Rounded" pitchFamily="34" charset="0"/>
                <a:cs typeface="Arial" panose="020B0604020202020204" pitchFamily="34" charset="0"/>
              </a:rPr>
              <a:t>A. </a:t>
            </a:r>
            <a:r>
              <a:rPr lang="en-US" sz="4000" dirty="0" err="1">
                <a:latin typeface="Arial" panose="020B0604020202020204" pitchFamily="34" charset="0"/>
                <a:ea typeface="Arial-Rounded" pitchFamily="34" charset="0"/>
                <a:cs typeface="Arial" panose="020B0604020202020204" pitchFamily="34" charset="0"/>
              </a:rPr>
              <a:t>Đường</a:t>
            </a:r>
            <a:r>
              <a:rPr lang="en-US" sz="4000" dirty="0">
                <a:latin typeface="Arial" panose="020B0604020202020204" pitchFamily="34" charset="0"/>
                <a:ea typeface="Arial-Rounded" pitchFamily="34" charset="0"/>
                <a:cs typeface="Arial" panose="020B0604020202020204" pitchFamily="34" charset="0"/>
              </a:rPr>
              <a:t> </a:t>
            </a:r>
            <a:r>
              <a:rPr lang="en-US" sz="4000" dirty="0" err="1">
                <a:latin typeface="Arial" panose="020B0604020202020204" pitchFamily="34" charset="0"/>
                <a:ea typeface="Arial-Rounded" pitchFamily="34" charset="0"/>
                <a:cs typeface="Arial" panose="020B0604020202020204" pitchFamily="34" charset="0"/>
              </a:rPr>
              <a:t>hàng</a:t>
            </a:r>
            <a:r>
              <a:rPr lang="en-US" sz="4000" dirty="0">
                <a:latin typeface="Arial" panose="020B0604020202020204" pitchFamily="34" charset="0"/>
                <a:ea typeface="Arial-Rounded" pitchFamily="34" charset="0"/>
                <a:cs typeface="Arial" panose="020B0604020202020204" pitchFamily="34" charset="0"/>
              </a:rPr>
              <a:t> </a:t>
            </a:r>
            <a:r>
              <a:rPr lang="en-US" sz="4000" dirty="0" err="1">
                <a:latin typeface="Arial" panose="020B0604020202020204" pitchFamily="34" charset="0"/>
                <a:ea typeface="Arial-Rounded" pitchFamily="34" charset="0"/>
                <a:cs typeface="Arial" panose="020B0604020202020204" pitchFamily="34" charset="0"/>
              </a:rPr>
              <a:t>không</a:t>
            </a:r>
            <a:endParaRPr lang="vi-VN" sz="4000" dirty="0">
              <a:latin typeface="Arial" panose="020B0604020202020204" pitchFamily="34" charset="0"/>
              <a:ea typeface="Arial-Rounded" pitchFamily="34" charset="0"/>
              <a:cs typeface="Arial" panose="020B0604020202020204" pitchFamily="34" charset="0"/>
            </a:endParaRPr>
          </a:p>
        </p:txBody>
      </p:sp>
      <p:sp>
        <p:nvSpPr>
          <p:cNvPr id="11" name="Rectangle 10">
            <a:extLst>
              <a:ext uri="{FF2B5EF4-FFF2-40B4-BE49-F238E27FC236}">
                <a16:creationId xmlns:a16="http://schemas.microsoft.com/office/drawing/2014/main" id="{493F4743-AD40-739D-D59B-D13D8BB99C66}"/>
              </a:ext>
            </a:extLst>
          </p:cNvPr>
          <p:cNvSpPr/>
          <p:nvPr/>
        </p:nvSpPr>
        <p:spPr>
          <a:xfrm>
            <a:off x="3188528" y="3493941"/>
            <a:ext cx="6172200" cy="1255757"/>
          </a:xfrm>
          <a:prstGeom prst="rect">
            <a:avLst/>
          </a:prstGeom>
          <a:solidFill>
            <a:srgbClr val="FFE285"/>
          </a:solidFill>
          <a:ln w="28575" cap="flat" cmpd="sng" algn="ctr">
            <a:noFill/>
            <a:prstDash val="solid"/>
            <a:miter lim="800000"/>
          </a:ln>
          <a:effectLst/>
        </p:spPr>
        <p:txBody>
          <a:bodyPr lIns="91294" tIns="45647" rIns="91294" bIns="45647" rtlCol="0" anchor="ctr"/>
          <a:lstStyle/>
          <a:p>
            <a:r>
              <a:rPr lang="en-US" sz="4000" dirty="0">
                <a:latin typeface="Arial" panose="020B0604020202020204" pitchFamily="34" charset="0"/>
                <a:ea typeface="Arial-Rounded" pitchFamily="34" charset="0"/>
                <a:cs typeface="Arial" panose="020B0604020202020204" pitchFamily="34" charset="0"/>
              </a:rPr>
              <a:t>B. </a:t>
            </a:r>
            <a:r>
              <a:rPr lang="en-US" sz="4000" dirty="0" err="1">
                <a:latin typeface="Arial" panose="020B0604020202020204" pitchFamily="34" charset="0"/>
                <a:ea typeface="Arial-Rounded" pitchFamily="34" charset="0"/>
                <a:cs typeface="Arial" panose="020B0604020202020204" pitchFamily="34" charset="0"/>
              </a:rPr>
              <a:t>Đường</a:t>
            </a:r>
            <a:r>
              <a:rPr lang="en-US" sz="4000" dirty="0">
                <a:latin typeface="Arial" panose="020B0604020202020204" pitchFamily="34" charset="0"/>
                <a:ea typeface="Arial-Rounded" pitchFamily="34" charset="0"/>
                <a:cs typeface="Arial" panose="020B0604020202020204" pitchFamily="34" charset="0"/>
              </a:rPr>
              <a:t> </a:t>
            </a:r>
            <a:r>
              <a:rPr lang="en-US" sz="4000" dirty="0" err="1">
                <a:latin typeface="Arial" panose="020B0604020202020204" pitchFamily="34" charset="0"/>
                <a:ea typeface="Arial-Rounded" pitchFamily="34" charset="0"/>
                <a:cs typeface="Arial" panose="020B0604020202020204" pitchFamily="34" charset="0"/>
              </a:rPr>
              <a:t>bộ</a:t>
            </a:r>
            <a:endParaRPr lang="en-US" sz="4000" dirty="0">
              <a:latin typeface="Arial" panose="020B0604020202020204" pitchFamily="34" charset="0"/>
              <a:ea typeface="Arial-Rounded" pitchFamily="34" charset="0"/>
              <a:cs typeface="Arial" panose="020B0604020202020204" pitchFamily="34" charset="0"/>
            </a:endParaRPr>
          </a:p>
        </p:txBody>
      </p:sp>
      <p:pic>
        <p:nvPicPr>
          <p:cNvPr id="12" name="Picture 11">
            <a:extLst>
              <a:ext uri="{FF2B5EF4-FFF2-40B4-BE49-F238E27FC236}">
                <a16:creationId xmlns:a16="http://schemas.microsoft.com/office/drawing/2014/main" id="{C08C8830-7C44-28DF-C014-A2457F27448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48916" y="2273167"/>
            <a:ext cx="796700" cy="781372"/>
          </a:xfrm>
          <a:prstGeom prst="rect">
            <a:avLst/>
          </a:prstGeom>
          <a:noFill/>
        </p:spPr>
      </p:pic>
      <p:pic>
        <p:nvPicPr>
          <p:cNvPr id="13" name="Picture 12">
            <a:extLst>
              <a:ext uri="{FF2B5EF4-FFF2-40B4-BE49-F238E27FC236}">
                <a16:creationId xmlns:a16="http://schemas.microsoft.com/office/drawing/2014/main" id="{DBBE2FAB-4F7A-3BD4-682B-9182B93B559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48916" y="3743264"/>
            <a:ext cx="806143" cy="776989"/>
          </a:xfrm>
          <a:prstGeom prst="rect">
            <a:avLst/>
          </a:prstGeom>
          <a:noFill/>
        </p:spPr>
      </p:pic>
      <p:sp>
        <p:nvSpPr>
          <p:cNvPr id="14" name="Rectangle 13">
            <a:extLst>
              <a:ext uri="{FF2B5EF4-FFF2-40B4-BE49-F238E27FC236}">
                <a16:creationId xmlns:a16="http://schemas.microsoft.com/office/drawing/2014/main" id="{2D73B734-20D4-C6F2-F5B9-F7C07C0BAEDF}"/>
              </a:ext>
            </a:extLst>
          </p:cNvPr>
          <p:cNvSpPr/>
          <p:nvPr/>
        </p:nvSpPr>
        <p:spPr>
          <a:xfrm>
            <a:off x="3188528" y="4977504"/>
            <a:ext cx="6172200" cy="1220544"/>
          </a:xfrm>
          <a:prstGeom prst="rect">
            <a:avLst/>
          </a:prstGeom>
          <a:solidFill>
            <a:srgbClr val="FFE285"/>
          </a:solidFill>
          <a:ln w="28575" cap="flat" cmpd="sng" algn="ctr">
            <a:noFill/>
            <a:prstDash val="solid"/>
            <a:miter lim="800000"/>
          </a:ln>
          <a:effectLst/>
        </p:spPr>
        <p:txBody>
          <a:bodyPr lIns="91294" tIns="45647" rIns="91294" bIns="45647" rtlCol="0" anchor="ctr"/>
          <a:lstStyle/>
          <a:p>
            <a:r>
              <a:rPr lang="en-US" sz="4000" dirty="0">
                <a:latin typeface="Arial" panose="020B0604020202020204" pitchFamily="34" charset="0"/>
                <a:ea typeface="Arial-Rounded" pitchFamily="34" charset="0"/>
                <a:cs typeface="Arial" panose="020B0604020202020204" pitchFamily="34" charset="0"/>
              </a:rPr>
              <a:t>C. </a:t>
            </a:r>
            <a:r>
              <a:rPr lang="en-US" sz="4000" dirty="0" err="1">
                <a:latin typeface="Arial" panose="020B0604020202020204" pitchFamily="34" charset="0"/>
                <a:ea typeface="Arial-Rounded" pitchFamily="34" charset="0"/>
                <a:cs typeface="Arial" panose="020B0604020202020204" pitchFamily="34" charset="0"/>
              </a:rPr>
              <a:t>Đường</a:t>
            </a:r>
            <a:r>
              <a:rPr lang="en-US" sz="4000" dirty="0">
                <a:latin typeface="Arial" panose="020B0604020202020204" pitchFamily="34" charset="0"/>
                <a:ea typeface="Arial-Rounded" pitchFamily="34" charset="0"/>
                <a:cs typeface="Arial" panose="020B0604020202020204" pitchFamily="34" charset="0"/>
              </a:rPr>
              <a:t> </a:t>
            </a:r>
            <a:r>
              <a:rPr lang="en-US" sz="4000" dirty="0" err="1">
                <a:latin typeface="Arial" panose="020B0604020202020204" pitchFamily="34" charset="0"/>
                <a:ea typeface="Arial-Rounded" pitchFamily="34" charset="0"/>
                <a:cs typeface="Arial" panose="020B0604020202020204" pitchFamily="34" charset="0"/>
              </a:rPr>
              <a:t>thu</a:t>
            </a:r>
            <a:endParaRPr lang="en-US" sz="4000" dirty="0">
              <a:latin typeface="Arial" panose="020B0604020202020204" pitchFamily="34" charset="0"/>
              <a:ea typeface="Arial-Rounded" pitchFamily="34" charset="0"/>
              <a:cs typeface="Arial" panose="020B0604020202020204" pitchFamily="34" charset="0"/>
            </a:endParaRPr>
          </a:p>
        </p:txBody>
      </p:sp>
      <p:pic>
        <p:nvPicPr>
          <p:cNvPr id="15" name="Picture 14">
            <a:extLst>
              <a:ext uri="{FF2B5EF4-FFF2-40B4-BE49-F238E27FC236}">
                <a16:creationId xmlns:a16="http://schemas.microsoft.com/office/drawing/2014/main" id="{312BF81A-A4A2-AEA3-41F9-8D80E1974F3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48916" y="5114303"/>
            <a:ext cx="806143" cy="776989"/>
          </a:xfrm>
          <a:prstGeom prst="rect">
            <a:avLst/>
          </a:prstGeom>
          <a:noFill/>
        </p:spPr>
      </p:pic>
    </p:spTree>
    <p:extLst>
      <p:ext uri="{BB962C8B-B14F-4D97-AF65-F5344CB8AC3E}">
        <p14:creationId xmlns:p14="http://schemas.microsoft.com/office/powerpoint/2010/main" val="240139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strVal val="#ppt_w*0.70"/>
                                          </p:val>
                                        </p:tav>
                                        <p:tav tm="100000">
                                          <p:val>
                                            <p:strVal val="#ppt_w"/>
                                          </p:val>
                                        </p:tav>
                                      </p:tavLst>
                                    </p:anim>
                                    <p:anim calcmode="lin" valueType="num">
                                      <p:cBhvr>
                                        <p:cTn id="18" dur="1000" fill="hold"/>
                                        <p:tgtEl>
                                          <p:spTgt spid="14"/>
                                        </p:tgtEl>
                                        <p:attrNameLst>
                                          <p:attrName>ppt_h</p:attrName>
                                        </p:attrNameLst>
                                      </p:cBhvr>
                                      <p:tavLst>
                                        <p:tav tm="0">
                                          <p:val>
                                            <p:strVal val="#ppt_h"/>
                                          </p:val>
                                        </p:tav>
                                        <p:tav tm="100000">
                                          <p:val>
                                            <p:strVal val="#ppt_h"/>
                                          </p:val>
                                        </p:tav>
                                      </p:tavLst>
                                    </p:anim>
                                    <p:animEffect transition="in" filter="fade">
                                      <p:cBhvr>
                                        <p:cTn id="1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withEffect">
                                  <p:stCondLst>
                                    <p:cond delay="0"/>
                                  </p:stCondLst>
                                  <p:childTnLst>
                                    <p:animClr clrSpc="rgb" dir="cw">
                                      <p:cBhvr>
                                        <p:cTn id="24" dur="250" fill="hold"/>
                                        <p:tgtEl>
                                          <p:spTgt spid="4"/>
                                        </p:tgtEl>
                                        <p:attrNameLst>
                                          <p:attrName>fillcolor</p:attrName>
                                        </p:attrNameLst>
                                      </p:cBhvr>
                                      <p:to>
                                        <a:schemeClr val="bg2"/>
                                      </p:to>
                                    </p:animClr>
                                    <p:set>
                                      <p:cBhvr>
                                        <p:cTn id="25" dur="250" fill="hold"/>
                                        <p:tgtEl>
                                          <p:spTgt spid="4"/>
                                        </p:tgtEl>
                                        <p:attrNameLst>
                                          <p:attrName>fill.type</p:attrName>
                                        </p:attrNameLst>
                                      </p:cBhvr>
                                      <p:to>
                                        <p:strVal val="solid"/>
                                      </p:to>
                                    </p:set>
                                    <p:set>
                                      <p:cBhvr>
                                        <p:cTn id="26" dur="250" fill="hold"/>
                                        <p:tgtEl>
                                          <p:spTgt spid="4"/>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par>
                                <p:cTn id="27" presetID="1" presetClass="emph" presetSubtype="2" fill="hold" nodeType="withEffect">
                                  <p:stCondLst>
                                    <p:cond delay="500"/>
                                  </p:stCondLst>
                                  <p:childTnLst>
                                    <p:animClr clrSpc="rgb" dir="cw">
                                      <p:cBhvr>
                                        <p:cTn id="28" dur="250" fill="hold"/>
                                        <p:tgtEl>
                                          <p:spTgt spid="4"/>
                                        </p:tgtEl>
                                        <p:attrNameLst>
                                          <p:attrName>fillcolor</p:attrName>
                                        </p:attrNameLst>
                                      </p:cBhvr>
                                      <p:to>
                                        <a:srgbClr val="FFFF00"/>
                                      </p:to>
                                    </p:animClr>
                                    <p:set>
                                      <p:cBhvr>
                                        <p:cTn id="29" dur="250" fill="hold"/>
                                        <p:tgtEl>
                                          <p:spTgt spid="4"/>
                                        </p:tgtEl>
                                        <p:attrNameLst>
                                          <p:attrName>fill.type</p:attrName>
                                        </p:attrNameLst>
                                      </p:cBhvr>
                                      <p:to>
                                        <p:strVal val="solid"/>
                                      </p:to>
                                    </p:set>
                                    <p:set>
                                      <p:cBhvr>
                                        <p:cTn id="30" dur="250" fill="hold"/>
                                        <p:tgtEl>
                                          <p:spTgt spid="4"/>
                                        </p:tgtEl>
                                        <p:attrNameLst>
                                          <p:attrName>fill.on</p:attrName>
                                        </p:attrNameLst>
                                      </p:cBhvr>
                                      <p:to>
                                        <p:strVal val="true"/>
                                      </p:to>
                                    </p:set>
                                  </p:childTnLst>
                                </p:cTn>
                              </p:par>
                              <p:par>
                                <p:cTn id="31" presetID="23" presetClass="entr" presetSubtype="32" fill="hold" nodeType="withEffect">
                                  <p:stCondLst>
                                    <p:cond delay="500"/>
                                  </p:stCondLst>
                                  <p:childTnLst>
                                    <p:set>
                                      <p:cBhvr>
                                        <p:cTn id="32" dur="1" fill="hold">
                                          <p:stCondLst>
                                            <p:cond delay="0"/>
                                          </p:stCondLst>
                                        </p:cTn>
                                        <p:tgtEl>
                                          <p:spTgt spid="12"/>
                                        </p:tgtEl>
                                        <p:attrNameLst>
                                          <p:attrName>style.visibility</p:attrName>
                                        </p:attrNameLst>
                                      </p:cBhvr>
                                      <p:to>
                                        <p:strVal val="visible"/>
                                      </p:to>
                                    </p:set>
                                    <p:anim calcmode="lin" valueType="num">
                                      <p:cBhvr>
                                        <p:cTn id="33" dur="250" fill="hold"/>
                                        <p:tgtEl>
                                          <p:spTgt spid="12"/>
                                        </p:tgtEl>
                                        <p:attrNameLst>
                                          <p:attrName>ppt_w</p:attrName>
                                        </p:attrNameLst>
                                      </p:cBhvr>
                                      <p:tavLst>
                                        <p:tav tm="0">
                                          <p:val>
                                            <p:strVal val="4*#ppt_w"/>
                                          </p:val>
                                        </p:tav>
                                        <p:tav tm="100000">
                                          <p:val>
                                            <p:strVal val="#ppt_w"/>
                                          </p:val>
                                        </p:tav>
                                      </p:tavLst>
                                    </p:anim>
                                    <p:anim calcmode="lin" valueType="num">
                                      <p:cBhvr>
                                        <p:cTn id="34"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4"/>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withEffect">
                                  <p:stCondLst>
                                    <p:cond delay="0"/>
                                  </p:stCondLst>
                                  <p:childTnLst>
                                    <p:animClr clrSpc="rgb" dir="cw">
                                      <p:cBhvr>
                                        <p:cTn id="39" dur="250" fill="hold"/>
                                        <p:tgtEl>
                                          <p:spTgt spid="11"/>
                                        </p:tgtEl>
                                        <p:attrNameLst>
                                          <p:attrName>fillcolor</p:attrName>
                                        </p:attrNameLst>
                                      </p:cBhvr>
                                      <p:to>
                                        <a:schemeClr val="accent1"/>
                                      </p:to>
                                    </p:animClr>
                                    <p:set>
                                      <p:cBhvr>
                                        <p:cTn id="40" dur="250" fill="hold"/>
                                        <p:tgtEl>
                                          <p:spTgt spid="11"/>
                                        </p:tgtEl>
                                        <p:attrNameLst>
                                          <p:attrName>fill.type</p:attrName>
                                        </p:attrNameLst>
                                      </p:cBhvr>
                                      <p:to>
                                        <p:strVal val="solid"/>
                                      </p:to>
                                    </p:set>
                                    <p:set>
                                      <p:cBhvr>
                                        <p:cTn id="41" dur="250" fill="hold"/>
                                        <p:tgtEl>
                                          <p:spTgt spid="11"/>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par>
                                <p:cTn id="42" presetID="1" presetClass="emph" presetSubtype="2" fill="hold" nodeType="withEffect">
                                  <p:stCondLst>
                                    <p:cond delay="500"/>
                                  </p:stCondLst>
                                  <p:childTnLst>
                                    <p:animClr clrSpc="rgb" dir="cw">
                                      <p:cBhvr>
                                        <p:cTn id="43" dur="250" fill="hold"/>
                                        <p:tgtEl>
                                          <p:spTgt spid="11"/>
                                        </p:tgtEl>
                                        <p:attrNameLst>
                                          <p:attrName>fillcolor</p:attrName>
                                        </p:attrNameLst>
                                      </p:cBhvr>
                                      <p:to>
                                        <a:schemeClr val="accent1"/>
                                      </p:to>
                                    </p:animClr>
                                    <p:set>
                                      <p:cBhvr>
                                        <p:cTn id="44" dur="250" fill="hold"/>
                                        <p:tgtEl>
                                          <p:spTgt spid="11"/>
                                        </p:tgtEl>
                                        <p:attrNameLst>
                                          <p:attrName>fill.type</p:attrName>
                                        </p:attrNameLst>
                                      </p:cBhvr>
                                      <p:to>
                                        <p:strVal val="solid"/>
                                      </p:to>
                                    </p:set>
                                    <p:set>
                                      <p:cBhvr>
                                        <p:cTn id="45" dur="250" fill="hold"/>
                                        <p:tgtEl>
                                          <p:spTgt spid="11"/>
                                        </p:tgtEl>
                                        <p:attrNameLst>
                                          <p:attrName>fill.on</p:attrName>
                                        </p:attrNameLst>
                                      </p:cBhvr>
                                      <p:to>
                                        <p:strVal val="true"/>
                                      </p:to>
                                    </p:set>
                                  </p:childTnLst>
                                </p:cTn>
                              </p:par>
                              <p:par>
                                <p:cTn id="46" presetID="23" presetClass="entr" presetSubtype="32" fill="hold" nodeType="withEffect">
                                  <p:stCondLst>
                                    <p:cond delay="500"/>
                                  </p:stCondLst>
                                  <p:childTnLst>
                                    <p:set>
                                      <p:cBhvr>
                                        <p:cTn id="47" dur="1" fill="hold">
                                          <p:stCondLst>
                                            <p:cond delay="0"/>
                                          </p:stCondLst>
                                        </p:cTn>
                                        <p:tgtEl>
                                          <p:spTgt spid="13"/>
                                        </p:tgtEl>
                                        <p:attrNameLst>
                                          <p:attrName>style.visibility</p:attrName>
                                        </p:attrNameLst>
                                      </p:cBhvr>
                                      <p:to>
                                        <p:strVal val="visible"/>
                                      </p:to>
                                    </p:set>
                                    <p:anim calcmode="lin" valueType="num">
                                      <p:cBhvr>
                                        <p:cTn id="48" dur="250" fill="hold"/>
                                        <p:tgtEl>
                                          <p:spTgt spid="13"/>
                                        </p:tgtEl>
                                        <p:attrNameLst>
                                          <p:attrName>ppt_w</p:attrName>
                                        </p:attrNameLst>
                                      </p:cBhvr>
                                      <p:tavLst>
                                        <p:tav tm="0">
                                          <p:val>
                                            <p:strVal val="4*#ppt_w"/>
                                          </p:val>
                                        </p:tav>
                                        <p:tav tm="100000">
                                          <p:val>
                                            <p:strVal val="#ppt_w"/>
                                          </p:val>
                                        </p:tav>
                                      </p:tavLst>
                                    </p:anim>
                                    <p:anim calcmode="lin" valueType="num">
                                      <p:cBhvr>
                                        <p:cTn id="49"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withEffect">
                                  <p:stCondLst>
                                    <p:cond delay="0"/>
                                  </p:stCondLst>
                                  <p:childTnLst>
                                    <p:animClr clrSpc="rgb" dir="cw">
                                      <p:cBhvr>
                                        <p:cTn id="54" dur="250" fill="hold"/>
                                        <p:tgtEl>
                                          <p:spTgt spid="14"/>
                                        </p:tgtEl>
                                        <p:attrNameLst>
                                          <p:attrName>fillcolor</p:attrName>
                                        </p:attrNameLst>
                                      </p:cBhvr>
                                      <p:to>
                                        <a:schemeClr val="accent1"/>
                                      </p:to>
                                    </p:animClr>
                                    <p:set>
                                      <p:cBhvr>
                                        <p:cTn id="55" dur="250" fill="hold"/>
                                        <p:tgtEl>
                                          <p:spTgt spid="14"/>
                                        </p:tgtEl>
                                        <p:attrNameLst>
                                          <p:attrName>fill.type</p:attrName>
                                        </p:attrNameLst>
                                      </p:cBhvr>
                                      <p:to>
                                        <p:strVal val="solid"/>
                                      </p:to>
                                    </p:set>
                                    <p:set>
                                      <p:cBhvr>
                                        <p:cTn id="56" dur="250" fill="hold"/>
                                        <p:tgtEl>
                                          <p:spTgt spid="14"/>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par>
                                <p:cTn id="57" presetID="1" presetClass="emph" presetSubtype="2" fill="hold" nodeType="withEffect">
                                  <p:stCondLst>
                                    <p:cond delay="500"/>
                                  </p:stCondLst>
                                  <p:childTnLst>
                                    <p:animClr clrSpc="rgb" dir="cw">
                                      <p:cBhvr>
                                        <p:cTn id="58" dur="250" fill="hold"/>
                                        <p:tgtEl>
                                          <p:spTgt spid="14"/>
                                        </p:tgtEl>
                                        <p:attrNameLst>
                                          <p:attrName>fillcolor</p:attrName>
                                        </p:attrNameLst>
                                      </p:cBhvr>
                                      <p:to>
                                        <a:schemeClr val="accent1"/>
                                      </p:to>
                                    </p:animClr>
                                    <p:set>
                                      <p:cBhvr>
                                        <p:cTn id="59" dur="250" fill="hold"/>
                                        <p:tgtEl>
                                          <p:spTgt spid="14"/>
                                        </p:tgtEl>
                                        <p:attrNameLst>
                                          <p:attrName>fill.type</p:attrName>
                                        </p:attrNameLst>
                                      </p:cBhvr>
                                      <p:to>
                                        <p:strVal val="solid"/>
                                      </p:to>
                                    </p:set>
                                    <p:set>
                                      <p:cBhvr>
                                        <p:cTn id="60" dur="250" fill="hold"/>
                                        <p:tgtEl>
                                          <p:spTgt spid="14"/>
                                        </p:tgtEl>
                                        <p:attrNameLst>
                                          <p:attrName>fill.on</p:attrName>
                                        </p:attrNameLst>
                                      </p:cBhvr>
                                      <p:to>
                                        <p:strVal val="true"/>
                                      </p:to>
                                    </p:set>
                                  </p:childTnLst>
                                </p:cTn>
                              </p:par>
                              <p:par>
                                <p:cTn id="61" presetID="23" presetClass="entr" presetSubtype="32" fill="hold" nodeType="withEffect">
                                  <p:stCondLst>
                                    <p:cond delay="500"/>
                                  </p:stCondLst>
                                  <p:childTnLst>
                                    <p:set>
                                      <p:cBhvr>
                                        <p:cTn id="62" dur="1" fill="hold">
                                          <p:stCondLst>
                                            <p:cond delay="0"/>
                                          </p:stCondLst>
                                        </p:cTn>
                                        <p:tgtEl>
                                          <p:spTgt spid="15"/>
                                        </p:tgtEl>
                                        <p:attrNameLst>
                                          <p:attrName>style.visibility</p:attrName>
                                        </p:attrNameLst>
                                      </p:cBhvr>
                                      <p:to>
                                        <p:strVal val="visible"/>
                                      </p:to>
                                    </p:set>
                                    <p:anim calcmode="lin" valueType="num">
                                      <p:cBhvr>
                                        <p:cTn id="63" dur="250" fill="hold"/>
                                        <p:tgtEl>
                                          <p:spTgt spid="15"/>
                                        </p:tgtEl>
                                        <p:attrNameLst>
                                          <p:attrName>ppt_w</p:attrName>
                                        </p:attrNameLst>
                                      </p:cBhvr>
                                      <p:tavLst>
                                        <p:tav tm="0">
                                          <p:val>
                                            <p:strVal val="4*#ppt_w"/>
                                          </p:val>
                                        </p:tav>
                                        <p:tav tm="100000">
                                          <p:val>
                                            <p:strVal val="#ppt_w"/>
                                          </p:val>
                                        </p:tav>
                                      </p:tavLst>
                                    </p:anim>
                                    <p:anim calcmode="lin" valueType="num">
                                      <p:cBhvr>
                                        <p:cTn id="64"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4"/>
                  </p:tgtEl>
                </p:cond>
              </p:nextCondLst>
            </p:seq>
          </p:childTnLst>
        </p:cTn>
      </p:par>
    </p:tnLst>
    <p:bldLst>
      <p:bldP spid="4" grpId="0" animBg="1"/>
      <p:bldP spid="11"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3187202" y="-2821439"/>
            <a:ext cx="6183357" cy="11826242"/>
          </a:xfrm>
          <a:prstGeom prst="rect">
            <a:avLst/>
          </a:prstGeom>
        </p:spPr>
      </p:pic>
      <p:pic>
        <p:nvPicPr>
          <p:cNvPr id="19" name="图片 18"/>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45042" y1="28589" x2="45042" y2="28589"/>
                        <a14:foregroundMark x1="52550" y1="29723" x2="52550" y2="29723"/>
                        <a14:foregroundMark x1="45751" y1="40680" x2="52266" y2="39547"/>
                        <a14:foregroundMark x1="45751" y1="32116" x2="43626" y2="26700"/>
                        <a14:foregroundMark x1="53683" y1="29723" x2="53116" y2="35013"/>
                      </a14:backgroundRemoval>
                    </a14:imgEffect>
                  </a14:imgLayer>
                </a14:imgProps>
              </a:ext>
              <a:ext uri="{28A0092B-C50C-407E-A947-70E740481C1C}">
                <a14:useLocalDpi xmlns:a14="http://schemas.microsoft.com/office/drawing/2010/main" val="0"/>
              </a:ext>
            </a:extLst>
          </a:blip>
          <a:stretch>
            <a:fillRect/>
          </a:stretch>
        </p:blipFill>
        <p:spPr>
          <a:xfrm rot="800920">
            <a:off x="9286107" y="3777437"/>
            <a:ext cx="2932676" cy="2932676"/>
          </a:xfrm>
          <a:prstGeom prst="rect">
            <a:avLst/>
          </a:prstGeom>
        </p:spPr>
      </p:pic>
      <p:pic>
        <p:nvPicPr>
          <p:cNvPr id="20" name="图片 19"/>
          <p:cNvPicPr>
            <a:picLocks noChangeAspect="1"/>
          </p:cNvPicPr>
          <p:nvPr/>
        </p:nvPicPr>
        <p:blipFill rotWithShape="1">
          <a:blip r:embed="rId6"/>
          <a:srcRect r="37374"/>
          <a:stretch/>
        </p:blipFill>
        <p:spPr>
          <a:xfrm>
            <a:off x="-302118" y="2508462"/>
            <a:ext cx="2931919" cy="4681627"/>
          </a:xfrm>
          <a:prstGeom prst="rect">
            <a:avLst/>
          </a:prstGeom>
        </p:spPr>
      </p:pic>
      <p:grpSp>
        <p:nvGrpSpPr>
          <p:cNvPr id="18" name="组合 17">
            <a:extLst>
              <a:ext uri="{FF2B5EF4-FFF2-40B4-BE49-F238E27FC236}">
                <a16:creationId xmlns:a16="http://schemas.microsoft.com/office/drawing/2014/main" id="{5BF58E39-2B03-4CAA-92E9-641CA2D2180D}"/>
              </a:ext>
            </a:extLst>
          </p:cNvPr>
          <p:cNvGrpSpPr/>
          <p:nvPr/>
        </p:nvGrpSpPr>
        <p:grpSpPr>
          <a:xfrm>
            <a:off x="0" y="-19878"/>
            <a:ext cx="12192000" cy="3276138"/>
            <a:chOff x="0" y="0"/>
            <a:chExt cx="9347284" cy="3276138"/>
          </a:xfrm>
        </p:grpSpPr>
        <p:pic>
          <p:nvPicPr>
            <p:cNvPr id="21" name="图片 20">
              <a:extLst>
                <a:ext uri="{FF2B5EF4-FFF2-40B4-BE49-F238E27FC236}">
                  <a16:creationId xmlns:a16="http://schemas.microsoft.com/office/drawing/2014/main" id="{6EAB8C36-A14A-4663-95AC-A167EFE0B5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37403" y="20176"/>
              <a:ext cx="5009881" cy="3255962"/>
            </a:xfrm>
            <a:prstGeom prst="rect">
              <a:avLst/>
            </a:prstGeom>
          </p:spPr>
        </p:pic>
        <p:pic>
          <p:nvPicPr>
            <p:cNvPr id="24" name="图片 23">
              <a:extLst>
                <a:ext uri="{FF2B5EF4-FFF2-40B4-BE49-F238E27FC236}">
                  <a16:creationId xmlns:a16="http://schemas.microsoft.com/office/drawing/2014/main" id="{65AEEFE8-22C2-4D70-99AA-9210B5A6C3E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4" name="Picture 3">
            <a:extLst>
              <a:ext uri="{FF2B5EF4-FFF2-40B4-BE49-F238E27FC236}">
                <a16:creationId xmlns:a16="http://schemas.microsoft.com/office/drawing/2014/main" id="{41953E28-D885-2E7E-00AB-DB4189D54F01}"/>
              </a:ext>
            </a:extLst>
          </p:cNvPr>
          <p:cNvPicPr>
            <a:picLocks noChangeAspect="1"/>
          </p:cNvPicPr>
          <p:nvPr/>
        </p:nvPicPr>
        <p:blipFill>
          <a:blip r:embed="rId9"/>
          <a:stretch>
            <a:fillRect/>
          </a:stretch>
        </p:blipFill>
        <p:spPr>
          <a:xfrm>
            <a:off x="3254033" y="1304776"/>
            <a:ext cx="5468586" cy="1121761"/>
          </a:xfrm>
          <a:prstGeom prst="rect">
            <a:avLst/>
          </a:prstGeom>
        </p:spPr>
      </p:pic>
      <p:pic>
        <p:nvPicPr>
          <p:cNvPr id="3" name="Picture 2">
            <a:extLst>
              <a:ext uri="{FF2B5EF4-FFF2-40B4-BE49-F238E27FC236}">
                <a16:creationId xmlns:a16="http://schemas.microsoft.com/office/drawing/2014/main" id="{B2E13510-CC90-D135-98E8-09D440872965}"/>
              </a:ext>
            </a:extLst>
          </p:cNvPr>
          <p:cNvPicPr>
            <a:picLocks noChangeAspect="1"/>
          </p:cNvPicPr>
          <p:nvPr/>
        </p:nvPicPr>
        <p:blipFill>
          <a:blip r:embed="rId10"/>
          <a:stretch>
            <a:fillRect/>
          </a:stretch>
        </p:blipFill>
        <p:spPr>
          <a:xfrm>
            <a:off x="1809096" y="2421029"/>
            <a:ext cx="9224047" cy="2280102"/>
          </a:xfrm>
          <a:prstGeom prst="rect">
            <a:avLst/>
          </a:prstGeom>
        </p:spPr>
      </p:pic>
    </p:spTree>
    <p:extLst>
      <p:ext uri="{BB962C8B-B14F-4D97-AF65-F5344CB8AC3E}">
        <p14:creationId xmlns:p14="http://schemas.microsoft.com/office/powerpoint/2010/main" val="85747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图片 30"/>
          <p:cNvPicPr>
            <a:picLocks noChangeAspect="1"/>
          </p:cNvPicPr>
          <p:nvPr/>
        </p:nvPicPr>
        <p:blipFill rotWithShape="1">
          <a:blip r:embed="rId3"/>
          <a:srcRect r="22218"/>
          <a:stretch/>
        </p:blipFill>
        <p:spPr>
          <a:xfrm>
            <a:off x="-6625" y="3776827"/>
            <a:ext cx="12186157" cy="3081173"/>
          </a:xfrm>
          <a:prstGeom prst="rect">
            <a:avLst/>
          </a:prstGeom>
        </p:spPr>
      </p:pic>
      <p:pic>
        <p:nvPicPr>
          <p:cNvPr id="3" name="图片 2"/>
          <p:cNvPicPr>
            <a:picLocks noChangeAspect="1"/>
          </p:cNvPicPr>
          <p:nvPr/>
        </p:nvPicPr>
        <p:blipFill>
          <a:blip r:embed="rId4"/>
          <a:stretch>
            <a:fillRect/>
          </a:stretch>
        </p:blipFill>
        <p:spPr>
          <a:xfrm>
            <a:off x="0" y="0"/>
            <a:ext cx="12193057" cy="2066723"/>
          </a:xfrm>
          <a:prstGeom prst="rect">
            <a:avLst/>
          </a:prstGeom>
        </p:spPr>
      </p:pic>
      <p:pic>
        <p:nvPicPr>
          <p:cNvPr id="24" name="图片 23"/>
          <p:cNvPicPr>
            <a:picLocks noChangeAspect="1"/>
          </p:cNvPicPr>
          <p:nvPr/>
        </p:nvPicPr>
        <p:blipFill rotWithShape="1">
          <a:blip r:embed="rId5">
            <a:extLst>
              <a:ext uri="{28A0092B-C50C-407E-A947-70E740481C1C}">
                <a14:useLocalDpi xmlns:a14="http://schemas.microsoft.com/office/drawing/2010/main" val="0"/>
              </a:ext>
            </a:extLst>
          </a:blip>
          <a:srcRect l="27097" t="17936" r="52339" b="35612"/>
          <a:stretch/>
        </p:blipFill>
        <p:spPr>
          <a:xfrm>
            <a:off x="8819231" y="3826314"/>
            <a:ext cx="2863259" cy="3031686"/>
          </a:xfrm>
          <a:prstGeom prst="rect">
            <a:avLst/>
          </a:prstGeom>
        </p:spPr>
      </p:pic>
      <p:pic>
        <p:nvPicPr>
          <p:cNvPr id="26" name="图片 25">
            <a:extLst>
              <a:ext uri="{FF2B5EF4-FFF2-40B4-BE49-F238E27FC236}">
                <a16:creationId xmlns:a16="http://schemas.microsoft.com/office/drawing/2014/main" id="{C6B5EF91-C1B7-4192-AEF9-C3E4378441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2033" y="-681684"/>
            <a:ext cx="10010274" cy="8294394"/>
          </a:xfrm>
          <a:prstGeom prst="rect">
            <a:avLst/>
          </a:prstGeom>
        </p:spPr>
      </p:pic>
      <p:pic>
        <p:nvPicPr>
          <p:cNvPr id="30" name="图片 29"/>
          <p:cNvPicPr>
            <a:picLocks noChangeAspect="1"/>
          </p:cNvPicPr>
          <p:nvPr/>
        </p:nvPicPr>
        <p:blipFill rotWithShape="1">
          <a:blip r:embed="rId7">
            <a:extLst>
              <a:ext uri="{28A0092B-C50C-407E-A947-70E740481C1C}">
                <a14:useLocalDpi xmlns:a14="http://schemas.microsoft.com/office/drawing/2010/main" val="0"/>
              </a:ext>
            </a:extLst>
          </a:blip>
          <a:srcRect l="54301" t="7619" r="16012" b="5381"/>
          <a:stretch/>
        </p:blipFill>
        <p:spPr>
          <a:xfrm flipH="1">
            <a:off x="-577201" y="3275281"/>
            <a:ext cx="3619500" cy="4972050"/>
          </a:xfrm>
          <a:prstGeom prst="rect">
            <a:avLst/>
          </a:prstGeom>
        </p:spPr>
      </p:pic>
      <p:grpSp>
        <p:nvGrpSpPr>
          <p:cNvPr id="16" name="组合 15"/>
          <p:cNvGrpSpPr/>
          <p:nvPr/>
        </p:nvGrpSpPr>
        <p:grpSpPr>
          <a:xfrm>
            <a:off x="-3107360" y="-3181350"/>
            <a:ext cx="18394252" cy="13220700"/>
            <a:chOff x="-3107360" y="-3181350"/>
            <a:chExt cx="18394252" cy="13220700"/>
          </a:xfrm>
          <a:solidFill>
            <a:srgbClr val="F4F4F4"/>
          </a:solidFill>
        </p:grpSpPr>
        <p:sp>
          <p:nvSpPr>
            <p:cNvPr id="17" name="矩形 16"/>
            <p:cNvSpPr/>
            <p:nvPr/>
          </p:nvSpPr>
          <p:spPr>
            <a:xfrm>
              <a:off x="-3107360" y="-318135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18" name="矩形 17"/>
            <p:cNvSpPr/>
            <p:nvPr/>
          </p:nvSpPr>
          <p:spPr>
            <a:xfrm>
              <a:off x="-3107360" y="685800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nvGrpSpPr>
            <p:cNvPr id="19" name="组合 18"/>
            <p:cNvGrpSpPr/>
            <p:nvPr/>
          </p:nvGrpSpPr>
          <p:grpSpPr>
            <a:xfrm>
              <a:off x="-3107360" y="-1799303"/>
              <a:ext cx="18394252" cy="10452508"/>
              <a:chOff x="-3107360" y="-3118504"/>
              <a:chExt cx="18394252" cy="11771709"/>
            </a:xfrm>
            <a:grpFill/>
          </p:grpSpPr>
          <p:sp>
            <p:nvSpPr>
              <p:cNvPr id="20" name="矩形 19"/>
              <p:cNvSpPr/>
              <p:nvPr/>
            </p:nvSpPr>
            <p:spPr>
              <a:xfrm>
                <a:off x="-3107360"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1" name="矩形 20"/>
              <p:cNvSpPr/>
              <p:nvPr/>
            </p:nvSpPr>
            <p:spPr>
              <a:xfrm>
                <a:off x="12189463"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grpSp>
      <p:pic>
        <p:nvPicPr>
          <p:cNvPr id="6" name="Picture 5">
            <a:extLst>
              <a:ext uri="{FF2B5EF4-FFF2-40B4-BE49-F238E27FC236}">
                <a16:creationId xmlns:a16="http://schemas.microsoft.com/office/drawing/2014/main" id="{947314A9-B968-924B-2602-72F95A6A40C2}"/>
              </a:ext>
            </a:extLst>
          </p:cNvPr>
          <p:cNvPicPr>
            <a:picLocks noChangeAspect="1"/>
          </p:cNvPicPr>
          <p:nvPr/>
        </p:nvPicPr>
        <p:blipFill>
          <a:blip r:embed="rId8"/>
          <a:stretch>
            <a:fillRect/>
          </a:stretch>
        </p:blipFill>
        <p:spPr>
          <a:xfrm>
            <a:off x="1295424" y="1861901"/>
            <a:ext cx="9138696" cy="2566638"/>
          </a:xfrm>
          <a:prstGeom prst="rect">
            <a:avLst/>
          </a:prstGeom>
        </p:spPr>
      </p:pic>
    </p:spTree>
    <p:extLst>
      <p:ext uri="{BB962C8B-B14F-4D97-AF65-F5344CB8AC3E}">
        <p14:creationId xmlns:p14="http://schemas.microsoft.com/office/powerpoint/2010/main" val="24935412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348B25-E1A7-4AFE-A9C8-4DD2A82E0892}"/>
              </a:ext>
            </a:extLst>
          </p:cNvPr>
          <p:cNvSpPr/>
          <p:nvPr/>
        </p:nvSpPr>
        <p:spPr>
          <a:xfrm>
            <a:off x="3100210" y="615950"/>
            <a:ext cx="5991578" cy="8191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b="1" dirty="0" err="1"/>
              <a:t>Cùng</a:t>
            </a:r>
            <a:r>
              <a:rPr lang="en-US" sz="3600" b="1" dirty="0"/>
              <a:t> </a:t>
            </a:r>
            <a:r>
              <a:rPr lang="en-US" sz="3600" b="1" dirty="0" err="1"/>
              <a:t>hoàn</a:t>
            </a:r>
            <a:r>
              <a:rPr lang="en-US" sz="3600" b="1" dirty="0"/>
              <a:t> </a:t>
            </a:r>
            <a:r>
              <a:rPr lang="en-US" sz="3600" b="1" dirty="0" err="1"/>
              <a:t>thành</a:t>
            </a:r>
            <a:r>
              <a:rPr lang="en-US" sz="3600" b="1" dirty="0"/>
              <a:t> </a:t>
            </a:r>
            <a:r>
              <a:rPr lang="en-US" sz="3600" b="1" dirty="0" err="1"/>
              <a:t>sơ</a:t>
            </a:r>
            <a:r>
              <a:rPr lang="en-US" sz="3600" b="1" dirty="0"/>
              <a:t> </a:t>
            </a:r>
            <a:r>
              <a:rPr lang="en-US" sz="3600" b="1" dirty="0" err="1"/>
              <a:t>đồ</a:t>
            </a:r>
            <a:r>
              <a:rPr lang="en-US" sz="3600" b="1" dirty="0"/>
              <a:t> </a:t>
            </a:r>
            <a:r>
              <a:rPr lang="en-US" sz="3600" b="1" dirty="0" err="1"/>
              <a:t>sau</a:t>
            </a:r>
            <a:endParaRPr lang="en-US" sz="3600" b="1" dirty="0"/>
          </a:p>
        </p:txBody>
      </p:sp>
      <p:pic>
        <p:nvPicPr>
          <p:cNvPr id="3" name="Picture 2">
            <a:extLst>
              <a:ext uri="{FF2B5EF4-FFF2-40B4-BE49-F238E27FC236}">
                <a16:creationId xmlns:a16="http://schemas.microsoft.com/office/drawing/2014/main" id="{8D6DCA35-B945-45A7-8364-90D6F39076D8}"/>
              </a:ext>
            </a:extLst>
          </p:cNvPr>
          <p:cNvPicPr>
            <a:picLocks noChangeAspect="1"/>
          </p:cNvPicPr>
          <p:nvPr/>
        </p:nvPicPr>
        <p:blipFill>
          <a:blip r:embed="rId2"/>
          <a:stretch>
            <a:fillRect/>
          </a:stretch>
        </p:blipFill>
        <p:spPr>
          <a:xfrm>
            <a:off x="1490662" y="1825625"/>
            <a:ext cx="9210675" cy="4143375"/>
          </a:xfrm>
          <a:prstGeom prst="rect">
            <a:avLst/>
          </a:prstGeom>
        </p:spPr>
      </p:pic>
      <p:sp>
        <p:nvSpPr>
          <p:cNvPr id="4" name="Rectangle: Rounded Corners 3">
            <a:extLst>
              <a:ext uri="{FF2B5EF4-FFF2-40B4-BE49-F238E27FC236}">
                <a16:creationId xmlns:a16="http://schemas.microsoft.com/office/drawing/2014/main" id="{1AB38F6A-1CA7-436D-8A4D-5569C19AE235}"/>
              </a:ext>
            </a:extLst>
          </p:cNvPr>
          <p:cNvSpPr/>
          <p:nvPr/>
        </p:nvSpPr>
        <p:spPr>
          <a:xfrm>
            <a:off x="2166937" y="3263900"/>
            <a:ext cx="1333500" cy="42862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200" b="1" dirty="0" err="1"/>
              <a:t>Siêu</a:t>
            </a:r>
            <a:r>
              <a:rPr lang="en-US" sz="2200" b="1" dirty="0"/>
              <a:t> </a:t>
            </a:r>
            <a:r>
              <a:rPr lang="en-US" sz="2200" b="1" dirty="0" err="1"/>
              <a:t>thị</a:t>
            </a:r>
            <a:endParaRPr lang="en-US" sz="2200" b="1" dirty="0"/>
          </a:p>
        </p:txBody>
      </p:sp>
      <p:sp>
        <p:nvSpPr>
          <p:cNvPr id="5" name="Rectangle: Rounded Corners 4">
            <a:extLst>
              <a:ext uri="{FF2B5EF4-FFF2-40B4-BE49-F238E27FC236}">
                <a16:creationId xmlns:a16="http://schemas.microsoft.com/office/drawing/2014/main" id="{3DD133F4-416E-4982-BA77-6F2D9560FB7C}"/>
              </a:ext>
            </a:extLst>
          </p:cNvPr>
          <p:cNvSpPr/>
          <p:nvPr/>
        </p:nvSpPr>
        <p:spPr>
          <a:xfrm>
            <a:off x="9472612" y="2835275"/>
            <a:ext cx="1143000" cy="42862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200" b="1" dirty="0" err="1"/>
              <a:t>Thịt</a:t>
            </a:r>
            <a:endParaRPr lang="en-US" sz="2200" b="1" dirty="0"/>
          </a:p>
        </p:txBody>
      </p:sp>
      <p:sp>
        <p:nvSpPr>
          <p:cNvPr id="6" name="Rectangle: Rounded Corners 5">
            <a:extLst>
              <a:ext uri="{FF2B5EF4-FFF2-40B4-BE49-F238E27FC236}">
                <a16:creationId xmlns:a16="http://schemas.microsoft.com/office/drawing/2014/main" id="{90A3CFAF-56DA-439B-80AE-AF3DFFAE43B9}"/>
              </a:ext>
            </a:extLst>
          </p:cNvPr>
          <p:cNvSpPr/>
          <p:nvPr/>
        </p:nvSpPr>
        <p:spPr>
          <a:xfrm>
            <a:off x="9472612" y="4059237"/>
            <a:ext cx="1143000" cy="42862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200" b="1" dirty="0" err="1"/>
              <a:t>Tủ</a:t>
            </a:r>
            <a:r>
              <a:rPr lang="en-US" sz="2200" b="1" dirty="0"/>
              <a:t> </a:t>
            </a:r>
            <a:r>
              <a:rPr lang="en-US" sz="2200" b="1" dirty="0" err="1"/>
              <a:t>lạnh</a:t>
            </a:r>
            <a:endParaRPr lang="en-US" sz="2200" b="1" dirty="0"/>
          </a:p>
        </p:txBody>
      </p:sp>
      <p:sp>
        <p:nvSpPr>
          <p:cNvPr id="7" name="Rectangle: Rounded Corners 6">
            <a:extLst>
              <a:ext uri="{FF2B5EF4-FFF2-40B4-BE49-F238E27FC236}">
                <a16:creationId xmlns:a16="http://schemas.microsoft.com/office/drawing/2014/main" id="{66EF9663-11A3-412D-A7CE-D1B7B716B9A1}"/>
              </a:ext>
            </a:extLst>
          </p:cNvPr>
          <p:cNvSpPr/>
          <p:nvPr/>
        </p:nvSpPr>
        <p:spPr>
          <a:xfrm>
            <a:off x="9472611" y="5378449"/>
            <a:ext cx="1228725" cy="42862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200" b="1" dirty="0" err="1"/>
              <a:t>Quần</a:t>
            </a:r>
            <a:r>
              <a:rPr lang="en-US" sz="2200" b="1" dirty="0"/>
              <a:t> </a:t>
            </a:r>
            <a:r>
              <a:rPr lang="en-US" sz="2200" b="1" dirty="0" err="1"/>
              <a:t>áo</a:t>
            </a:r>
            <a:endParaRPr lang="en-US" sz="2200" b="1" dirty="0"/>
          </a:p>
        </p:txBody>
      </p:sp>
      <p:sp>
        <p:nvSpPr>
          <p:cNvPr id="8" name="Rectangle: Rounded Corners 7">
            <a:extLst>
              <a:ext uri="{FF2B5EF4-FFF2-40B4-BE49-F238E27FC236}">
                <a16:creationId xmlns:a16="http://schemas.microsoft.com/office/drawing/2014/main" id="{979DD55A-7F88-47BE-91CE-36E3CCA9A47A}"/>
              </a:ext>
            </a:extLst>
          </p:cNvPr>
          <p:cNvSpPr/>
          <p:nvPr/>
        </p:nvSpPr>
        <p:spPr>
          <a:xfrm>
            <a:off x="1947862" y="5292725"/>
            <a:ext cx="1552575" cy="67627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200" b="1" dirty="0" err="1"/>
              <a:t>Chất</a:t>
            </a:r>
            <a:r>
              <a:rPr lang="en-US" sz="2200" b="1" dirty="0"/>
              <a:t> </a:t>
            </a:r>
            <a:r>
              <a:rPr lang="en-US" sz="2200" b="1" dirty="0" err="1"/>
              <a:t>lượng</a:t>
            </a:r>
            <a:r>
              <a:rPr lang="en-US" sz="2200" b="1" dirty="0"/>
              <a:t> </a:t>
            </a:r>
            <a:r>
              <a:rPr lang="en-US" sz="2200" b="1" dirty="0" err="1"/>
              <a:t>tốt</a:t>
            </a:r>
            <a:endParaRPr lang="en-US" sz="2200" b="1" dirty="0"/>
          </a:p>
        </p:txBody>
      </p:sp>
    </p:spTree>
    <p:extLst>
      <p:ext uri="{BB962C8B-B14F-4D97-AF65-F5344CB8AC3E}">
        <p14:creationId xmlns:p14="http://schemas.microsoft.com/office/powerpoint/2010/main" val="435347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14DD95A-92C0-499B-966F-525535676157}"/>
              </a:ext>
            </a:extLst>
          </p:cNvPr>
          <p:cNvSpPr/>
          <p:nvPr/>
        </p:nvSpPr>
        <p:spPr>
          <a:xfrm>
            <a:off x="8476342" y="1979791"/>
            <a:ext cx="3657601" cy="233133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vi-VN" sz="2400" dirty="0">
                <a:solidFill>
                  <a:srgbClr val="000000"/>
                </a:solidFill>
                <a:latin typeface="Cambria" panose="02040503050406030204" pitchFamily="18" charset="0"/>
                <a:ea typeface="Cambria" panose="02040503050406030204" pitchFamily="18" charset="0"/>
                <a:cs typeface="Arial" panose="020B0604020202020204" pitchFamily="34" charset="0"/>
              </a:rPr>
              <a:t>Khi đi chợ cùng mẹ để mua thực phẩm và đồ dùng cần thiết, em sẽ lựa chọn mua: gạo, cá, thịt, sữa, dưa hấu, rau củ </a:t>
            </a:r>
            <a:r>
              <a:rPr lang="en-US" sz="2400" dirty="0" err="1">
                <a:solidFill>
                  <a:srgbClr val="000000"/>
                </a:solidFill>
                <a:latin typeface="Cambria" panose="02040503050406030204" pitchFamily="18" charset="0"/>
                <a:ea typeface="Cambria" panose="02040503050406030204" pitchFamily="18" charset="0"/>
                <a:cs typeface="Arial" panose="020B0604020202020204" pitchFamily="34" charset="0"/>
              </a:rPr>
              <a:t>quả</a:t>
            </a:r>
            <a:r>
              <a:rPr lang="en-US" sz="24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vi-VN" sz="2400" dirty="0">
                <a:solidFill>
                  <a:srgbClr val="000000"/>
                </a:solidFill>
                <a:latin typeface="Cambria" panose="02040503050406030204" pitchFamily="18" charset="0"/>
                <a:ea typeface="Cambria" panose="02040503050406030204" pitchFamily="18" charset="0"/>
                <a:cs typeface="Arial" panose="020B0604020202020204" pitchFamily="34" charset="0"/>
              </a:rPr>
              <a:t>và nước tinh khiết.</a:t>
            </a:r>
            <a:endParaRPr lang="en-US" sz="2400" dirty="0">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E823FF9B-052D-4445-AFCB-2BDF2A3A38A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58057" y="1090364"/>
            <a:ext cx="8302171" cy="4677271"/>
          </a:xfrm>
          <a:prstGeom prst="rect">
            <a:avLst/>
          </a:prstGeom>
        </p:spPr>
      </p:pic>
      <p:sp>
        <p:nvSpPr>
          <p:cNvPr id="9" name="Rectangle 8">
            <a:extLst>
              <a:ext uri="{FF2B5EF4-FFF2-40B4-BE49-F238E27FC236}">
                <a16:creationId xmlns:a16="http://schemas.microsoft.com/office/drawing/2014/main" id="{C382F92B-6342-4131-9B58-831D867673F0}"/>
              </a:ext>
            </a:extLst>
          </p:cNvPr>
          <p:cNvSpPr/>
          <p:nvPr/>
        </p:nvSpPr>
        <p:spPr>
          <a:xfrm>
            <a:off x="743447" y="113226"/>
            <a:ext cx="11590068" cy="75763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sz="2800" dirty="0">
                <a:solidFill>
                  <a:srgbClr val="FF0000"/>
                </a:solidFill>
                <a:latin typeface="Arial" panose="020B0604020202020204" pitchFamily="34" charset="0"/>
                <a:cs typeface="Arial" panose="020B0604020202020204" pitchFamily="34" charset="0"/>
              </a:rPr>
              <a:t>Khi </a:t>
            </a:r>
            <a:r>
              <a:rPr lang="en-US" sz="2800" dirty="0" err="1">
                <a:solidFill>
                  <a:srgbClr val="FF0000"/>
                </a:solidFill>
                <a:latin typeface="Arial" panose="020B0604020202020204" pitchFamily="34" charset="0"/>
                <a:cs typeface="Arial" panose="020B0604020202020204" pitchFamily="34" charset="0"/>
              </a:rPr>
              <a:t>cùng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mẹ</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chợ</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để</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mua</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thực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phẩm</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đồ</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dùng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cần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thiết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em</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sẽ</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lựa</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chọn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những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hàng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hóa</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nào</a:t>
            </a:r>
            <a:r>
              <a:rPr lang="en-US" sz="2800" dirty="0">
                <a:solidFill>
                  <a:srgbClr val="FF0000"/>
                </a:solidFill>
                <a:latin typeface="Arial" panose="020B0604020202020204" pitchFamily="34" charset="0"/>
                <a:cs typeface="Arial" panose="020B0604020202020204" pitchFamily="34" charset="0"/>
              </a:rPr>
              <a:t>? </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39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jeppt.com">
  <a:themeElements>
    <a:clrScheme name="中性">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TotalTime>
  <Words>448</Words>
  <Application>Microsoft Office PowerPoint</Application>
  <PresentationFormat>Widescreen</PresentationFormat>
  <Paragraphs>50</Paragraphs>
  <Slides>18</Slides>
  <Notes>5</Notes>
  <HiddenSlides>0</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18</vt:i4>
      </vt:variant>
    </vt:vector>
  </HeadingPairs>
  <TitlesOfParts>
    <vt:vector size="36" baseType="lpstr">
      <vt:lpstr>等线</vt:lpstr>
      <vt:lpstr>Antic</vt:lpstr>
      <vt:lpstr>Arial</vt:lpstr>
      <vt:lpstr>Calibri</vt:lpstr>
      <vt:lpstr>Cambria</vt:lpstr>
      <vt:lpstr>Georgia</vt:lpstr>
      <vt:lpstr>Neucha</vt:lpstr>
      <vt:lpstr>VNI-Avo</vt:lpstr>
      <vt:lpstr>字魂156号-萌趣苏打饼</vt:lpstr>
      <vt:lpstr>思源黑体 CN</vt:lpstr>
      <vt:lpstr>3_Office Theme</vt:lpstr>
      <vt:lpstr>Lawn and Garden Month by Slidesgo</vt:lpstr>
      <vt:lpstr>1_Simple Light</vt:lpstr>
      <vt:lpstr>2_Office Theme</vt:lpstr>
      <vt:lpstr>jeppt.com</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27</cp:revision>
  <dcterms:created xsi:type="dcterms:W3CDTF">2021-06-07T03:46:19Z</dcterms:created>
  <dcterms:modified xsi:type="dcterms:W3CDTF">2026-04-14T01:16:35Z</dcterms:modified>
</cp:coreProperties>
</file>