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8" r:id="rId3"/>
    <p:sldMasterId id="2147483695" r:id="rId4"/>
  </p:sldMasterIdLst>
  <p:notesMasterIdLst>
    <p:notesMasterId r:id="rId9"/>
  </p:notesMasterIdLst>
  <p:sldIdLst>
    <p:sldId id="310" r:id="rId5"/>
    <p:sldId id="311" r:id="rId6"/>
    <p:sldId id="4367" r:id="rId7"/>
    <p:sldId id="43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3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93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4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32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5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3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5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1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6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5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0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3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4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0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3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2026/4/14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7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10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6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14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6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5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56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2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5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BCD69D0-8FF8-41FD-836E-C0A416E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37" y="-2672363"/>
            <a:ext cx="6868727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FAAD5C8-3D31-4380-A95A-9B688EDB2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37" y="-2672363"/>
            <a:ext cx="6868727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31A3EC-1A25-4C9F-9818-B95A8AB33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4397" y="-483462"/>
            <a:ext cx="2477069" cy="12205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18CB0C-34CF-4DCC-A074-B07B53257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96409" y="-251449"/>
            <a:ext cx="2013046" cy="122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42B0A-64C9-41ED-AFFE-889DCF1E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3A7D48-3E34-48A3-BBCF-0D9D47A6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31E2C6-5834-4265-A6A9-1B6BCEA4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CBCAA5-09DD-4E3B-9FCE-ED35A900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1C0A8-943B-41E5-B521-AD752222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69D1C-B548-4A0F-81FD-9651C59B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3B6588-442B-4785-8F9B-D78985115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A24C6-FA48-4AED-94D3-A3285735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36411A-C21E-4502-859B-9E2FA2C7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84C54-183D-4875-8119-6CC55132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8C414B-A2D8-4155-B9B0-EB5196D3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5C14E-C46B-4815-A150-16D4A1E9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F7D433-53E3-4CFB-BCA7-69145A5F6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695820-882F-4782-B05B-00D87A53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095B65-77CE-414C-8B8E-1ED26A7BB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B6A941-BCD2-4EA9-AD37-DC1910AFE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7E74A4-96DD-44B0-B600-75F0407D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6CA27B-C023-4393-A661-816E6A8B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D9FA31-CE94-497F-9615-768E3643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0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16854-A598-454B-85F8-E4460C36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432825-8177-47D6-A4C1-7EF0F34D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DF6293-6836-42E1-BB80-DC52264B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58D411-12BE-4B51-AD1B-764F35AF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3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7B3789-CA8B-4643-B9F8-78AD39BE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8C41DC-D042-451D-9C34-6F034408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ACAFE6-4BD2-4FA0-AC0D-C3058A82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3C9EB-83F3-48FF-AFB5-631D29E6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54232A-2487-4ACE-8C39-197E976B3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E35B83-7037-4AC1-B121-6F63B8FD8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2203AE-73E1-4862-BC18-5B2A871E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A04B94-D182-4CCD-B815-4A91A8FB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A735D1-AE29-408B-A1B3-E4A4F3AA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7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7240D-8658-4665-961F-24497A16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0710ED-006C-4519-9842-754F80EFC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8CD95E-96DB-4289-9A46-B89470B3E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D8252B-5AD1-44FC-BBA9-6C9A7F21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5E5BE3-494E-44F1-9E43-8B2F4283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EA3B07-4CF0-4839-A3A1-01B9BD03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1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478D8-A408-4E31-9E36-ED3FB09F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441D42-03D7-47E6-8296-264C95A69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E0A6BB-30F4-4A37-8C4E-F94EC12F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3E677-B0D9-409D-AAD5-7C5C49A0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5A76E-CAD0-4A1D-B738-35602187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8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E5F3D8-B1A2-4780-8C19-4017A2D8E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DC1E8-1F1F-4804-87B5-7BFD25E53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BDA8E-6913-4117-BBF9-E4D93A1F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F14C7F-1C09-4B4E-A394-A78130CA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E673A3-EA9D-4F34-B527-C2D100DE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9B216C4-D5A5-1B8B-21CC-21AC5AABD2C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690" y="0"/>
            <a:ext cx="1482263" cy="14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9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E824EA-CD77-46EB-B334-E1E0D23D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414C97-8BE7-48CD-9455-5849FBC4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E4050A-046F-4A1D-9880-345612142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2760-E0EF-4042-A232-5E2389B008BB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EBB70-F497-49EB-A4FF-5767838D0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39C166-E25E-4DB7-BE93-581B3B98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42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68FA67-D5C2-4C19-9E2D-E1C5ED709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26418" r="2215" b="-3549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A9E567-9B00-878C-D2C6-87E10D203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406" y="661272"/>
            <a:ext cx="4450466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9289E-F84E-34B1-573F-7863013A4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79" y="2224168"/>
            <a:ext cx="844369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971BFA-BA57-27C3-6355-B316FEDF9AA7}"/>
              </a:ext>
            </a:extLst>
          </p:cNvPr>
          <p:cNvGrpSpPr/>
          <p:nvPr/>
        </p:nvGrpSpPr>
        <p:grpSpPr>
          <a:xfrm>
            <a:off x="269421" y="151745"/>
            <a:ext cx="10784402" cy="968627"/>
            <a:chOff x="269421" y="151745"/>
            <a:chExt cx="8851719" cy="96862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0A0A1E5-49AC-0610-5DCA-46F38EE2D0CC}"/>
                </a:ext>
              </a:extLst>
            </p:cNvPr>
            <p:cNvSpPr/>
            <p:nvPr/>
          </p:nvSpPr>
          <p:spPr>
            <a:xfrm>
              <a:off x="269421" y="151745"/>
              <a:ext cx="8851719" cy="9686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CD850F-9B7D-1654-DFFC-81CC1A686E2E}"/>
                </a:ext>
              </a:extLst>
            </p:cNvPr>
            <p:cNvSpPr/>
            <p:nvPr/>
          </p:nvSpPr>
          <p:spPr>
            <a:xfrm>
              <a:off x="483512" y="277792"/>
              <a:ext cx="8498441" cy="735455"/>
            </a:xfrm>
            <a:prstGeom prst="round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65FCF1-49A6-277A-BDB0-366F6320132D}"/>
              </a:ext>
            </a:extLst>
          </p:cNvPr>
          <p:cNvSpPr txBox="1"/>
          <p:nvPr/>
        </p:nvSpPr>
        <p:spPr>
          <a:xfrm>
            <a:off x="610834" y="296772"/>
            <a:ext cx="12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khớp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picture containing chain, metalware&#10;&#10;Description automatically generated">
            <a:extLst>
              <a:ext uri="{FF2B5EF4-FFF2-40B4-BE49-F238E27FC236}">
                <a16:creationId xmlns:a16="http://schemas.microsoft.com/office/drawing/2014/main" id="{2DD20E79-1899-E93A-BB05-4E41D5E5A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16" b="97900" l="8186" r="92405">
                        <a14:foregroundMark x1="45148" y1="3716" x2="56118" y2="8118"/>
                        <a14:foregroundMark x1="26160" y1="95355" x2="37806" y2="90145"/>
                        <a14:foregroundMark x1="37806" y1="90145" x2="37806" y2="90145"/>
                        <a14:foregroundMark x1="64895" y1="87601" x2="76878" y2="97052"/>
                        <a14:foregroundMark x1="25823" y1="97213" x2="28945" y2="97738"/>
                        <a14:foregroundMark x1="72658" y1="97900" x2="74093" y2="97900"/>
                        <a14:foregroundMark x1="11308" y1="48627" x2="8186" y2="50121"/>
                        <a14:foregroundMark x1="87173" y1="48102" x2="92405" y2="51131"/>
                        <a14:foregroundMark x1="43797" y1="42851" x2="50464" y2="47779"/>
                        <a14:foregroundMark x1="59662" y1="40509" x2="56793" y2="4571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95" y="1189979"/>
            <a:ext cx="2713010" cy="5668021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E1745B76-6C2A-960E-0387-17A52C0B703B}"/>
              </a:ext>
            </a:extLst>
          </p:cNvPr>
          <p:cNvSpPr/>
          <p:nvPr/>
        </p:nvSpPr>
        <p:spPr>
          <a:xfrm>
            <a:off x="1698171" y="1953985"/>
            <a:ext cx="2013779" cy="463550"/>
          </a:xfrm>
          <a:prstGeom prst="borderCallout1">
            <a:avLst>
              <a:gd name="adj1" fmla="val 62586"/>
              <a:gd name="adj2" fmla="val 109816"/>
              <a:gd name="adj3" fmla="val 74144"/>
              <a:gd name="adj4" fmla="val 1977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Khớp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bả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vai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DBA22DD4-952B-646C-1C8A-2C5C0126743A}"/>
              </a:ext>
            </a:extLst>
          </p:cNvPr>
          <p:cNvSpPr/>
          <p:nvPr/>
        </p:nvSpPr>
        <p:spPr>
          <a:xfrm>
            <a:off x="1028701" y="4754336"/>
            <a:ext cx="2381172" cy="463550"/>
          </a:xfrm>
          <a:prstGeom prst="borderCallout1">
            <a:avLst>
              <a:gd name="adj1" fmla="val 62586"/>
              <a:gd name="adj2" fmla="val 109816"/>
              <a:gd name="adj3" fmla="val 74144"/>
              <a:gd name="adj4" fmla="val 1977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Khớp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gối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C4BDA4A1-A13C-DC2D-BA62-013A65604629}"/>
              </a:ext>
            </a:extLst>
          </p:cNvPr>
          <p:cNvSpPr/>
          <p:nvPr/>
        </p:nvSpPr>
        <p:spPr>
          <a:xfrm>
            <a:off x="7623405" y="1189979"/>
            <a:ext cx="1713290" cy="426835"/>
          </a:xfrm>
          <a:prstGeom prst="borderCallout1">
            <a:avLst>
              <a:gd name="adj1" fmla="val 48778"/>
              <a:gd name="adj2" fmla="val -13701"/>
              <a:gd name="adj3" fmla="val 30747"/>
              <a:gd name="adj4" fmla="val -89261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Xương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FFAD3DF2-10EB-EF9E-87E8-8F402604AB12}"/>
              </a:ext>
            </a:extLst>
          </p:cNvPr>
          <p:cNvSpPr/>
          <p:nvPr/>
        </p:nvSpPr>
        <p:spPr>
          <a:xfrm>
            <a:off x="7835676" y="1758925"/>
            <a:ext cx="1713290" cy="426835"/>
          </a:xfrm>
          <a:prstGeom prst="borderCallout1">
            <a:avLst>
              <a:gd name="adj1" fmla="val 48778"/>
              <a:gd name="adj2" fmla="val -13701"/>
              <a:gd name="adj3" fmla="val -32374"/>
              <a:gd name="adj4" fmla="val -911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Xương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mặt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A1932130-1A6D-2BAA-371E-35CA3E2F364D}"/>
              </a:ext>
            </a:extLst>
          </p:cNvPr>
          <p:cNvSpPr/>
          <p:nvPr/>
        </p:nvSpPr>
        <p:spPr>
          <a:xfrm>
            <a:off x="8119800" y="2610895"/>
            <a:ext cx="1912482" cy="426835"/>
          </a:xfrm>
          <a:prstGeom prst="borderCallout1">
            <a:avLst>
              <a:gd name="adj1" fmla="val 48778"/>
              <a:gd name="adj2" fmla="val -13701"/>
              <a:gd name="adj3" fmla="val -32374"/>
              <a:gd name="adj4" fmla="val -911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Xương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sườn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9F5B65B0-2BA3-88AD-1574-5DE72AE021E3}"/>
              </a:ext>
            </a:extLst>
          </p:cNvPr>
          <p:cNvSpPr/>
          <p:nvPr/>
        </p:nvSpPr>
        <p:spPr>
          <a:xfrm>
            <a:off x="8480050" y="3142183"/>
            <a:ext cx="1552232" cy="426835"/>
          </a:xfrm>
          <a:prstGeom prst="borderCallout1">
            <a:avLst>
              <a:gd name="adj1" fmla="val 48778"/>
              <a:gd name="adj2" fmla="val -13701"/>
              <a:gd name="adj3" fmla="val -101233"/>
              <a:gd name="adj4" fmla="val -11431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Xương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tay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A6116C41-8A51-122F-FBF5-46013440219A}"/>
              </a:ext>
            </a:extLst>
          </p:cNvPr>
          <p:cNvSpPr/>
          <p:nvPr/>
        </p:nvSpPr>
        <p:spPr>
          <a:xfrm>
            <a:off x="8015291" y="3673471"/>
            <a:ext cx="2361516" cy="426835"/>
          </a:xfrm>
          <a:prstGeom prst="borderCallout1">
            <a:avLst>
              <a:gd name="adj1" fmla="val 48778"/>
              <a:gd name="adj2" fmla="val -13701"/>
              <a:gd name="adj3" fmla="val -118448"/>
              <a:gd name="adj4" fmla="val -78553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Xương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sống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4B38ED81-9164-DF86-F856-088A80C40ED5}"/>
              </a:ext>
            </a:extLst>
          </p:cNvPr>
          <p:cNvSpPr/>
          <p:nvPr/>
        </p:nvSpPr>
        <p:spPr>
          <a:xfrm>
            <a:off x="8339403" y="4204759"/>
            <a:ext cx="2037403" cy="426835"/>
          </a:xfrm>
          <a:prstGeom prst="borderCallout1">
            <a:avLst>
              <a:gd name="adj1" fmla="val 48778"/>
              <a:gd name="adj2" fmla="val -13701"/>
              <a:gd name="adj3" fmla="val -162441"/>
              <a:gd name="adj4" fmla="val -93323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Xương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chậu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308DC4E-8AD7-5423-5794-F8C13365BDB4}"/>
              </a:ext>
            </a:extLst>
          </p:cNvPr>
          <p:cNvSpPr/>
          <p:nvPr/>
        </p:nvSpPr>
        <p:spPr>
          <a:xfrm>
            <a:off x="8155218" y="5454603"/>
            <a:ext cx="1841645" cy="426835"/>
          </a:xfrm>
          <a:prstGeom prst="borderCallout1">
            <a:avLst>
              <a:gd name="adj1" fmla="val 48778"/>
              <a:gd name="adj2" fmla="val -13701"/>
              <a:gd name="adj3" fmla="val 30747"/>
              <a:gd name="adj4" fmla="val -89261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Xương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chân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D039B-DC78-05AA-ED06-FC0173745605}"/>
              </a:ext>
            </a:extLst>
          </p:cNvPr>
          <p:cNvSpPr txBox="1"/>
          <p:nvPr/>
        </p:nvSpPr>
        <p:spPr>
          <a:xfrm>
            <a:off x="5541889" y="6550223"/>
            <a:ext cx="129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endParaRPr lang="vi-VN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5B3DBA11-8FB0-F140-80BB-498439883C8C}"/>
              </a:ext>
            </a:extLst>
          </p:cNvPr>
          <p:cNvSpPr/>
          <p:nvPr/>
        </p:nvSpPr>
        <p:spPr>
          <a:xfrm>
            <a:off x="734787" y="2610895"/>
            <a:ext cx="2381172" cy="463550"/>
          </a:xfrm>
          <a:prstGeom prst="borderCallout1">
            <a:avLst>
              <a:gd name="adj1" fmla="val 62586"/>
              <a:gd name="adj2" fmla="val 109816"/>
              <a:gd name="adj3" fmla="val 74144"/>
              <a:gd name="adj4" fmla="val 1977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Khớp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khuỷu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tay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8AE0C742-3A3D-4EA0-4954-12EA11CB98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425" y="455792"/>
            <a:ext cx="7934425" cy="5431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3A1763-08D4-40D2-0034-B38787524F1B}"/>
              </a:ext>
            </a:extLst>
          </p:cNvPr>
          <p:cNvSpPr txBox="1"/>
          <p:nvPr/>
        </p:nvSpPr>
        <p:spPr>
          <a:xfrm>
            <a:off x="3062679" y="1637855"/>
            <a:ext cx="6551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khớp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xương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khớp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khớp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khuỷu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3840F5-D047-D7B9-CA89-356A06504AA1}"/>
              </a:ext>
            </a:extLst>
          </p:cNvPr>
          <p:cNvGrpSpPr/>
          <p:nvPr/>
        </p:nvGrpSpPr>
        <p:grpSpPr>
          <a:xfrm>
            <a:off x="1545771" y="132695"/>
            <a:ext cx="9065810" cy="968627"/>
            <a:chOff x="269421" y="151745"/>
            <a:chExt cx="8851719" cy="96862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464CA-0540-59A8-7608-99FBD6826666}"/>
                </a:ext>
              </a:extLst>
            </p:cNvPr>
            <p:cNvSpPr/>
            <p:nvPr/>
          </p:nvSpPr>
          <p:spPr>
            <a:xfrm>
              <a:off x="269421" y="151745"/>
              <a:ext cx="8851719" cy="9686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F9F6401-60B4-92B5-34D7-77A06C867AB5}"/>
                </a:ext>
              </a:extLst>
            </p:cNvPr>
            <p:cNvSpPr/>
            <p:nvPr/>
          </p:nvSpPr>
          <p:spPr>
            <a:xfrm>
              <a:off x="483512" y="277792"/>
              <a:ext cx="8498441" cy="735455"/>
            </a:xfrm>
            <a:prstGeom prst="round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76D0BF-F09C-15C7-E605-48CE3A1BC393}"/>
              </a:ext>
            </a:extLst>
          </p:cNvPr>
          <p:cNvSpPr txBox="1"/>
          <p:nvPr/>
        </p:nvSpPr>
        <p:spPr>
          <a:xfrm>
            <a:off x="1887184" y="258742"/>
            <a:ext cx="872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000357-E529-E949-D812-5B12E9447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50" b="96847" l="9984" r="89976">
                        <a14:foregroundMark x1="48343" y1="8650" x2="52102" y2="8892"/>
                        <a14:foregroundMark x1="42217" y1="96305" x2="42280" y2="96847"/>
                        <a14:foregroundMark x1="41350" y1="88884" x2="41789" y2="92641"/>
                        <a14:backgroundMark x1="38319" y1="94260" x2="46968" y2="96605"/>
                        <a14:backgroundMark x1="40178" y1="96847" x2="39693" y2="93573"/>
                        <a14:backgroundMark x1="40663" y1="94018" x2="42967" y2="94503"/>
                        <a14:backgroundMark x1="40663" y1="93331" x2="42522" y2="93816"/>
                        <a14:backgroundMark x1="39693" y1="97292" x2="44382" y2="980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38" y="770712"/>
            <a:ext cx="6495924" cy="6495924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id="{9D8F1925-92CC-500E-C7DA-E7775811378A}"/>
              </a:ext>
            </a:extLst>
          </p:cNvPr>
          <p:cNvSpPr/>
          <p:nvPr/>
        </p:nvSpPr>
        <p:spPr>
          <a:xfrm>
            <a:off x="6830318" y="1613292"/>
            <a:ext cx="1343864" cy="480291"/>
          </a:xfrm>
          <a:prstGeom prst="borderCallout1">
            <a:avLst>
              <a:gd name="adj1" fmla="val 48778"/>
              <a:gd name="adj2" fmla="val -13701"/>
              <a:gd name="adj3" fmla="val 30747"/>
              <a:gd name="adj4" fmla="val -89261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F5664136-4AEB-EC6C-7ABA-7D071D245E9E}"/>
              </a:ext>
            </a:extLst>
          </p:cNvPr>
          <p:cNvSpPr/>
          <p:nvPr/>
        </p:nvSpPr>
        <p:spPr>
          <a:xfrm>
            <a:off x="7928169" y="2726757"/>
            <a:ext cx="1986848" cy="480291"/>
          </a:xfrm>
          <a:prstGeom prst="borderCallout1">
            <a:avLst>
              <a:gd name="adj1" fmla="val 48778"/>
              <a:gd name="adj2" fmla="val -13701"/>
              <a:gd name="adj3" fmla="val 30747"/>
              <a:gd name="adj4" fmla="val -89261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9B86CF7A-D0FC-153B-2C5F-BBC57EA8AFEC}"/>
              </a:ext>
            </a:extLst>
          </p:cNvPr>
          <p:cNvSpPr/>
          <p:nvPr/>
        </p:nvSpPr>
        <p:spPr>
          <a:xfrm>
            <a:off x="2438612" y="2256537"/>
            <a:ext cx="1398771" cy="463550"/>
          </a:xfrm>
          <a:prstGeom prst="borderCallout1">
            <a:avLst>
              <a:gd name="adj1" fmla="val 62586"/>
              <a:gd name="adj2" fmla="val 109816"/>
              <a:gd name="adj3" fmla="val 74144"/>
              <a:gd name="adj4" fmla="val 1977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EEE5AEF4-E0BD-BCF0-8A39-B205542C209E}"/>
              </a:ext>
            </a:extLst>
          </p:cNvPr>
          <p:cNvSpPr/>
          <p:nvPr/>
        </p:nvSpPr>
        <p:spPr>
          <a:xfrm>
            <a:off x="2438612" y="3475057"/>
            <a:ext cx="1546764" cy="463550"/>
          </a:xfrm>
          <a:prstGeom prst="borderCallout1">
            <a:avLst>
              <a:gd name="adj1" fmla="val 62586"/>
              <a:gd name="adj2" fmla="val 109816"/>
              <a:gd name="adj3" fmla="val 74144"/>
              <a:gd name="adj4" fmla="val 1977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C68FF4ED-FF68-6539-27E9-B3995DE66727}"/>
              </a:ext>
            </a:extLst>
          </p:cNvPr>
          <p:cNvSpPr/>
          <p:nvPr/>
        </p:nvSpPr>
        <p:spPr>
          <a:xfrm>
            <a:off x="2124576" y="4611222"/>
            <a:ext cx="1546764" cy="463550"/>
          </a:xfrm>
          <a:prstGeom prst="borderCallout1">
            <a:avLst>
              <a:gd name="adj1" fmla="val 62586"/>
              <a:gd name="adj2" fmla="val 109816"/>
              <a:gd name="adj3" fmla="val 74144"/>
              <a:gd name="adj4" fmla="val 1977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đùi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6CB21-0726-AE72-AF1C-63AE597A7E37}"/>
              </a:ext>
            </a:extLst>
          </p:cNvPr>
          <p:cNvSpPr txBox="1"/>
          <p:nvPr/>
        </p:nvSpPr>
        <p:spPr>
          <a:xfrm>
            <a:off x="6329232" y="6395542"/>
            <a:ext cx="117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1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AB688"/>
      </a:accent1>
      <a:accent2>
        <a:srgbClr val="5AB688"/>
      </a:accent2>
      <a:accent3>
        <a:srgbClr val="5AB688"/>
      </a:accent3>
      <a:accent4>
        <a:srgbClr val="5AB688"/>
      </a:accent4>
      <a:accent5>
        <a:srgbClr val="5AB688"/>
      </a:accent5>
      <a:accent6>
        <a:srgbClr val="5AB688"/>
      </a:accent6>
      <a:hlink>
        <a:srgbClr val="168BBA"/>
      </a:hlink>
      <a:folHlink>
        <a:srgbClr val="680000"/>
      </a:folHlink>
    </a:clrScheme>
    <a:fontScheme name="qj5npfko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cntxdq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154</Words>
  <Application>Microsoft Office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UTM Avo</vt:lpstr>
      <vt:lpstr>字魂59号-创粗黑</vt:lpstr>
      <vt:lpstr>庞门正道标题体</vt:lpstr>
      <vt:lpstr>Office 主题</vt:lpstr>
      <vt:lpstr>千图网海量PPT模板www.58pic.com​​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</cp:lastModifiedBy>
  <cp:revision>41</cp:revision>
  <dcterms:created xsi:type="dcterms:W3CDTF">2016-11-23T14:13:00Z</dcterms:created>
  <dcterms:modified xsi:type="dcterms:W3CDTF">2026-04-14T13:48:22Z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