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5" r:id="rId3"/>
    <p:sldId id="260" r:id="rId4"/>
    <p:sldId id="292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842"/>
    <a:srgbClr val="FF5050"/>
    <a:srgbClr val="FFD85D"/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4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A4673-4404-4D16-911E-EB03B403D7D1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DD789-1A86-4B3F-8264-AB2E5D72C2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863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2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05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72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02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9FB6C-1476-0AD5-A21A-9A865809F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4C853-FA88-D512-086F-01B754E69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B0EA5-EE53-B873-3D1D-DF9A63C85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992B-9826-405E-9495-153A01AA5239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6E958-BF07-33F9-4C46-2AE27111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3482C-2D97-AC7D-EA64-793ECBCA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F21A-C8FB-40BF-8A1A-EB3D91E422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141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41A5-A331-2DD8-58B7-F0334B63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D846B-EACC-DA95-D761-5E667B3B7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BBB02-E425-0FEA-A13B-63C3DE86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992B-9826-405E-9495-153A01AA5239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4C6F-1300-0FD0-FE33-EA5DBD11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E58D0-C069-AD2D-BA0F-EB2D1972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F21A-C8FB-40BF-8A1A-EB3D91E422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732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2FA54-0BB9-3B4F-7F90-EB573B0DD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BCF5-FB97-FA06-32A7-49770AB6F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9ECA4-C211-94DF-F194-1956CC0D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992B-9826-405E-9495-153A01AA5239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C141B-25CD-DF2C-21C8-18159033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5B235-F5D2-261F-DE07-76188818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F21A-C8FB-40BF-8A1A-EB3D91E422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235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未标题-1"/>
          <p:cNvPicPr>
            <a:picLocks noChangeAspect="1"/>
          </p:cNvPicPr>
          <p:nvPr userDrawn="1"/>
        </p:nvPicPr>
        <p:blipFill>
          <a:blip r:embed="rId2"/>
          <a:srcRect t="6078"/>
          <a:stretch>
            <a:fillRect/>
          </a:stretch>
        </p:blipFill>
        <p:spPr>
          <a:xfrm>
            <a:off x="-14605" y="635"/>
            <a:ext cx="12221845" cy="68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d"/>
      </p:transition>
    </mc:Choice>
    <mc:Fallback xmlns="">
      <p:transition spd="slow" advClick="0" advTm="3000">
        <p:push dir="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5"/>
            <a:ext cx="12195175" cy="68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d"/>
      </p:transition>
    </mc:Choice>
    <mc:Fallback xmlns="">
      <p:transition spd="slow" advClick="0" advTm="3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CBF63-CCB3-4489-D0D8-D5F78173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2B0FA-411E-EA85-6A21-6FF05605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8303A-42BC-A3F0-35B6-82352249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992B-9826-405E-9495-153A01AA5239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99529-74CB-F96A-61B1-AB297EB6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0AF9-41F5-3479-43D9-60F3819D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F21A-C8FB-40BF-8A1A-EB3D91E422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444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5594-D0A9-7E30-4A99-6F3D213D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43DC1-26FB-545A-BBB9-B5B2D389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CD37C-1608-06C8-0BE5-E82A1E66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992B-9826-405E-9495-153A01AA5239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F2113-DD44-4561-BA58-1E1DEB44C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11419-9DF7-5C84-B63F-88537C72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F21A-C8FB-40BF-8A1A-EB3D91E422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512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D28FD-011B-99DB-1B38-AED17104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34C8-BC2D-2562-9699-17B076A56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14323-3695-C32D-97E9-990ACB9FD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60331-14BD-C79E-2308-463E1F39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992B-9826-405E-9495-153A01AA5239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BD7D4-7920-EB99-EB8B-D06E6AED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3A546-B8C2-6425-4772-FE13F753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F21A-C8FB-40BF-8A1A-EB3D91E422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842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B3B2-5C31-97B2-B7AB-74D7BE62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9D9EB-8647-4AE6-7815-4068E4084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57ACF-6A5C-D18E-8147-0546F270A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DE11F-6C12-6D93-F3D8-22A3F41B3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EA536-243B-9E91-48F3-4F3C14A7D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FD9A2-7605-5271-FDF7-9D812066B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992B-9826-405E-9495-153A01AA5239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63574-125B-9004-5D12-C56187EEE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BD02F-7F80-3C30-8C92-DBD927DB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F21A-C8FB-40BF-8A1A-EB3D91E422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25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389EB-3C39-0E86-B322-71B6371E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DFA5F-58A2-2C41-DCC2-D76DE020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992B-9826-405E-9495-153A01AA5239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AA46F-CDA1-B9A4-A3B0-EFE5FEE3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A6BBB-8928-72C5-4FDE-C6861DFF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F21A-C8FB-40BF-8A1A-EB3D91E422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52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2AC03-6999-202E-1DBA-E0842E2C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992B-9826-405E-9495-153A01AA5239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E6353-D539-8F8F-B7ED-FF33AF9B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7120-68E7-BFE0-8F67-885BB2DB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F21A-C8FB-40BF-8A1A-EB3D91E422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48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4D0C-F510-2EE6-5D8D-B559F897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01FF3-4646-319B-BE86-E6ECE0D4C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AF422-C474-CB5D-9FBD-1A162BB8F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31EB0-8E79-D7B3-7693-6A35920D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992B-9826-405E-9495-153A01AA5239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CEA57-5C2B-BE93-6418-57E90083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B0820-AA22-5FAA-D775-811EC4A3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F21A-C8FB-40BF-8A1A-EB3D91E422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98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C9B2-E92B-2E6B-B191-D5AB389F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1B6B5-B40A-E3C3-D96C-69873C373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6BBFA-FA05-8A7E-899B-53F466F9E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64D3F-273B-468A-7628-1F357F03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992B-9826-405E-9495-153A01AA5239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E90A7-C141-CAAA-4BC7-BCD4E0E0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55417-824C-62B8-9217-6CE9C16B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F21A-C8FB-40BF-8A1A-EB3D91E422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892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C9CA8-F237-200C-EFB5-702FCFD9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DAFF2-5CC7-2548-D405-D3C346F6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7C9C5-E0A7-C18F-CD81-85754B127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F992B-9826-405E-9495-153A01AA5239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30B74-194E-991B-81E0-D5D5382C4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F7CB6-F535-6350-0EE7-09050A076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0F21A-C8FB-40BF-8A1A-EB3D91E422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985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未标题-1"/>
          <p:cNvPicPr>
            <a:picLocks noChangeAspect="1"/>
          </p:cNvPicPr>
          <p:nvPr/>
        </p:nvPicPr>
        <p:blipFill>
          <a:blip r:embed="rId3"/>
          <a:srcRect l="34450" t="59290" r="31408"/>
          <a:stretch>
            <a:fillRect/>
          </a:stretch>
        </p:blipFill>
        <p:spPr>
          <a:xfrm>
            <a:off x="3812540" y="3651885"/>
            <a:ext cx="4759325" cy="3192145"/>
          </a:xfrm>
          <a:prstGeom prst="rect">
            <a:avLst/>
          </a:prstGeom>
        </p:spPr>
      </p:pic>
      <p:pic>
        <p:nvPicPr>
          <p:cNvPr id="27" name="图片 26" descr="未标题-1"/>
          <p:cNvPicPr>
            <a:picLocks noChangeAspect="1"/>
          </p:cNvPicPr>
          <p:nvPr/>
        </p:nvPicPr>
        <p:blipFill>
          <a:blip r:embed="rId3"/>
          <a:srcRect l="13791" t="6860" r="72208" b="74481"/>
          <a:stretch>
            <a:fillRect/>
          </a:stretch>
        </p:blipFill>
        <p:spPr>
          <a:xfrm>
            <a:off x="3320143" y="-146685"/>
            <a:ext cx="1963420" cy="1471930"/>
          </a:xfrm>
          <a:prstGeom prst="rect">
            <a:avLst/>
          </a:prstGeom>
        </p:spPr>
      </p:pic>
      <p:pic>
        <p:nvPicPr>
          <p:cNvPr id="28" name="图片 27" descr="未标题-1"/>
          <p:cNvPicPr>
            <a:picLocks noChangeAspect="1"/>
          </p:cNvPicPr>
          <p:nvPr/>
        </p:nvPicPr>
        <p:blipFill>
          <a:blip r:embed="rId3"/>
          <a:srcRect l="13791" t="6860" r="72208" b="74481"/>
          <a:stretch>
            <a:fillRect/>
          </a:stretch>
        </p:blipFill>
        <p:spPr>
          <a:xfrm>
            <a:off x="8475345" y="589280"/>
            <a:ext cx="1471930" cy="11036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EAAD2E-93F1-E036-E0A0-7BD431309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30" y="-263602"/>
            <a:ext cx="2525988" cy="2768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FACCB8-2C40-07E2-1760-6E0EE5F50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943" y="1019828"/>
            <a:ext cx="10394581" cy="160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C1A7E-6D0D-56A6-FDC3-87592EF0E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887" y="1863598"/>
            <a:ext cx="7105772" cy="2855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2410D3-AC0B-52BB-2D76-24541FA69D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6563" y="3420900"/>
            <a:ext cx="1630856" cy="12978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F471A8-19B6-59E6-84D7-01D89F6D6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2198" y="-146685"/>
            <a:ext cx="1410393" cy="1391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折角形 14"/>
          <p:cNvSpPr/>
          <p:nvPr/>
        </p:nvSpPr>
        <p:spPr>
          <a:xfrm>
            <a:off x="5375934" y="239485"/>
            <a:ext cx="6707209" cy="3940629"/>
          </a:xfrm>
          <a:prstGeom prst="foldedCorner">
            <a:avLst>
              <a:gd name="adj" fmla="val 12237"/>
            </a:avLst>
          </a:prstGeom>
          <a:solidFill>
            <a:srgbClr val="1F7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59号-创粗黑" panose="00000500000000000000" charset="-122"/>
              <a:ea typeface="字魂59号-创粗黑" panose="000005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272143" y="849087"/>
            <a:ext cx="4793554" cy="341811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0B639-0E0A-F896-714B-D9668F88C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0767">
            <a:off x="7168527" y="-86409"/>
            <a:ext cx="5012588" cy="1738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345DEB-6A26-5A32-775D-6160CB92120E}"/>
              </a:ext>
            </a:extLst>
          </p:cNvPr>
          <p:cNvSpPr txBox="1"/>
          <p:nvPr/>
        </p:nvSpPr>
        <p:spPr>
          <a:xfrm>
            <a:off x="5562435" y="1141625"/>
            <a:ext cx="6334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E62AD4F-C50C-20C3-E816-00CAFFB11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5" y="56913"/>
            <a:ext cx="4735284" cy="4005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B8A5F3-3D87-D4BE-E697-19306A30B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349" y="-130629"/>
            <a:ext cx="6790570" cy="5464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DAB04-6C1F-337B-C366-F3536F504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042" y="1321634"/>
            <a:ext cx="2889754" cy="5590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7B06B6-1553-5586-8EC6-3EBEA400F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527" y="766297"/>
            <a:ext cx="3928213" cy="10762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97CDC2-E763-A072-D6BB-871BF4D5D6E8}"/>
              </a:ext>
            </a:extLst>
          </p:cNvPr>
          <p:cNvSpPr txBox="1"/>
          <p:nvPr/>
        </p:nvSpPr>
        <p:spPr>
          <a:xfrm>
            <a:off x="4783463" y="1213168"/>
            <a:ext cx="56823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kiếm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endParaRPr lang="vi-VN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FD39FB38-F357-ABE2-08CD-DD38C75AE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2192000" cy="3614057"/>
          </a:xfrm>
          <a:prstGeom prst="rect">
            <a:avLst/>
          </a:prstGeom>
        </p:spPr>
      </p:pic>
      <p:sp>
        <p:nvSpPr>
          <p:cNvPr id="4" name="Google Shape;470;p39">
            <a:extLst>
              <a:ext uri="{FF2B5EF4-FFF2-40B4-BE49-F238E27FC236}">
                <a16:creationId xmlns:a16="http://schemas.microsoft.com/office/drawing/2014/main" id="{4A293E5B-4741-41BA-0B4A-4F1917D37FF7}"/>
              </a:ext>
            </a:extLst>
          </p:cNvPr>
          <p:cNvSpPr/>
          <p:nvPr/>
        </p:nvSpPr>
        <p:spPr>
          <a:xfrm>
            <a:off x="260639" y="179002"/>
            <a:ext cx="2141360" cy="1115061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" name="Google Shape;470;p39">
            <a:extLst>
              <a:ext uri="{FF2B5EF4-FFF2-40B4-BE49-F238E27FC236}">
                <a16:creationId xmlns:a16="http://schemas.microsoft.com/office/drawing/2014/main" id="{DD4C4430-8C81-3198-AA85-8F352350D737}"/>
              </a:ext>
            </a:extLst>
          </p:cNvPr>
          <p:cNvSpPr/>
          <p:nvPr/>
        </p:nvSpPr>
        <p:spPr>
          <a:xfrm>
            <a:off x="10050640" y="1201217"/>
            <a:ext cx="2141360" cy="1115061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471;p39">
            <a:extLst>
              <a:ext uri="{FF2B5EF4-FFF2-40B4-BE49-F238E27FC236}">
                <a16:creationId xmlns:a16="http://schemas.microsoft.com/office/drawing/2014/main" id="{424F0E2C-CD72-713C-C47D-AB90435C54F8}"/>
              </a:ext>
            </a:extLst>
          </p:cNvPr>
          <p:cNvSpPr/>
          <p:nvPr/>
        </p:nvSpPr>
        <p:spPr>
          <a:xfrm>
            <a:off x="8227573" y="85979"/>
            <a:ext cx="1466501" cy="763619"/>
          </a:xfrm>
          <a:custGeom>
            <a:avLst/>
            <a:gdLst/>
            <a:ahLst/>
            <a:cxnLst/>
            <a:rect l="l" t="t" r="r" b="b"/>
            <a:pathLst>
              <a:path w="41217" h="21460" extrusionOk="0">
                <a:moveTo>
                  <a:pt x="27463" y="1"/>
                </a:moveTo>
                <a:lnTo>
                  <a:pt x="26721" y="66"/>
                </a:lnTo>
                <a:lnTo>
                  <a:pt x="25673" y="350"/>
                </a:lnTo>
                <a:lnTo>
                  <a:pt x="24429" y="1048"/>
                </a:lnTo>
                <a:lnTo>
                  <a:pt x="23337" y="2031"/>
                </a:lnTo>
                <a:lnTo>
                  <a:pt x="22421" y="3253"/>
                </a:lnTo>
                <a:lnTo>
                  <a:pt x="21700" y="4585"/>
                </a:lnTo>
                <a:lnTo>
                  <a:pt x="21198" y="6004"/>
                </a:lnTo>
                <a:lnTo>
                  <a:pt x="21023" y="6724"/>
                </a:lnTo>
                <a:lnTo>
                  <a:pt x="19910" y="5480"/>
                </a:lnTo>
                <a:lnTo>
                  <a:pt x="18338" y="3755"/>
                </a:lnTo>
                <a:lnTo>
                  <a:pt x="17290" y="2795"/>
                </a:lnTo>
                <a:lnTo>
                  <a:pt x="16177" y="2053"/>
                </a:lnTo>
                <a:lnTo>
                  <a:pt x="14955" y="1594"/>
                </a:lnTo>
                <a:lnTo>
                  <a:pt x="13929" y="1507"/>
                </a:lnTo>
                <a:lnTo>
                  <a:pt x="13186" y="1572"/>
                </a:lnTo>
                <a:lnTo>
                  <a:pt x="11986" y="1856"/>
                </a:lnTo>
                <a:lnTo>
                  <a:pt x="11091" y="2249"/>
                </a:lnTo>
                <a:lnTo>
                  <a:pt x="10305" y="2620"/>
                </a:lnTo>
                <a:lnTo>
                  <a:pt x="9017" y="3515"/>
                </a:lnTo>
                <a:lnTo>
                  <a:pt x="8056" y="4563"/>
                </a:lnTo>
                <a:lnTo>
                  <a:pt x="7379" y="5764"/>
                </a:lnTo>
                <a:lnTo>
                  <a:pt x="6986" y="7074"/>
                </a:lnTo>
                <a:lnTo>
                  <a:pt x="6855" y="8471"/>
                </a:lnTo>
                <a:lnTo>
                  <a:pt x="6965" y="9955"/>
                </a:lnTo>
                <a:lnTo>
                  <a:pt x="7270" y="11461"/>
                </a:lnTo>
                <a:lnTo>
                  <a:pt x="7510" y="12226"/>
                </a:lnTo>
                <a:lnTo>
                  <a:pt x="6899" y="12029"/>
                </a:lnTo>
                <a:lnTo>
                  <a:pt x="5611" y="11745"/>
                </a:lnTo>
                <a:lnTo>
                  <a:pt x="4323" y="11658"/>
                </a:lnTo>
                <a:lnTo>
                  <a:pt x="3079" y="11745"/>
                </a:lnTo>
                <a:lnTo>
                  <a:pt x="1965" y="12073"/>
                </a:lnTo>
                <a:lnTo>
                  <a:pt x="1049" y="12640"/>
                </a:lnTo>
                <a:lnTo>
                  <a:pt x="525" y="13273"/>
                </a:lnTo>
                <a:lnTo>
                  <a:pt x="263" y="13776"/>
                </a:lnTo>
                <a:lnTo>
                  <a:pt x="88" y="14365"/>
                </a:lnTo>
                <a:lnTo>
                  <a:pt x="1" y="15020"/>
                </a:lnTo>
                <a:lnTo>
                  <a:pt x="23" y="15391"/>
                </a:lnTo>
                <a:lnTo>
                  <a:pt x="23" y="15806"/>
                </a:lnTo>
                <a:lnTo>
                  <a:pt x="154" y="16592"/>
                </a:lnTo>
                <a:lnTo>
                  <a:pt x="372" y="17290"/>
                </a:lnTo>
                <a:lnTo>
                  <a:pt x="699" y="17901"/>
                </a:lnTo>
                <a:lnTo>
                  <a:pt x="1311" y="18731"/>
                </a:lnTo>
                <a:lnTo>
                  <a:pt x="2402" y="19582"/>
                </a:lnTo>
                <a:lnTo>
                  <a:pt x="3690" y="20237"/>
                </a:lnTo>
                <a:lnTo>
                  <a:pt x="5109" y="20696"/>
                </a:lnTo>
                <a:lnTo>
                  <a:pt x="7336" y="21111"/>
                </a:lnTo>
                <a:lnTo>
                  <a:pt x="8755" y="21242"/>
                </a:lnTo>
                <a:lnTo>
                  <a:pt x="10916" y="21394"/>
                </a:lnTo>
                <a:lnTo>
                  <a:pt x="15653" y="21460"/>
                </a:lnTo>
                <a:lnTo>
                  <a:pt x="22988" y="21176"/>
                </a:lnTo>
                <a:lnTo>
                  <a:pt x="27354" y="20980"/>
                </a:lnTo>
                <a:lnTo>
                  <a:pt x="28991" y="21001"/>
                </a:lnTo>
                <a:lnTo>
                  <a:pt x="31960" y="21067"/>
                </a:lnTo>
                <a:lnTo>
                  <a:pt x="34012" y="21001"/>
                </a:lnTo>
                <a:lnTo>
                  <a:pt x="36043" y="20761"/>
                </a:lnTo>
                <a:lnTo>
                  <a:pt x="37440" y="20390"/>
                </a:lnTo>
                <a:lnTo>
                  <a:pt x="38291" y="20041"/>
                </a:lnTo>
                <a:lnTo>
                  <a:pt x="39077" y="19582"/>
                </a:lnTo>
                <a:lnTo>
                  <a:pt x="39754" y="19037"/>
                </a:lnTo>
                <a:lnTo>
                  <a:pt x="40321" y="18360"/>
                </a:lnTo>
                <a:lnTo>
                  <a:pt x="40780" y="17574"/>
                </a:lnTo>
                <a:lnTo>
                  <a:pt x="40933" y="17116"/>
                </a:lnTo>
                <a:lnTo>
                  <a:pt x="41086" y="16592"/>
                </a:lnTo>
                <a:lnTo>
                  <a:pt x="41216" y="15631"/>
                </a:lnTo>
                <a:lnTo>
                  <a:pt x="41129" y="14780"/>
                </a:lnTo>
                <a:lnTo>
                  <a:pt x="40867" y="14037"/>
                </a:lnTo>
                <a:lnTo>
                  <a:pt x="40452" y="13404"/>
                </a:lnTo>
                <a:lnTo>
                  <a:pt x="39885" y="12859"/>
                </a:lnTo>
                <a:lnTo>
                  <a:pt x="39208" y="12400"/>
                </a:lnTo>
                <a:lnTo>
                  <a:pt x="38444" y="12051"/>
                </a:lnTo>
                <a:lnTo>
                  <a:pt x="37156" y="11636"/>
                </a:lnTo>
                <a:lnTo>
                  <a:pt x="35300" y="11352"/>
                </a:lnTo>
                <a:lnTo>
                  <a:pt x="33467" y="11352"/>
                </a:lnTo>
                <a:lnTo>
                  <a:pt x="31786" y="11549"/>
                </a:lnTo>
                <a:lnTo>
                  <a:pt x="31087" y="11745"/>
                </a:lnTo>
                <a:lnTo>
                  <a:pt x="31415" y="10370"/>
                </a:lnTo>
                <a:lnTo>
                  <a:pt x="31982" y="7903"/>
                </a:lnTo>
                <a:lnTo>
                  <a:pt x="32244" y="6179"/>
                </a:lnTo>
                <a:lnTo>
                  <a:pt x="32310" y="4519"/>
                </a:lnTo>
                <a:lnTo>
                  <a:pt x="32135" y="3362"/>
                </a:lnTo>
                <a:lnTo>
                  <a:pt x="31939" y="2642"/>
                </a:lnTo>
                <a:lnTo>
                  <a:pt x="31611" y="1965"/>
                </a:lnTo>
                <a:lnTo>
                  <a:pt x="31153" y="1398"/>
                </a:lnTo>
                <a:lnTo>
                  <a:pt x="30585" y="896"/>
                </a:lnTo>
                <a:lnTo>
                  <a:pt x="29887" y="481"/>
                </a:lnTo>
                <a:lnTo>
                  <a:pt x="29450" y="328"/>
                </a:lnTo>
                <a:lnTo>
                  <a:pt x="29035" y="197"/>
                </a:lnTo>
                <a:lnTo>
                  <a:pt x="28227" y="22"/>
                </a:lnTo>
                <a:lnTo>
                  <a:pt x="274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9CCB70-E2C4-4B56-B76D-9C2D7600A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18262" r="18257" b="16867"/>
          <a:stretch/>
        </p:blipFill>
        <p:spPr>
          <a:xfrm>
            <a:off x="-175821" y="-1689"/>
            <a:ext cx="2025401" cy="1996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F4907B-087A-77FA-826B-D7C29FB18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430" y="85979"/>
            <a:ext cx="7508769" cy="42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68</Words>
  <Application>Microsoft Office PowerPoint</Application>
  <PresentationFormat>Widescreen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Vân Nguyễn</dc:creator>
  <cp:lastModifiedBy>Admin</cp:lastModifiedBy>
  <cp:revision>7</cp:revision>
  <dcterms:created xsi:type="dcterms:W3CDTF">2022-12-28T07:38:15Z</dcterms:created>
  <dcterms:modified xsi:type="dcterms:W3CDTF">2026-04-14T13:32:22Z</dcterms:modified>
</cp:coreProperties>
</file>