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62" r:id="rId3"/>
    <p:sldMasterId id="2147483794" r:id="rId4"/>
  </p:sldMasterIdLst>
  <p:notesMasterIdLst>
    <p:notesMasterId r:id="rId8"/>
  </p:notesMasterIdLst>
  <p:sldIdLst>
    <p:sldId id="257" r:id="rId5"/>
    <p:sldId id="374" r:id="rId6"/>
    <p:sldId id="20075772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B2BA-09A3-4E38-815D-C7F6912E06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9F05-DD04-4D96-BA9B-C3F47DA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627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55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6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9CF9B-C3EA-499E-9A1D-B558E794E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00" y="-115824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E7F0B-E2F6-46A5-90C7-79930C2D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00" y="434182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DE3B8-2177-4388-9924-F76AA3440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000" y="168933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2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7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793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5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5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1622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756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373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7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8CF908-0611-A43F-BEB3-6F4CE749AF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10383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C5A48A-D810-486F-AF5F-48E8EF9F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127" y="2537175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ình ảnh Nhân Vật Hoạt Hình Bóng Rổ PNG Miễn Phí Tải Về - Lovepik">
            <a:extLst>
              <a:ext uri="{FF2B5EF4-FFF2-40B4-BE49-F238E27FC236}">
                <a16:creationId xmlns:a16="http://schemas.microsoft.com/office/drawing/2014/main" id="{24FF0B18-B0EF-42FF-A578-A6EF66A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50" l="10000" r="90000">
                        <a14:foregroundMark x1="29417" y1="15833" x2="32583" y2="20250"/>
                        <a14:foregroundMark x1="30083" y1="12667" x2="35833" y2="19500"/>
                        <a14:foregroundMark x1="32417" y1="11917" x2="39250" y2="18583"/>
                        <a14:foregroundMark x1="24750" y1="16750" x2="31250" y2="23917"/>
                        <a14:foregroundMark x1="34000" y1="29417" x2="43417" y2="46167"/>
                        <a14:foregroundMark x1="42500" y1="42500" x2="56083" y2="45250"/>
                        <a14:foregroundMark x1="57917" y1="40917" x2="61583" y2="41167"/>
                        <a14:foregroundMark x1="28500" y1="16583" x2="34667" y2="20250"/>
                        <a14:foregroundMark x1="25750" y1="14000" x2="28250" y2="14917"/>
                        <a14:foregroundMark x1="51250" y1="39500" x2="52833" y2="57250"/>
                        <a14:foregroundMark x1="49833" y1="49917" x2="53500" y2="59083"/>
                        <a14:foregroundMark x1="45750" y1="93583" x2="45750" y2="89917"/>
                        <a14:foregroundMark x1="46417" y1="91000" x2="46417" y2="97250"/>
                        <a14:foregroundMark x1="64750" y1="87833" x2="66833" y2="93333"/>
                        <a14:foregroundMark x1="67333" y1="90833" x2="68250" y2="93583"/>
                        <a14:foregroundMark x1="60667" y1="68500" x2="65750" y2="86417"/>
                        <a14:foregroundMark x1="65750" y1="86417" x2="65750" y2="86417"/>
                        <a14:foregroundMark x1="48667" y1="71250" x2="45750" y2="90083"/>
                        <a14:foregroundMark x1="45750" y1="90083" x2="45250" y2="91250"/>
                        <a14:foregroundMark x1="51417" y1="51917" x2="52417" y2="58417"/>
                        <a14:foregroundMark x1="49583" y1="54750" x2="51250" y2="59083"/>
                        <a14:foregroundMark x1="58833" y1="51500" x2="61333" y2="55833"/>
                        <a14:foregroundMark x1="58083" y1="50833" x2="60000" y2="56750"/>
                        <a14:foregroundMark x1="59083" y1="40250" x2="62250" y2="33333"/>
                        <a14:foregroundMark x1="62250" y1="33333" x2="62250" y2="33333"/>
                        <a14:foregroundMark x1="65250" y1="26917" x2="64083" y2="38167"/>
                        <a14:foregroundMark x1="56500" y1="25500" x2="60167" y2="25250"/>
                        <a14:foregroundMark x1="63417" y1="25500" x2="67333" y2="25500"/>
                        <a14:foregroundMark x1="64333" y1="23667" x2="66833" y2="25083"/>
                        <a14:foregroundMark x1="66167" y1="23000" x2="67333" y2="24333"/>
                        <a14:foregroundMark x1="57667" y1="61167" x2="57667" y2="63250"/>
                        <a14:foregroundMark x1="53750" y1="46917" x2="53750" y2="46917"/>
                        <a14:foregroundMark x1="50083" y1="35667" x2="52583" y2="43917"/>
                        <a14:foregroundMark x1="59500" y1="42750" x2="63833" y2="41833"/>
                        <a14:foregroundMark x1="37917" y1="31000" x2="37917" y2="30333"/>
                        <a14:foregroundMark x1="38583" y1="29667" x2="38583" y2="29917"/>
                        <a14:foregroundMark x1="38083" y1="30833" x2="39250" y2="2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700" y="1201326"/>
            <a:ext cx="5820291" cy="58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1">
            <a:extLst>
              <a:ext uri="{FF2B5EF4-FFF2-40B4-BE49-F238E27FC236}">
                <a16:creationId xmlns:a16="http://schemas.microsoft.com/office/drawing/2014/main" id="{0E82BEB9-F536-E909-2B8A-6895DEAD2455}"/>
              </a:ext>
            </a:extLst>
          </p:cNvPr>
          <p:cNvSpPr/>
          <p:nvPr/>
        </p:nvSpPr>
        <p:spPr>
          <a:xfrm>
            <a:off x="2766295" y="992679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53C9F-0115-1D16-C5B3-E00EB116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244" y="3535696"/>
            <a:ext cx="8205927" cy="2176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07B56-F7C4-C65E-BB95-13A3A6076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652" y="1781732"/>
            <a:ext cx="438340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641521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89DF5D-AF31-E2B3-F608-BD82A598211D}"/>
              </a:ext>
            </a:extLst>
          </p:cNvPr>
          <p:cNvSpPr/>
          <p:nvPr/>
        </p:nvSpPr>
        <p:spPr>
          <a:xfrm>
            <a:off x="487947" y="755841"/>
            <a:ext cx="10983432" cy="111278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</a:rPr>
              <a:t>Quan sát hình dưới đây và nêu các việc làm cần thiết để chăm sóc, bảo vệ cơ quan vận động.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CD1E4-F284-E18C-7FEB-571BE6B0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6" y="2145029"/>
            <a:ext cx="5456749" cy="2732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A997B-0E2D-0CFA-E5C3-D9ADA95D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2083738"/>
            <a:ext cx="5356348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2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CF2EBC57-A28A-B8BA-2BD3-41E1923B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91404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2">
            <a:extLst>
              <a:ext uri="{FF2B5EF4-FFF2-40B4-BE49-F238E27FC236}">
                <a16:creationId xmlns:a16="http://schemas.microsoft.com/office/drawing/2014/main" id="{4A3B8748-F3E2-80FA-4078-ADB811D2E8B0}"/>
              </a:ext>
            </a:extLst>
          </p:cNvPr>
          <p:cNvSpPr/>
          <p:nvPr/>
        </p:nvSpPr>
        <p:spPr>
          <a:xfrm>
            <a:off x="2509025" y="1176250"/>
            <a:ext cx="8541931" cy="3371136"/>
          </a:xfrm>
          <a:prstGeom prst="wedgeRoundRectCallout">
            <a:avLst>
              <a:gd name="adj1" fmla="val -61326"/>
              <a:gd name="adj2" fmla="val 3451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cầu lông, ăn uống đủ chất giúp cơ, xương, khớp phát triển chắc khỏe.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Ngồi học đúng tư thế giúp xương ngay ngắn, tránh bị cong vẹo cột sống.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 xe đạp có đồ bảo vệ giúp trách các chấn thương ở cơ quan vận động.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18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等线</vt:lpstr>
      <vt:lpstr>等线 Light</vt:lpstr>
      <vt:lpstr>Arial</vt:lpstr>
      <vt:lpstr>Averta Std CY Bold</vt:lpstr>
      <vt:lpstr>Calibri</vt:lpstr>
      <vt:lpstr>Cambria</vt:lpstr>
      <vt:lpstr>Quicksand Medium</vt:lpstr>
      <vt:lpstr>Hoạt động</vt:lpstr>
      <vt:lpstr>1_Hoạt động</vt:lpstr>
      <vt:lpstr>3_Office 主题​​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2021-07-03T08:04:49Z</dcterms:created>
  <dcterms:modified xsi:type="dcterms:W3CDTF">2026-04-14T13:50:53Z</dcterms:modified>
</cp:coreProperties>
</file>