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16" r:id="rId2"/>
    <p:sldMasterId id="2147483743" r:id="rId3"/>
    <p:sldMasterId id="2147483761" r:id="rId4"/>
    <p:sldMasterId id="2147483818" r:id="rId5"/>
    <p:sldMasterId id="2147483830" r:id="rId6"/>
  </p:sldMasterIdLst>
  <p:notesMasterIdLst>
    <p:notesMasterId r:id="rId12"/>
  </p:notesMasterIdLst>
  <p:sldIdLst>
    <p:sldId id="257" r:id="rId7"/>
    <p:sldId id="2007577166" r:id="rId8"/>
    <p:sldId id="2007577167" r:id="rId9"/>
    <p:sldId id="2007577169" r:id="rId10"/>
    <p:sldId id="20075771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B0BB-8443-476F-B0C0-96C1C9EDA01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32BB6-89CB-45EE-924E-27459E02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0595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7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1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8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00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91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2026/4/14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4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9220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416E30-BE29-4FD0-AD41-3B392E29F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767D18E-9657-4ED2-9147-59C89D290780}"/>
              </a:ext>
            </a:extLst>
          </p:cNvPr>
          <p:cNvSpPr/>
          <p:nvPr userDrawn="1"/>
        </p:nvSpPr>
        <p:spPr>
          <a:xfrm>
            <a:off x="381000" y="292100"/>
            <a:ext cx="11518900" cy="6311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8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F418745-DC04-4BDC-9080-8F17D4BFE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65AFCB9-503B-4999-861D-A5D659C7D164}"/>
              </a:ext>
            </a:extLst>
          </p:cNvPr>
          <p:cNvSpPr/>
          <p:nvPr userDrawn="1"/>
        </p:nvSpPr>
        <p:spPr>
          <a:xfrm>
            <a:off x="622300" y="508000"/>
            <a:ext cx="10883900" cy="59817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63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14E68C-247C-4A2D-878C-D582A9E05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59F491F-E999-4683-863B-7B86938179E9}"/>
              </a:ext>
            </a:extLst>
          </p:cNvPr>
          <p:cNvSpPr/>
          <p:nvPr userDrawn="1"/>
        </p:nvSpPr>
        <p:spPr>
          <a:xfrm>
            <a:off x="622300" y="508000"/>
            <a:ext cx="10883900" cy="59817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217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19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6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64C8CD-D6E0-17A7-625F-CD36EC409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7523889-59B3-1284-AD46-9BDFE874E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3E28DF-55CA-8231-67D3-A4271458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8F5DA0-B87B-441B-1837-22930324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6DC8D8-F5F6-7C13-6ABD-9F1AE90A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71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B49828-B6A1-3903-6DA8-2123493F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4819A2C-FA92-7748-E1DC-AA370E547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B4A91F7-3373-B1A5-05A9-1FCF0F64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9A73B6-1869-676B-D142-DE526324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5D168B-569F-436B-6B39-C6AC005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62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A12810-270F-62BD-F07E-CB575D0B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B4A8A64-1D42-FCCE-E000-A737E82B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78355E-F830-62B9-C8DB-003729E4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BC15977-E666-450F-A6F4-77627985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9A1F78-0B28-6409-620A-AA0A7B7D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E61C8CE7-611D-FBE6-AD87-779F3F92D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3306" y="0"/>
            <a:ext cx="1262219" cy="12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58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21D49A-8E78-4620-9C94-562D204F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F4C791-C1A3-B7A6-37AF-4CCDC0843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91EF532-E41E-F335-9C7D-06ED419F1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973E5E6-CE64-10CF-0C1D-B041097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D8BD102-AAC1-0366-0E9F-B8AF2832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E4D24F-CB4B-23D6-9C27-BCDBB964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7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7B54D7-503B-96DB-65E6-9B16554F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8D5A717-E078-C09B-BB46-B340B4C8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FF9E18-2B17-879F-8535-987D1CD1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4C3181D-B67B-48D3-38BB-69201EF0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E2F5A2E-45C8-CB0E-3C14-62E232EDD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E55C96E-BBDC-8305-24A0-5EF8D3D0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C3E4B80-0DC6-0F44-85B1-6F9E9FC8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3E492CE-DBB1-8A78-5215-3537981F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27556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33C13-A10A-0761-8E41-C93BFBE4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D6475DF-23A2-D006-DAB5-C24334E2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98ED622-C16D-3BAB-9127-8B58ED15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81BD616-FE07-BEAF-EC24-0353F89E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92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42D9E0A-CCA8-BF76-233D-C5D12301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8069FA-1DD0-DEAA-C45E-84AF93E5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8C158B4-57AE-7405-8118-4BC6D0F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73" descr="Logo&#10;&#10;Description automatically generated">
            <a:extLst>
              <a:ext uri="{FF2B5EF4-FFF2-40B4-BE49-F238E27FC236}">
                <a16:creationId xmlns:a16="http://schemas.microsoft.com/office/drawing/2014/main" id="{148FAD45-8ED7-C378-4A0A-CC371CDCF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3306" y="0"/>
            <a:ext cx="1262219" cy="12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7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66356B-4128-D263-5E7F-78DE6008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2501B8E-EBC7-E90F-E040-A10372A4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AA58E49-F23B-C2C5-C8BA-1F0D74F76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EA5DEAD-9001-875A-BB55-B1F11E09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410826-39ED-96DB-9DE3-13E181AD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8540EDE-D812-8D79-8F78-0B066760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0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7F4138-C269-01BF-B198-9491C3BC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DC980A1-38DF-2CCE-9A59-5A336A956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C5B2F12-E03F-3B4F-7002-4BA06F2F2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8BEB82A-BB55-FBF0-F83A-0AF9FF2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76E045C-9996-3FFC-DB5C-B1266FDF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4CCE455-CEBD-DF3D-B44D-E25234A5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382D4DAC-0C2B-F6FC-BA3A-CF389EE03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3306" y="0"/>
            <a:ext cx="1262219" cy="12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8BFA2B-69CA-D762-0FDC-4E0B2B5E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F76BF5-C2DB-7D2C-14FD-4B3F6F7F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9630E76-9990-6F70-69FB-E901D161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EE2092-AF8B-320A-0FBA-6ED8DCD9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20FB703-D404-32FF-8233-98EF434A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6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B4BC8EE-1741-A32A-66D0-FC1627A80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ED1F3B0-13C9-2BDD-9055-EDD600FBA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92E14F8-CD9D-BE06-F439-0A097046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05985-E6D8-49C9-A069-A73EAB4962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44B3F4-D91E-A361-322F-1B6E3944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1270159-CBA2-8482-3772-DA4685B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0D01-209B-4880-949B-666EDF56A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30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C1794E-9C54-3511-2C0B-5065C0A7E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60AE611-8139-2E63-3774-E5251DF14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DD26DB-0AF1-DA28-8C90-29143C19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0DBD69-9DCF-204F-888E-3B78F1E5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38E1D5-FCC2-3442-7841-F552A459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D73E2E-B31E-06E4-B756-BF6795FF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CA8A1C-89CA-CD19-C822-6C648418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6A8C65-9C12-4B5A-8042-7FEB4821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7F5C6B-73E3-9116-EB77-63FEF6AE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EA6E12D-49FF-5C0E-3C50-8C7B00C2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39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0E7BC0-39C9-0555-AFA5-A7E5D16A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71614-8591-B96B-870F-1BDAC9A3F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D9C48E-027F-30CF-AB5E-37CCD03D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AEDAB8-2A4E-E958-8D5E-4D9DB059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231D82-0BD1-C1DD-E15E-AD8D8E3A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64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A8B235-9C22-2FAF-D921-FF1B9C05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4B3BB1-37A2-A652-651D-83477CDC0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A9530D-905B-D54E-8F07-1AADCFC47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ED90886-681D-DE7F-F809-46C17CC0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855BA63-3918-D07A-8173-E376718A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2BEE63-109A-7F21-2E83-44389A37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743914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E14649-3402-4FFE-EC2A-43655235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7C50382-1CEB-BA39-FCA5-7EC4F60E6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A187EB-D1B8-040A-B437-435931FA2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A695FB0-FC40-FD43-B26F-EFB525FA4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A3B32F3-78B2-C1AF-F6AF-E36110CAF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C09178-54E7-4107-5E71-F7EAA463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3A94F47-87D9-4122-B181-B7C7A116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5DAF193-2566-9B1D-6CE1-F81B5547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02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5BFBD3-C08E-FCD7-F558-6ECE4B46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835B5F1-CC1C-EA49-791C-6276EA76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3EA85CE-A39F-B510-FC4B-D5325EBC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69F7A31-FC33-D368-D0FF-80396E3E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8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B0D4FA4-D8A6-C7B9-D30E-615BB7E8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866A330-DCA4-3211-469F-6F13449B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3C66C43-DCED-C25F-9B0D-9F068B1E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41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C3AEBE-00F9-BDCA-3EF9-E0B60205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7DB722-2B71-752D-AC61-C6F25055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A0EF4BF-CE8A-1F74-7E94-6A6E2C9FC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D82B99-4AB4-89E5-1FBD-D438757E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553A8E-DF63-2F41-6EAA-1882F019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377671-86B3-A9D4-E0B3-ED066A25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7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F5EB80-71F3-F806-66EC-5F30443A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9EC66B3-D7D1-5DF7-668B-4D8C84F67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5829915-6D89-DA85-9D56-B6753F594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F81C94A-A829-893C-29D1-EE3BD4EF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29759FB-841C-366D-8937-A7A06E0D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E595C7B-284E-D3B6-8497-7021760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8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3C54E0-1B20-B83B-30FB-98F74590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56A3457-213E-4046-40B7-9946623F3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2A3C669-0B54-B66F-1F4B-159084EA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E721C4-DFE0-8AE6-3377-DBEE3D57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588D1A5-8408-CD54-E846-26248945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48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B36265A-AB72-DC42-A5BE-748730FAF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0E84B95-4649-53E6-627A-C680E6DE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02CE99-5D51-3241-DCCA-3F09842B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1EFE725-161B-8FBE-19E5-50472AB2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6E5A6E-F287-D5A8-4ACC-BDDC55D7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44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6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4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9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8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31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9D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2BF615-7310-4868-9926-0E77E376918A}"/>
              </a:ext>
            </a:extLst>
          </p:cNvPr>
          <p:cNvSpPr/>
          <p:nvPr userDrawn="1"/>
        </p:nvSpPr>
        <p:spPr>
          <a:xfrm>
            <a:off x="254000" y="215900"/>
            <a:ext cx="11658600" cy="65151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CBAECF-91BA-48C0-9ECA-FAEBBE375C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504825"/>
            <a:ext cx="1114127" cy="11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F498892-E4A7-8227-FDB8-EF8F7BA84A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190" y="95941"/>
            <a:ext cx="1459482" cy="14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A0538A6-3357-04EE-EB80-E5468005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CBCAC2-3EB2-52EE-9DC5-C59B2BD98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B02BED-2D5D-0B6C-67EC-1A327D42D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3563-CC41-4AB9-B8CE-77749C1F730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D17CB2-8D4C-0DED-360E-F45825BB5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EEFC01-E010-0812-25C1-DC53E78A8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024F-E8A7-4B04-9136-CC77ABC4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1196C54F-1AA4-2328-3D03-D5C1CA246F46}"/>
              </a:ext>
            </a:extLst>
          </p:cNvPr>
          <p:cNvSpPr/>
          <p:nvPr/>
        </p:nvSpPr>
        <p:spPr>
          <a:xfrm>
            <a:off x="3441117" y="212035"/>
            <a:ext cx="8547309" cy="4075757"/>
          </a:xfrm>
          <a:custGeom>
            <a:avLst/>
            <a:gdLst>
              <a:gd name="connsiteX0" fmla="*/ 0 w 8547309"/>
              <a:gd name="connsiteY0" fmla="*/ 407982 h 4075757"/>
              <a:gd name="connsiteX1" fmla="*/ 366245 w 8547309"/>
              <a:gd name="connsiteY1" fmla="*/ 0 h 4075757"/>
              <a:gd name="connsiteX2" fmla="*/ 8181062 w 8547309"/>
              <a:gd name="connsiteY2" fmla="*/ 0 h 4075757"/>
              <a:gd name="connsiteX3" fmla="*/ 8547309 w 8547309"/>
              <a:gd name="connsiteY3" fmla="*/ 407982 h 4075757"/>
              <a:gd name="connsiteX4" fmla="*/ 8547309 w 8547309"/>
              <a:gd name="connsiteY4" fmla="*/ 3667773 h 4075757"/>
              <a:gd name="connsiteX5" fmla="*/ 8181062 w 8547309"/>
              <a:gd name="connsiteY5" fmla="*/ 4075757 h 4075757"/>
              <a:gd name="connsiteX6" fmla="*/ 366245 w 8547309"/>
              <a:gd name="connsiteY6" fmla="*/ 4075757 h 4075757"/>
              <a:gd name="connsiteX7" fmla="*/ 0 w 8547309"/>
              <a:gd name="connsiteY7" fmla="*/ 3667773 h 4075757"/>
              <a:gd name="connsiteX8" fmla="*/ 0 w 8547309"/>
              <a:gd name="connsiteY8" fmla="*/ 407982 h 4075757"/>
              <a:gd name="connsiteX0" fmla="*/ 0 w 8547309"/>
              <a:gd name="connsiteY0" fmla="*/ 407982 h 4075757"/>
              <a:gd name="connsiteX1" fmla="*/ 366245 w 8547309"/>
              <a:gd name="connsiteY1" fmla="*/ 0 h 4075757"/>
              <a:gd name="connsiteX2" fmla="*/ 8181062 w 8547309"/>
              <a:gd name="connsiteY2" fmla="*/ 0 h 4075757"/>
              <a:gd name="connsiteX3" fmla="*/ 8547309 w 8547309"/>
              <a:gd name="connsiteY3" fmla="*/ 407982 h 4075757"/>
              <a:gd name="connsiteX4" fmla="*/ 8547309 w 8547309"/>
              <a:gd name="connsiteY4" fmla="*/ 3667773 h 4075757"/>
              <a:gd name="connsiteX5" fmla="*/ 8181062 w 8547309"/>
              <a:gd name="connsiteY5" fmla="*/ 4075757 h 4075757"/>
              <a:gd name="connsiteX6" fmla="*/ 366245 w 8547309"/>
              <a:gd name="connsiteY6" fmla="*/ 4075757 h 4075757"/>
              <a:gd name="connsiteX7" fmla="*/ 0 w 8547309"/>
              <a:gd name="connsiteY7" fmla="*/ 3667773 h 4075757"/>
              <a:gd name="connsiteX8" fmla="*/ 0 w 8547309"/>
              <a:gd name="connsiteY8" fmla="*/ 407982 h 4075757"/>
              <a:gd name="connsiteX0" fmla="*/ 0 w 8547309"/>
              <a:gd name="connsiteY0" fmla="*/ 407982 h 4075757"/>
              <a:gd name="connsiteX1" fmla="*/ 366245 w 8547309"/>
              <a:gd name="connsiteY1" fmla="*/ 0 h 4075757"/>
              <a:gd name="connsiteX2" fmla="*/ 8181062 w 8547309"/>
              <a:gd name="connsiteY2" fmla="*/ 0 h 4075757"/>
              <a:gd name="connsiteX3" fmla="*/ 8547309 w 8547309"/>
              <a:gd name="connsiteY3" fmla="*/ 407982 h 4075757"/>
              <a:gd name="connsiteX4" fmla="*/ 8547309 w 8547309"/>
              <a:gd name="connsiteY4" fmla="*/ 3667773 h 4075757"/>
              <a:gd name="connsiteX5" fmla="*/ 8181062 w 8547309"/>
              <a:gd name="connsiteY5" fmla="*/ 4075757 h 4075757"/>
              <a:gd name="connsiteX6" fmla="*/ 366245 w 8547309"/>
              <a:gd name="connsiteY6" fmla="*/ 4075757 h 4075757"/>
              <a:gd name="connsiteX7" fmla="*/ 0 w 8547309"/>
              <a:gd name="connsiteY7" fmla="*/ 3667773 h 4075757"/>
              <a:gd name="connsiteX8" fmla="*/ 0 w 8547309"/>
              <a:gd name="connsiteY8" fmla="*/ 407982 h 40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7309" h="4075757" fill="none" extrusionOk="0">
                <a:moveTo>
                  <a:pt x="0" y="407982"/>
                </a:moveTo>
                <a:cubicBezTo>
                  <a:pt x="4491" y="226814"/>
                  <a:pt x="213403" y="-38291"/>
                  <a:pt x="366245" y="0"/>
                </a:cubicBezTo>
                <a:cubicBezTo>
                  <a:pt x="3146919" y="173387"/>
                  <a:pt x="6411933" y="-313764"/>
                  <a:pt x="8181062" y="0"/>
                </a:cubicBezTo>
                <a:cubicBezTo>
                  <a:pt x="8309661" y="-12477"/>
                  <a:pt x="8591387" y="146397"/>
                  <a:pt x="8547309" y="407982"/>
                </a:cubicBezTo>
                <a:cubicBezTo>
                  <a:pt x="8655296" y="1751589"/>
                  <a:pt x="8717683" y="2353764"/>
                  <a:pt x="8547309" y="3667773"/>
                </a:cubicBezTo>
                <a:cubicBezTo>
                  <a:pt x="8517607" y="3926234"/>
                  <a:pt x="8430320" y="4074067"/>
                  <a:pt x="8181062" y="4075757"/>
                </a:cubicBezTo>
                <a:cubicBezTo>
                  <a:pt x="6395034" y="3967593"/>
                  <a:pt x="3957461" y="4016318"/>
                  <a:pt x="366245" y="4075757"/>
                </a:cubicBezTo>
                <a:cubicBezTo>
                  <a:pt x="152689" y="4000153"/>
                  <a:pt x="848" y="3933871"/>
                  <a:pt x="0" y="3667773"/>
                </a:cubicBezTo>
                <a:cubicBezTo>
                  <a:pt x="-206698" y="2335623"/>
                  <a:pt x="151381" y="1432509"/>
                  <a:pt x="0" y="407982"/>
                </a:cubicBezTo>
                <a:close/>
              </a:path>
              <a:path w="8547309" h="4075757" stroke="0" extrusionOk="0">
                <a:moveTo>
                  <a:pt x="0" y="407982"/>
                </a:moveTo>
                <a:cubicBezTo>
                  <a:pt x="-39873" y="183195"/>
                  <a:pt x="205960" y="-41404"/>
                  <a:pt x="366245" y="0"/>
                </a:cubicBezTo>
                <a:cubicBezTo>
                  <a:pt x="2905993" y="-632745"/>
                  <a:pt x="4255391" y="341765"/>
                  <a:pt x="8181062" y="0"/>
                </a:cubicBezTo>
                <a:cubicBezTo>
                  <a:pt x="8316090" y="-6683"/>
                  <a:pt x="8548369" y="257018"/>
                  <a:pt x="8547309" y="407982"/>
                </a:cubicBezTo>
                <a:cubicBezTo>
                  <a:pt x="8679537" y="1332827"/>
                  <a:pt x="8791693" y="2470218"/>
                  <a:pt x="8547309" y="3667773"/>
                </a:cubicBezTo>
                <a:cubicBezTo>
                  <a:pt x="8577447" y="3932952"/>
                  <a:pt x="8330618" y="4063227"/>
                  <a:pt x="8181062" y="4075757"/>
                </a:cubicBezTo>
                <a:cubicBezTo>
                  <a:pt x="5083472" y="4011559"/>
                  <a:pt x="1221531" y="4052744"/>
                  <a:pt x="366245" y="4075757"/>
                </a:cubicBezTo>
                <a:cubicBezTo>
                  <a:pt x="179562" y="3989975"/>
                  <a:pt x="-13113" y="3850893"/>
                  <a:pt x="0" y="3667773"/>
                </a:cubicBezTo>
                <a:cubicBezTo>
                  <a:pt x="-277158" y="2548085"/>
                  <a:pt x="-243452" y="1717483"/>
                  <a:pt x="0" y="407982"/>
                </a:cubicBezTo>
                <a:close/>
              </a:path>
              <a:path w="8547309" h="4075757" fill="none" stroke="0" extrusionOk="0">
                <a:moveTo>
                  <a:pt x="0" y="407982"/>
                </a:moveTo>
                <a:cubicBezTo>
                  <a:pt x="-5772" y="169031"/>
                  <a:pt x="193905" y="-9590"/>
                  <a:pt x="366245" y="0"/>
                </a:cubicBezTo>
                <a:cubicBezTo>
                  <a:pt x="2908183" y="292076"/>
                  <a:pt x="6355040" y="74930"/>
                  <a:pt x="8181062" y="0"/>
                </a:cubicBezTo>
                <a:cubicBezTo>
                  <a:pt x="8373268" y="13448"/>
                  <a:pt x="8587139" y="184357"/>
                  <a:pt x="8547309" y="407982"/>
                </a:cubicBezTo>
                <a:cubicBezTo>
                  <a:pt x="8505037" y="1932142"/>
                  <a:pt x="8688243" y="2305419"/>
                  <a:pt x="8547309" y="3667773"/>
                </a:cubicBezTo>
                <a:cubicBezTo>
                  <a:pt x="8538612" y="3959385"/>
                  <a:pt x="8388527" y="4054075"/>
                  <a:pt x="8181062" y="4075757"/>
                </a:cubicBezTo>
                <a:cubicBezTo>
                  <a:pt x="5994675" y="3689273"/>
                  <a:pt x="4264539" y="4022829"/>
                  <a:pt x="366245" y="4075757"/>
                </a:cubicBezTo>
                <a:cubicBezTo>
                  <a:pt x="156645" y="4033768"/>
                  <a:pt x="44287" y="3918436"/>
                  <a:pt x="0" y="3667773"/>
                </a:cubicBezTo>
                <a:cubicBezTo>
                  <a:pt x="-84678" y="2500297"/>
                  <a:pt x="-139020" y="1616477"/>
                  <a:pt x="0" y="407982"/>
                </a:cubicBezTo>
                <a:close/>
              </a:path>
              <a:path w="8547309" h="4075757" fill="none" stroke="0" extrusionOk="0">
                <a:moveTo>
                  <a:pt x="0" y="407982"/>
                </a:moveTo>
                <a:cubicBezTo>
                  <a:pt x="2891" y="210658"/>
                  <a:pt x="217329" y="-24372"/>
                  <a:pt x="366245" y="0"/>
                </a:cubicBezTo>
                <a:cubicBezTo>
                  <a:pt x="2966447" y="212153"/>
                  <a:pt x="6547053" y="-327069"/>
                  <a:pt x="8181062" y="0"/>
                </a:cubicBezTo>
                <a:cubicBezTo>
                  <a:pt x="8326188" y="-3805"/>
                  <a:pt x="8595920" y="168624"/>
                  <a:pt x="8547309" y="407982"/>
                </a:cubicBezTo>
                <a:cubicBezTo>
                  <a:pt x="8552171" y="1874432"/>
                  <a:pt x="8754509" y="2352185"/>
                  <a:pt x="8547309" y="3667773"/>
                </a:cubicBezTo>
                <a:cubicBezTo>
                  <a:pt x="8506389" y="3948311"/>
                  <a:pt x="8403813" y="4057112"/>
                  <a:pt x="8181062" y="4075757"/>
                </a:cubicBezTo>
                <a:cubicBezTo>
                  <a:pt x="6147526" y="3665193"/>
                  <a:pt x="4152511" y="3782910"/>
                  <a:pt x="366245" y="4075757"/>
                </a:cubicBezTo>
                <a:cubicBezTo>
                  <a:pt x="143364" y="4000339"/>
                  <a:pt x="17939" y="3925239"/>
                  <a:pt x="0" y="3667773"/>
                </a:cubicBezTo>
                <a:cubicBezTo>
                  <a:pt x="-329137" y="2486032"/>
                  <a:pt x="189114" y="1479315"/>
                  <a:pt x="0" y="407982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564768 h 5642051"/>
                      <a:gd name="connsiteX1" fmla="*/ 480828 w 11221386"/>
                      <a:gd name="connsiteY1" fmla="*/ 0 h 5642051"/>
                      <a:gd name="connsiteX2" fmla="*/ 10740557 w 11221386"/>
                      <a:gd name="connsiteY2" fmla="*/ 0 h 5642051"/>
                      <a:gd name="connsiteX3" fmla="*/ 11221386 w 11221386"/>
                      <a:gd name="connsiteY3" fmla="*/ 564768 h 5642051"/>
                      <a:gd name="connsiteX4" fmla="*/ 11221386 w 11221386"/>
                      <a:gd name="connsiteY4" fmla="*/ 5077282 h 5642051"/>
                      <a:gd name="connsiteX5" fmla="*/ 10740557 w 11221386"/>
                      <a:gd name="connsiteY5" fmla="*/ 5642051 h 5642051"/>
                      <a:gd name="connsiteX6" fmla="*/ 480828 w 11221386"/>
                      <a:gd name="connsiteY6" fmla="*/ 5642051 h 5642051"/>
                      <a:gd name="connsiteX7" fmla="*/ 0 w 11221386"/>
                      <a:gd name="connsiteY7" fmla="*/ 5077282 h 5642051"/>
                      <a:gd name="connsiteX8" fmla="*/ 0 w 11221386"/>
                      <a:gd name="connsiteY8" fmla="*/ 564768 h 5642051"/>
                      <a:gd name="connsiteX0" fmla="*/ 0 w 11221386"/>
                      <a:gd name="connsiteY0" fmla="*/ 564768 h 5642051"/>
                      <a:gd name="connsiteX1" fmla="*/ 480828 w 11221386"/>
                      <a:gd name="connsiteY1" fmla="*/ 0 h 5642051"/>
                      <a:gd name="connsiteX2" fmla="*/ 10740557 w 11221386"/>
                      <a:gd name="connsiteY2" fmla="*/ 0 h 5642051"/>
                      <a:gd name="connsiteX3" fmla="*/ 11221386 w 11221386"/>
                      <a:gd name="connsiteY3" fmla="*/ 564768 h 5642051"/>
                      <a:gd name="connsiteX4" fmla="*/ 11221386 w 11221386"/>
                      <a:gd name="connsiteY4" fmla="*/ 5077282 h 5642051"/>
                      <a:gd name="connsiteX5" fmla="*/ 10740557 w 11221386"/>
                      <a:gd name="connsiteY5" fmla="*/ 5642051 h 5642051"/>
                      <a:gd name="connsiteX6" fmla="*/ 480828 w 11221386"/>
                      <a:gd name="connsiteY6" fmla="*/ 5642051 h 5642051"/>
                      <a:gd name="connsiteX7" fmla="*/ 0 w 11221386"/>
                      <a:gd name="connsiteY7" fmla="*/ 5077282 h 5642051"/>
                      <a:gd name="connsiteX8" fmla="*/ 0 w 11221386"/>
                      <a:gd name="connsiteY8" fmla="*/ 564768 h 5642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5642051" fill="none" extrusionOk="0">
                        <a:moveTo>
                          <a:pt x="0" y="564768"/>
                        </a:moveTo>
                        <a:cubicBezTo>
                          <a:pt x="4198" y="296083"/>
                          <a:pt x="271234" y="-46070"/>
                          <a:pt x="480828" y="0"/>
                        </a:cubicBezTo>
                        <a:cubicBezTo>
                          <a:pt x="3918412" y="236510"/>
                          <a:pt x="8316621" y="-273671"/>
                          <a:pt x="10740557" y="0"/>
                        </a:cubicBezTo>
                        <a:cubicBezTo>
                          <a:pt x="10965699" y="-7367"/>
                          <a:pt x="11269636" y="210916"/>
                          <a:pt x="11221386" y="564768"/>
                        </a:cubicBezTo>
                        <a:cubicBezTo>
                          <a:pt x="11241835" y="2485839"/>
                          <a:pt x="11392661" y="3194569"/>
                          <a:pt x="11221386" y="5077282"/>
                        </a:cubicBezTo>
                        <a:cubicBezTo>
                          <a:pt x="11189280" y="5427354"/>
                          <a:pt x="11054272" y="5640224"/>
                          <a:pt x="10740557" y="5642051"/>
                        </a:cubicBezTo>
                        <a:cubicBezTo>
                          <a:pt x="8090018" y="5467533"/>
                          <a:pt x="5375441" y="5578798"/>
                          <a:pt x="480828" y="5642051"/>
                        </a:cubicBezTo>
                        <a:cubicBezTo>
                          <a:pt x="206752" y="5579801"/>
                          <a:pt x="836" y="5431708"/>
                          <a:pt x="0" y="5077282"/>
                        </a:cubicBezTo>
                        <a:cubicBezTo>
                          <a:pt x="-237410" y="3309681"/>
                          <a:pt x="73700" y="2042400"/>
                          <a:pt x="0" y="564768"/>
                        </a:cubicBezTo>
                        <a:close/>
                      </a:path>
                      <a:path w="11221386" h="5642051" stroke="0" extrusionOk="0">
                        <a:moveTo>
                          <a:pt x="0" y="564768"/>
                        </a:moveTo>
                        <a:cubicBezTo>
                          <a:pt x="-25052" y="229978"/>
                          <a:pt x="255687" y="-20397"/>
                          <a:pt x="480828" y="0"/>
                        </a:cubicBezTo>
                        <a:cubicBezTo>
                          <a:pt x="3774078" y="-535804"/>
                          <a:pt x="5729721" y="255273"/>
                          <a:pt x="10740557" y="0"/>
                        </a:cubicBezTo>
                        <a:cubicBezTo>
                          <a:pt x="10961947" y="-31"/>
                          <a:pt x="11230451" y="316435"/>
                          <a:pt x="11221386" y="564768"/>
                        </a:cubicBezTo>
                        <a:cubicBezTo>
                          <a:pt x="11353835" y="1832166"/>
                          <a:pt x="11518106" y="3374330"/>
                          <a:pt x="11221386" y="5077282"/>
                        </a:cubicBezTo>
                        <a:cubicBezTo>
                          <a:pt x="11215483" y="5429236"/>
                          <a:pt x="10984118" y="5634832"/>
                          <a:pt x="10740557" y="5642051"/>
                        </a:cubicBezTo>
                        <a:cubicBezTo>
                          <a:pt x="6771896" y="5543333"/>
                          <a:pt x="1601655" y="5556133"/>
                          <a:pt x="480828" y="5642051"/>
                        </a:cubicBezTo>
                        <a:cubicBezTo>
                          <a:pt x="215483" y="5556595"/>
                          <a:pt x="-11378" y="5344441"/>
                          <a:pt x="0" y="5077282"/>
                        </a:cubicBezTo>
                        <a:cubicBezTo>
                          <a:pt x="-293203" y="3430290"/>
                          <a:pt x="-246871" y="2391562"/>
                          <a:pt x="0" y="564768"/>
                        </a:cubicBezTo>
                        <a:close/>
                      </a:path>
                      <a:path w="11221386" h="5642051" fill="none" stroke="0" extrusionOk="0">
                        <a:moveTo>
                          <a:pt x="0" y="564768"/>
                        </a:moveTo>
                        <a:cubicBezTo>
                          <a:pt x="-1193" y="241103"/>
                          <a:pt x="277277" y="-12814"/>
                          <a:pt x="480828" y="0"/>
                        </a:cubicBezTo>
                        <a:cubicBezTo>
                          <a:pt x="3423874" y="583837"/>
                          <a:pt x="8515548" y="-218089"/>
                          <a:pt x="10740557" y="0"/>
                        </a:cubicBezTo>
                        <a:cubicBezTo>
                          <a:pt x="10954677" y="-2477"/>
                          <a:pt x="11258551" y="260496"/>
                          <a:pt x="11221386" y="564768"/>
                        </a:cubicBezTo>
                        <a:cubicBezTo>
                          <a:pt x="11146278" y="2656045"/>
                          <a:pt x="11399422" y="3186728"/>
                          <a:pt x="11221386" y="5077282"/>
                        </a:cubicBezTo>
                        <a:cubicBezTo>
                          <a:pt x="11184753" y="5441274"/>
                          <a:pt x="11004699" y="5623791"/>
                          <a:pt x="10740557" y="5642051"/>
                        </a:cubicBezTo>
                        <a:cubicBezTo>
                          <a:pt x="7930817" y="5061465"/>
                          <a:pt x="5660390" y="5228089"/>
                          <a:pt x="480828" y="5642051"/>
                        </a:cubicBezTo>
                        <a:cubicBezTo>
                          <a:pt x="196758" y="5564769"/>
                          <a:pt x="31478" y="5410607"/>
                          <a:pt x="0" y="5077282"/>
                        </a:cubicBezTo>
                        <a:cubicBezTo>
                          <a:pt x="-252468" y="3369012"/>
                          <a:pt x="-31927" y="2102072"/>
                          <a:pt x="0" y="56476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#9Slide05 Phobia" panose="02000506000000020003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ABDA7-236A-7D5B-1F38-6F790BED4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663" y="628615"/>
            <a:ext cx="4450466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F8643-9104-E43E-72CB-A9D32FBD2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158" y="1755154"/>
            <a:ext cx="723048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06878-3096-A0D3-2CFF-93CEA3A0FEA1}"/>
              </a:ext>
            </a:extLst>
          </p:cNvPr>
          <p:cNvSpPr txBox="1"/>
          <p:nvPr/>
        </p:nvSpPr>
        <p:spPr>
          <a:xfrm>
            <a:off x="1209445" y="678279"/>
            <a:ext cx="9421251" cy="600164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Làm động tác co và duỗi cánh tay như hình vẽ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9E263-EFCB-2F50-4D16-52C627B4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574" y="1849733"/>
            <a:ext cx="3799359" cy="3890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A6B9E7-FF37-C708-C4C1-971C5D80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742" y="1709362"/>
            <a:ext cx="3396057" cy="4482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36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5">
            <a:extLst>
              <a:ext uri="{FF2B5EF4-FFF2-40B4-BE49-F238E27FC236}">
                <a16:creationId xmlns:a16="http://schemas.microsoft.com/office/drawing/2014/main" id="{BAB0195F-63A7-11BB-FB2A-740EBEFEF221}"/>
              </a:ext>
            </a:extLst>
          </p:cNvPr>
          <p:cNvSpPr/>
          <p:nvPr/>
        </p:nvSpPr>
        <p:spPr>
          <a:xfrm flipH="1">
            <a:off x="2111360" y="2181007"/>
            <a:ext cx="7969279" cy="2284710"/>
          </a:xfrm>
          <a:prstGeom prst="wedgeRoundRectCallout">
            <a:avLst>
              <a:gd name="adj1" fmla="val -24303"/>
              <a:gd name="adj2" fmla="val 65263"/>
              <a:gd name="adj3" fmla="val 16667"/>
            </a:avLst>
          </a:prstGeom>
          <a:solidFill>
            <a:srgbClr val="FFFF66"/>
          </a:solidFill>
          <a:ln w="38100" cap="flat" cmpd="sng" algn="ctr">
            <a:solidFill>
              <a:srgbClr val="FFC000"/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3244475365">
                  <a:custGeom>
                    <a:avLst/>
                    <a:gdLst>
                      <a:gd name="connsiteX0" fmla="*/ 0 w 5435635"/>
                      <a:gd name="connsiteY0" fmla="*/ 380793 h 2284710"/>
                      <a:gd name="connsiteX1" fmla="*/ 380793 w 5435635"/>
                      <a:gd name="connsiteY1" fmla="*/ 0 h 2284710"/>
                      <a:gd name="connsiteX2" fmla="*/ 994592 w 5435635"/>
                      <a:gd name="connsiteY2" fmla="*/ 0 h 2284710"/>
                      <a:gd name="connsiteX3" fmla="*/ 1719990 w 5435635"/>
                      <a:gd name="connsiteY3" fmla="*/ 0 h 2284710"/>
                      <a:gd name="connsiteX4" fmla="*/ 2445389 w 5435635"/>
                      <a:gd name="connsiteY4" fmla="*/ 0 h 2284710"/>
                      <a:gd name="connsiteX5" fmla="*/ 3170787 w 5435635"/>
                      <a:gd name="connsiteY5" fmla="*/ 0 h 2284710"/>
                      <a:gd name="connsiteX6" fmla="*/ 3170787 w 5435635"/>
                      <a:gd name="connsiteY6" fmla="*/ 0 h 2284710"/>
                      <a:gd name="connsiteX7" fmla="*/ 3823063 w 5435635"/>
                      <a:gd name="connsiteY7" fmla="*/ 0 h 2284710"/>
                      <a:gd name="connsiteX8" fmla="*/ 4529696 w 5435635"/>
                      <a:gd name="connsiteY8" fmla="*/ 0 h 2284710"/>
                      <a:gd name="connsiteX9" fmla="*/ 5054842 w 5435635"/>
                      <a:gd name="connsiteY9" fmla="*/ 0 h 2284710"/>
                      <a:gd name="connsiteX10" fmla="*/ 5435635 w 5435635"/>
                      <a:gd name="connsiteY10" fmla="*/ 380793 h 2284710"/>
                      <a:gd name="connsiteX11" fmla="*/ 5435635 w 5435635"/>
                      <a:gd name="connsiteY11" fmla="*/ 847251 h 2284710"/>
                      <a:gd name="connsiteX12" fmla="*/ 5435635 w 5435635"/>
                      <a:gd name="connsiteY12" fmla="*/ 1332748 h 2284710"/>
                      <a:gd name="connsiteX13" fmla="*/ 5435635 w 5435635"/>
                      <a:gd name="connsiteY13" fmla="*/ 1704965 h 2284710"/>
                      <a:gd name="connsiteX14" fmla="*/ 5435635 w 5435635"/>
                      <a:gd name="connsiteY14" fmla="*/ 1903925 h 2284710"/>
                      <a:gd name="connsiteX15" fmla="*/ 5435635 w 5435635"/>
                      <a:gd name="connsiteY15" fmla="*/ 1903917 h 2284710"/>
                      <a:gd name="connsiteX16" fmla="*/ 5054842 w 5435635"/>
                      <a:gd name="connsiteY16" fmla="*/ 2284710 h 2284710"/>
                      <a:gd name="connsiteX17" fmla="*/ 4529696 w 5435635"/>
                      <a:gd name="connsiteY17" fmla="*/ 2284710 h 2284710"/>
                      <a:gd name="connsiteX18" fmla="*/ 3877420 w 5435635"/>
                      <a:gd name="connsiteY18" fmla="*/ 2284710 h 2284710"/>
                      <a:gd name="connsiteX19" fmla="*/ 3170787 w 5435635"/>
                      <a:gd name="connsiteY19" fmla="*/ 2284710 h 2284710"/>
                      <a:gd name="connsiteX20" fmla="*/ 3170787 w 5435635"/>
                      <a:gd name="connsiteY20" fmla="*/ 2284710 h 2284710"/>
                      <a:gd name="connsiteX21" fmla="*/ 2556988 w 5435635"/>
                      <a:gd name="connsiteY21" fmla="*/ 2284710 h 2284710"/>
                      <a:gd name="connsiteX22" fmla="*/ 1887390 w 5435635"/>
                      <a:gd name="connsiteY22" fmla="*/ 2284710 h 2284710"/>
                      <a:gd name="connsiteX23" fmla="*/ 1161991 w 5435635"/>
                      <a:gd name="connsiteY23" fmla="*/ 2284710 h 2284710"/>
                      <a:gd name="connsiteX24" fmla="*/ 380793 w 5435635"/>
                      <a:gd name="connsiteY24" fmla="*/ 2284710 h 2284710"/>
                      <a:gd name="connsiteX25" fmla="*/ 0 w 5435635"/>
                      <a:gd name="connsiteY25" fmla="*/ 1903917 h 2284710"/>
                      <a:gd name="connsiteX26" fmla="*/ 0 w 5435635"/>
                      <a:gd name="connsiteY26" fmla="*/ 1903925 h 2284710"/>
                      <a:gd name="connsiteX27" fmla="*/ 0 w 5435635"/>
                      <a:gd name="connsiteY27" fmla="*/ 1332748 h 2284710"/>
                      <a:gd name="connsiteX28" fmla="*/ 0 w 5435635"/>
                      <a:gd name="connsiteY28" fmla="*/ 1332748 h 2284710"/>
                      <a:gd name="connsiteX29" fmla="*/ 0 w 5435635"/>
                      <a:gd name="connsiteY29" fmla="*/ 875810 h 2284710"/>
                      <a:gd name="connsiteX30" fmla="*/ 0 w 5435635"/>
                      <a:gd name="connsiteY30" fmla="*/ 380793 h 2284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5435635" h="2284710" fill="none" extrusionOk="0">
                        <a:moveTo>
                          <a:pt x="0" y="380793"/>
                        </a:moveTo>
                        <a:cubicBezTo>
                          <a:pt x="21678" y="183546"/>
                          <a:pt x="139342" y="40722"/>
                          <a:pt x="380793" y="0"/>
                        </a:cubicBezTo>
                        <a:cubicBezTo>
                          <a:pt x="588214" y="-1125"/>
                          <a:pt x="717900" y="-4875"/>
                          <a:pt x="994592" y="0"/>
                        </a:cubicBezTo>
                        <a:cubicBezTo>
                          <a:pt x="1271284" y="4875"/>
                          <a:pt x="1358274" y="8400"/>
                          <a:pt x="1719990" y="0"/>
                        </a:cubicBezTo>
                        <a:cubicBezTo>
                          <a:pt x="2081706" y="-8400"/>
                          <a:pt x="2196850" y="-2482"/>
                          <a:pt x="2445389" y="0"/>
                        </a:cubicBezTo>
                        <a:cubicBezTo>
                          <a:pt x="2693928" y="2482"/>
                          <a:pt x="3011459" y="7479"/>
                          <a:pt x="3170787" y="0"/>
                        </a:cubicBezTo>
                        <a:lnTo>
                          <a:pt x="3170787" y="0"/>
                        </a:lnTo>
                        <a:cubicBezTo>
                          <a:pt x="3458303" y="-15442"/>
                          <a:pt x="3524897" y="-30246"/>
                          <a:pt x="3823063" y="0"/>
                        </a:cubicBezTo>
                        <a:cubicBezTo>
                          <a:pt x="4121229" y="30246"/>
                          <a:pt x="4248222" y="-34154"/>
                          <a:pt x="4529696" y="0"/>
                        </a:cubicBezTo>
                        <a:cubicBezTo>
                          <a:pt x="4717708" y="12584"/>
                          <a:pt x="4830404" y="-20773"/>
                          <a:pt x="5054842" y="0"/>
                        </a:cubicBezTo>
                        <a:cubicBezTo>
                          <a:pt x="5269750" y="-28959"/>
                          <a:pt x="5471355" y="135189"/>
                          <a:pt x="5435635" y="380793"/>
                        </a:cubicBezTo>
                        <a:cubicBezTo>
                          <a:pt x="5431989" y="579607"/>
                          <a:pt x="5437709" y="618664"/>
                          <a:pt x="5435635" y="847251"/>
                        </a:cubicBezTo>
                        <a:cubicBezTo>
                          <a:pt x="5433561" y="1075838"/>
                          <a:pt x="5446736" y="1156681"/>
                          <a:pt x="5435635" y="1332748"/>
                        </a:cubicBezTo>
                        <a:cubicBezTo>
                          <a:pt x="5424323" y="1504527"/>
                          <a:pt x="5429364" y="1584223"/>
                          <a:pt x="5435635" y="1704965"/>
                        </a:cubicBezTo>
                        <a:cubicBezTo>
                          <a:pt x="5443478" y="1774320"/>
                          <a:pt x="5442747" y="1818697"/>
                          <a:pt x="5435635" y="1903925"/>
                        </a:cubicBezTo>
                        <a:lnTo>
                          <a:pt x="5435635" y="1903917"/>
                        </a:lnTo>
                        <a:cubicBezTo>
                          <a:pt x="5467053" y="2132696"/>
                          <a:pt x="5281975" y="2272888"/>
                          <a:pt x="5054842" y="2284710"/>
                        </a:cubicBezTo>
                        <a:cubicBezTo>
                          <a:pt x="4859727" y="2299018"/>
                          <a:pt x="4713476" y="2290016"/>
                          <a:pt x="4529696" y="2284710"/>
                        </a:cubicBezTo>
                        <a:cubicBezTo>
                          <a:pt x="4322161" y="2266598"/>
                          <a:pt x="4177644" y="2309857"/>
                          <a:pt x="3877420" y="2284710"/>
                        </a:cubicBezTo>
                        <a:cubicBezTo>
                          <a:pt x="3577196" y="2259563"/>
                          <a:pt x="3346808" y="2306339"/>
                          <a:pt x="3170787" y="2284710"/>
                        </a:cubicBezTo>
                        <a:lnTo>
                          <a:pt x="3170787" y="2284710"/>
                        </a:lnTo>
                        <a:cubicBezTo>
                          <a:pt x="2912752" y="2286758"/>
                          <a:pt x="2806599" y="2295468"/>
                          <a:pt x="2556988" y="2284710"/>
                        </a:cubicBezTo>
                        <a:cubicBezTo>
                          <a:pt x="2307377" y="2273952"/>
                          <a:pt x="2187680" y="2261299"/>
                          <a:pt x="1887390" y="2284710"/>
                        </a:cubicBezTo>
                        <a:cubicBezTo>
                          <a:pt x="1587100" y="2308121"/>
                          <a:pt x="1378373" y="2273963"/>
                          <a:pt x="1161991" y="2284710"/>
                        </a:cubicBezTo>
                        <a:cubicBezTo>
                          <a:pt x="945609" y="2295457"/>
                          <a:pt x="761952" y="2286196"/>
                          <a:pt x="380793" y="2284710"/>
                        </a:cubicBezTo>
                        <a:cubicBezTo>
                          <a:pt x="145015" y="2305125"/>
                          <a:pt x="-3244" y="2105653"/>
                          <a:pt x="0" y="1903917"/>
                        </a:cubicBezTo>
                        <a:lnTo>
                          <a:pt x="0" y="1903925"/>
                        </a:lnTo>
                        <a:cubicBezTo>
                          <a:pt x="4907" y="1739752"/>
                          <a:pt x="-8197" y="1530428"/>
                          <a:pt x="0" y="1332748"/>
                        </a:cubicBezTo>
                        <a:lnTo>
                          <a:pt x="0" y="1332748"/>
                        </a:lnTo>
                        <a:cubicBezTo>
                          <a:pt x="-14766" y="1236146"/>
                          <a:pt x="542" y="999609"/>
                          <a:pt x="0" y="875810"/>
                        </a:cubicBezTo>
                        <a:cubicBezTo>
                          <a:pt x="-542" y="752011"/>
                          <a:pt x="-15257" y="605374"/>
                          <a:pt x="0" y="380793"/>
                        </a:cubicBezTo>
                        <a:close/>
                      </a:path>
                      <a:path w="5435635" h="2284710" stroke="0" extrusionOk="0">
                        <a:moveTo>
                          <a:pt x="0" y="380793"/>
                        </a:moveTo>
                        <a:cubicBezTo>
                          <a:pt x="13444" y="126733"/>
                          <a:pt x="146084" y="25162"/>
                          <a:pt x="380793" y="0"/>
                        </a:cubicBezTo>
                        <a:cubicBezTo>
                          <a:pt x="656321" y="-19354"/>
                          <a:pt x="788982" y="35362"/>
                          <a:pt x="1134091" y="0"/>
                        </a:cubicBezTo>
                        <a:cubicBezTo>
                          <a:pt x="1479200" y="-35362"/>
                          <a:pt x="1469094" y="25455"/>
                          <a:pt x="1747890" y="0"/>
                        </a:cubicBezTo>
                        <a:cubicBezTo>
                          <a:pt x="2026686" y="-25455"/>
                          <a:pt x="2257338" y="-30159"/>
                          <a:pt x="2501188" y="0"/>
                        </a:cubicBezTo>
                        <a:cubicBezTo>
                          <a:pt x="2745038" y="30159"/>
                          <a:pt x="2849265" y="-9109"/>
                          <a:pt x="3170787" y="0"/>
                        </a:cubicBezTo>
                        <a:lnTo>
                          <a:pt x="3170787" y="0"/>
                        </a:lnTo>
                        <a:cubicBezTo>
                          <a:pt x="3392939" y="9271"/>
                          <a:pt x="3661403" y="5931"/>
                          <a:pt x="3850242" y="0"/>
                        </a:cubicBezTo>
                        <a:cubicBezTo>
                          <a:pt x="4039082" y="-5931"/>
                          <a:pt x="4315463" y="20184"/>
                          <a:pt x="4529696" y="0"/>
                        </a:cubicBezTo>
                        <a:cubicBezTo>
                          <a:pt x="4762388" y="575"/>
                          <a:pt x="4894680" y="26122"/>
                          <a:pt x="5054842" y="0"/>
                        </a:cubicBezTo>
                        <a:cubicBezTo>
                          <a:pt x="5271321" y="46043"/>
                          <a:pt x="5394643" y="166268"/>
                          <a:pt x="5435635" y="380793"/>
                        </a:cubicBezTo>
                        <a:cubicBezTo>
                          <a:pt x="5440778" y="556489"/>
                          <a:pt x="5447375" y="709280"/>
                          <a:pt x="5435635" y="828212"/>
                        </a:cubicBezTo>
                        <a:cubicBezTo>
                          <a:pt x="5423895" y="947144"/>
                          <a:pt x="5454061" y="1099370"/>
                          <a:pt x="5435635" y="1332748"/>
                        </a:cubicBezTo>
                        <a:cubicBezTo>
                          <a:pt x="5428432" y="1452775"/>
                          <a:pt x="5442455" y="1580736"/>
                          <a:pt x="5435635" y="1704965"/>
                        </a:cubicBezTo>
                        <a:cubicBezTo>
                          <a:pt x="5431092" y="1795022"/>
                          <a:pt x="5442390" y="1808607"/>
                          <a:pt x="5435635" y="1903925"/>
                        </a:cubicBezTo>
                        <a:lnTo>
                          <a:pt x="5435635" y="1903917"/>
                        </a:lnTo>
                        <a:cubicBezTo>
                          <a:pt x="5434704" y="2123481"/>
                          <a:pt x="5273252" y="2303551"/>
                          <a:pt x="5054842" y="2284710"/>
                        </a:cubicBezTo>
                        <a:cubicBezTo>
                          <a:pt x="4827513" y="2305492"/>
                          <a:pt x="4788971" y="2270691"/>
                          <a:pt x="4529696" y="2284710"/>
                        </a:cubicBezTo>
                        <a:cubicBezTo>
                          <a:pt x="4228312" y="2256560"/>
                          <a:pt x="4044587" y="2257813"/>
                          <a:pt x="3891009" y="2284710"/>
                        </a:cubicBezTo>
                        <a:cubicBezTo>
                          <a:pt x="3737431" y="2311607"/>
                          <a:pt x="3494542" y="2265606"/>
                          <a:pt x="3170787" y="2284710"/>
                        </a:cubicBezTo>
                        <a:lnTo>
                          <a:pt x="3170787" y="2284710"/>
                        </a:lnTo>
                        <a:cubicBezTo>
                          <a:pt x="2946586" y="2264918"/>
                          <a:pt x="2746741" y="2265803"/>
                          <a:pt x="2473289" y="2284710"/>
                        </a:cubicBezTo>
                        <a:cubicBezTo>
                          <a:pt x="2199837" y="2303617"/>
                          <a:pt x="2069941" y="2258542"/>
                          <a:pt x="1719990" y="2284710"/>
                        </a:cubicBezTo>
                        <a:cubicBezTo>
                          <a:pt x="1370039" y="2310878"/>
                          <a:pt x="1237939" y="2276082"/>
                          <a:pt x="1078292" y="2284710"/>
                        </a:cubicBezTo>
                        <a:cubicBezTo>
                          <a:pt x="918645" y="2293338"/>
                          <a:pt x="556745" y="2269104"/>
                          <a:pt x="380793" y="2284710"/>
                        </a:cubicBezTo>
                        <a:cubicBezTo>
                          <a:pt x="210371" y="2294161"/>
                          <a:pt x="3891" y="2103270"/>
                          <a:pt x="0" y="1903917"/>
                        </a:cubicBezTo>
                        <a:lnTo>
                          <a:pt x="0" y="1903925"/>
                        </a:lnTo>
                        <a:cubicBezTo>
                          <a:pt x="-22081" y="1774370"/>
                          <a:pt x="22075" y="1483006"/>
                          <a:pt x="0" y="1332748"/>
                        </a:cubicBezTo>
                        <a:lnTo>
                          <a:pt x="0" y="1332748"/>
                        </a:lnTo>
                        <a:cubicBezTo>
                          <a:pt x="-638" y="1139727"/>
                          <a:pt x="-21913" y="1090075"/>
                          <a:pt x="0" y="885329"/>
                        </a:cubicBezTo>
                        <a:cubicBezTo>
                          <a:pt x="21913" y="680583"/>
                          <a:pt x="20358" y="627564"/>
                          <a:pt x="0" y="38079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 năng của cơ, xương, khớp là giúp cho cơ thể cử động và di chuyển được.</a:t>
            </a:r>
          </a:p>
        </p:txBody>
      </p:sp>
    </p:spTree>
    <p:extLst>
      <p:ext uri="{BB962C8B-B14F-4D97-AF65-F5344CB8AC3E}">
        <p14:creationId xmlns:p14="http://schemas.microsoft.com/office/powerpoint/2010/main" val="101457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9">
            <a:extLst>
              <a:ext uri="{FF2B5EF4-FFF2-40B4-BE49-F238E27FC236}">
                <a16:creationId xmlns:a16="http://schemas.microsoft.com/office/drawing/2014/main" id="{1BACB8CD-263F-9C53-F4AB-7903D3C585E2}"/>
              </a:ext>
            </a:extLst>
          </p:cNvPr>
          <p:cNvSpPr txBox="1"/>
          <p:nvPr/>
        </p:nvSpPr>
        <p:spPr>
          <a:xfrm>
            <a:off x="2438759" y="1002153"/>
            <a:ext cx="7303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000" b="1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2: </a:t>
            </a:r>
            <a:endParaRPr lang="en-US" sz="6000" b="1" dirty="0">
              <a:ln w="12700">
                <a:solidFill>
                  <a:prstClr val="black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lộ cảm xúc</a:t>
            </a:r>
          </a:p>
        </p:txBody>
      </p:sp>
    </p:spTree>
    <p:extLst>
      <p:ext uri="{BB962C8B-B14F-4D97-AF65-F5344CB8AC3E}">
        <p14:creationId xmlns:p14="http://schemas.microsoft.com/office/powerpoint/2010/main" val="34277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1CCD0-3384-2E8D-E3E7-B5DB5D236D6A}"/>
              </a:ext>
            </a:extLst>
          </p:cNvPr>
          <p:cNvSpPr txBox="1"/>
          <p:nvPr/>
        </p:nvSpPr>
        <p:spPr>
          <a:xfrm>
            <a:off x="1016000" y="680719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2. Quan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lộ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863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9A57"/>
      </a:accent1>
      <a:accent2>
        <a:srgbClr val="E7BE68"/>
      </a:accent2>
      <a:accent3>
        <a:srgbClr val="CE6A53"/>
      </a:accent3>
      <a:accent4>
        <a:srgbClr val="8C9A57"/>
      </a:accent4>
      <a:accent5>
        <a:srgbClr val="E7BE68"/>
      </a:accent5>
      <a:accent6>
        <a:srgbClr val="CE6A53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千图.potx" id="{A94BCD76-B219-433F-BA5C-5BD7EC5950C5}" vid="{3418832C-F13D-4A66-8456-67D2A382EF15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等线</vt:lpstr>
      <vt:lpstr>等线 Light</vt:lpstr>
      <vt:lpstr>#9Slide05 Phobia</vt:lpstr>
      <vt:lpstr>Arial</vt:lpstr>
      <vt:lpstr>Averta Std CY Bold</vt:lpstr>
      <vt:lpstr>Calibri</vt:lpstr>
      <vt:lpstr>Calibri Light</vt:lpstr>
      <vt:lpstr>Cambria</vt:lpstr>
      <vt:lpstr>Quicksand Medium</vt:lpstr>
      <vt:lpstr>Times New Roman</vt:lpstr>
      <vt:lpstr>Hoạt động</vt:lpstr>
      <vt:lpstr>3_Office 主题​​</vt:lpstr>
      <vt:lpstr>8_Office Theme</vt:lpstr>
      <vt:lpstr>千图网海量PPT模板www.58pic.com</vt:lpstr>
      <vt:lpstr>Chủ đề Office</vt:lpstr>
      <vt:lpstr>2_Chủ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60</cp:revision>
  <dcterms:created xsi:type="dcterms:W3CDTF">2021-07-03T04:18:28Z</dcterms:created>
  <dcterms:modified xsi:type="dcterms:W3CDTF">2026-04-14T13:53:17Z</dcterms:modified>
</cp:coreProperties>
</file>