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1" r:id="rId3"/>
  </p:sldMasterIdLst>
  <p:notesMasterIdLst>
    <p:notesMasterId r:id="rId9"/>
  </p:notesMasterIdLst>
  <p:sldIdLst>
    <p:sldId id="275" r:id="rId4"/>
    <p:sldId id="261" r:id="rId5"/>
    <p:sldId id="264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5844E-DF4C-4E32-8C35-53C748D857B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9175-37DB-405B-8731-986A1A06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0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8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15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1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4FEC-E54D-473D-A8C1-48BDC819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5901E-F0B8-43BF-8429-56B0CF1F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C2A58-DB47-420B-9022-8E253E97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C6DEF-B33A-4A29-BCA7-E39A253D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6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D5263-6907-4D65-903B-CC242C9B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A06AF-3F13-4947-85CF-3F4D945B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80EA4-B5C1-4115-BE00-85ABD15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11">
            <a:extLst>
              <a:ext uri="{FF2B5EF4-FFF2-40B4-BE49-F238E27FC236}">
                <a16:creationId xmlns:a16="http://schemas.microsoft.com/office/drawing/2014/main" id="{C66A4B93-689D-4986-9655-9F09B89F2EFA}"/>
              </a:ext>
            </a:extLst>
          </p:cNvPr>
          <p:cNvSpPr/>
          <p:nvPr userDrawn="1"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rgbClr val="81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20EAAB0C-7F08-41D7-9E07-326823F15822}"/>
              </a:ext>
            </a:extLst>
          </p:cNvPr>
          <p:cNvSpPr/>
          <p:nvPr userDrawn="1"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rgbClr val="C1E6F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8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AF58-E980-467F-ACAE-0A1F2C9C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A32-850A-4A5D-9628-1644A855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6EDF0-2742-4DA6-8DB4-3E1262BF6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7716-DE1E-4BFE-8C6B-FC3EC656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F083-12D5-4CD5-8064-B623100A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407E1-D952-46AD-8E11-E6903D3B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0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2B5-7A0C-4118-8016-335B77C6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65D0E-2E99-4F8B-8B16-025673D14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7691-67CE-44CB-9C85-3790A4703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C2C07-3B6F-4E5C-88F7-B5EB1946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253AB-B9E7-41F5-9A87-08EDDE9F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78D7D-6FA4-46C0-A79C-74FBBF30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22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A092-3FBE-4ACF-8C61-BF70DAC0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25CD0-DA4F-404F-A9B3-CE74C54F4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B564-1251-4B8A-9628-964C2EF1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1273-EC08-4537-8A05-0C92BAD3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C7EE-35AC-4E22-9A82-222FB49F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9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4BA19-E147-4BF2-AA1A-C404CAADD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974AD-EFB7-4B1C-A4A8-332D93CE2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1A32-AC52-455B-94B4-25959844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C4DF-FD30-4F76-B467-3AE6FC56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FB71-7A85-43C0-ADFF-E6A65215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17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0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4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D71F-EF8B-4501-B2EE-37501D20C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30B3C-EBB3-4707-B722-EBD567468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D920-D374-4E07-B0F9-B4D7788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D3EF-DB4F-4CD6-9B3C-12F21548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BAA4-0727-4DB0-8AE8-98F28172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6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C5DB-9C97-4728-8AEB-C54F5B37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E971-3E3C-4C58-BF00-007C0E5F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1F673-C76A-451E-94FB-89EF136F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CDFD-2B83-449E-B88C-6D57CD67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4973-09B4-4A3B-94EA-30274E47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9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4FF7-7AC3-4DFE-BD59-15AB710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97C1-B804-41B9-9418-42956716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97FD-E5AE-49AE-B093-680B9816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8EE5-5544-4BE3-B472-1B26473C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0ADE-49E6-4936-9BAE-4310755C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3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4A54-002B-4567-B2C0-2E93EFC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36DE-9BDB-4000-AC23-52E0AD415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71B7B-1ED1-45DB-AC3B-ACDE3F619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AFC3A-2F90-450E-9CBB-29A36DE1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EFAE5-1E72-4AD3-93C1-F920C1CC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C33E0-4646-4A29-B711-807B3820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C9A-C837-4D67-BB9A-4684E91D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CDEB1-01BF-4E1C-9A16-029D72B3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308E6-A6C9-403A-B6DA-BF3546A26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F884C-B68F-403B-8D2E-2B4AD632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6E18A-4FA8-46A2-8C2B-F40E832AF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D6BEF-86C7-4A16-8646-8C7D45E3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CB788-3A31-4577-8CBC-9C2851C2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D956F-F260-4652-B48B-4C7A55C7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7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1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9B657-9BAB-4CA1-A5BD-CDBC99B9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6035-B375-49CC-ABCC-607410A1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0067D-A130-4678-8D3A-EC668AA87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7442-C74C-4DC3-B8C8-D7DFBFB2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1693F-D8E1-4C4F-BB0A-C8699F56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2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888114" y="0"/>
            <a:ext cx="6303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62" y="512187"/>
            <a:ext cx="877145" cy="79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129225" y="4193273"/>
            <a:ext cx="1063852" cy="828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7" y="535290"/>
            <a:ext cx="1261654" cy="672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1" y="97993"/>
            <a:ext cx="897518" cy="47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" y="703199"/>
            <a:ext cx="1535870" cy="875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81C33-8E8D-CC88-C098-07EF11C43A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1731" y="1155148"/>
            <a:ext cx="5273497" cy="101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0431E-347F-4A15-3EEF-CB8E163B6B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06320" y="1951602"/>
            <a:ext cx="11626080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5" r="78333"/>
          <a:stretch/>
        </p:blipFill>
        <p:spPr>
          <a:xfrm>
            <a:off x="0" y="2419431"/>
            <a:ext cx="4688114" cy="46691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5095" y="144789"/>
            <a:ext cx="9153427" cy="2530763"/>
          </a:xfrm>
          <a:prstGeom prst="wedgeRoundRectCallout">
            <a:avLst>
              <a:gd name="adj1" fmla="val 33426"/>
              <a:gd name="adj2" fmla="val 63245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H_Others_2"/>
          <p:cNvSpPr txBox="1"/>
          <p:nvPr>
            <p:custDataLst>
              <p:tags r:id="rId1"/>
            </p:custDataLst>
          </p:nvPr>
        </p:nvSpPr>
        <p:spPr>
          <a:xfrm>
            <a:off x="514111" y="377267"/>
            <a:ext cx="8716419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Bây giờ, các con hãy báo cáo kết quả tìm hiểu ở tiết trước của chúng ta nhé!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266" y="1867661"/>
            <a:ext cx="6361019" cy="49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28547" y="393876"/>
            <a:ext cx="292103" cy="5187394"/>
            <a:chOff x="1374772" y="1213680"/>
            <a:chExt cx="274322" cy="5187394"/>
          </a:xfrm>
        </p:grpSpPr>
        <p:sp>
          <p:nvSpPr>
            <p:cNvPr id="69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17"/>
          <p:cNvGrpSpPr/>
          <p:nvPr/>
        </p:nvGrpSpPr>
        <p:grpSpPr>
          <a:xfrm>
            <a:off x="869020" y="1252155"/>
            <a:ext cx="3510756" cy="778910"/>
            <a:chOff x="1912729" y="2317037"/>
            <a:chExt cx="3510756" cy="778910"/>
          </a:xfrm>
        </p:grpSpPr>
        <p:sp>
          <p:nvSpPr>
            <p:cNvPr id="8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EB467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38"/>
            <p:cNvSpPr txBox="1"/>
            <p:nvPr/>
          </p:nvSpPr>
          <p:spPr>
            <a:xfrm>
              <a:off x="1972257" y="2401395"/>
              <a:ext cx="385042" cy="5232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文本框 21"/>
            <p:cNvSpPr txBox="1"/>
            <p:nvPr/>
          </p:nvSpPr>
          <p:spPr>
            <a:xfrm>
              <a:off x="2416827" y="2388061"/>
              <a:ext cx="184731" cy="70788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22"/>
          <p:cNvGrpSpPr/>
          <p:nvPr/>
        </p:nvGrpSpPr>
        <p:grpSpPr>
          <a:xfrm>
            <a:off x="869020" y="2154454"/>
            <a:ext cx="3510756" cy="748252"/>
            <a:chOff x="1912729" y="3219336"/>
            <a:chExt cx="3510756" cy="748252"/>
          </a:xfrm>
        </p:grpSpPr>
        <p:sp>
          <p:nvSpPr>
            <p:cNvPr id="87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191"/>
            <p:cNvSpPr txBox="1"/>
            <p:nvPr/>
          </p:nvSpPr>
          <p:spPr>
            <a:xfrm>
              <a:off x="1972257" y="3303861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文本框 26"/>
            <p:cNvSpPr txBox="1"/>
            <p:nvPr/>
          </p:nvSpPr>
          <p:spPr>
            <a:xfrm>
              <a:off x="2416827" y="3259702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27"/>
          <p:cNvGrpSpPr/>
          <p:nvPr/>
        </p:nvGrpSpPr>
        <p:grpSpPr>
          <a:xfrm>
            <a:off x="869020" y="3056753"/>
            <a:ext cx="3510756" cy="771608"/>
            <a:chOff x="1912729" y="4121635"/>
            <a:chExt cx="3510756" cy="771608"/>
          </a:xfrm>
        </p:grpSpPr>
        <p:sp>
          <p:nvSpPr>
            <p:cNvPr id="9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192"/>
            <p:cNvSpPr txBox="1"/>
            <p:nvPr/>
          </p:nvSpPr>
          <p:spPr>
            <a:xfrm>
              <a:off x="1972257" y="4206327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5" name="文本框 31"/>
            <p:cNvSpPr txBox="1"/>
            <p:nvPr/>
          </p:nvSpPr>
          <p:spPr>
            <a:xfrm>
              <a:off x="2416827" y="4185357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32"/>
          <p:cNvGrpSpPr/>
          <p:nvPr/>
        </p:nvGrpSpPr>
        <p:grpSpPr>
          <a:xfrm>
            <a:off x="869020" y="3959051"/>
            <a:ext cx="3510756" cy="773192"/>
            <a:chOff x="1912729" y="5023933"/>
            <a:chExt cx="3510756" cy="773192"/>
          </a:xfrm>
          <a:solidFill>
            <a:schemeClr val="accent1">
              <a:lumMod val="75000"/>
            </a:schemeClr>
          </a:solidFill>
        </p:grpSpPr>
        <p:sp>
          <p:nvSpPr>
            <p:cNvPr id="97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TextBox 193"/>
            <p:cNvSpPr txBox="1"/>
            <p:nvPr/>
          </p:nvSpPr>
          <p:spPr>
            <a:xfrm>
              <a:off x="1972257" y="5108794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0" name="文本框 36"/>
            <p:cNvSpPr txBox="1"/>
            <p:nvPr/>
          </p:nvSpPr>
          <p:spPr>
            <a:xfrm>
              <a:off x="2416827" y="5089239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Chevron 104"/>
          <p:cNvSpPr/>
          <p:nvPr/>
        </p:nvSpPr>
        <p:spPr>
          <a:xfrm>
            <a:off x="4247668" y="1289299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矩形 38"/>
          <p:cNvSpPr/>
          <p:nvPr/>
        </p:nvSpPr>
        <p:spPr>
          <a:xfrm>
            <a:off x="4532750" y="1147129"/>
            <a:ext cx="7153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Nhặt rác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endParaRPr>
          </a:p>
        </p:txBody>
      </p:sp>
      <p:sp>
        <p:nvSpPr>
          <p:cNvPr id="106" name="Chevron 105"/>
          <p:cNvSpPr/>
          <p:nvPr/>
        </p:nvSpPr>
        <p:spPr>
          <a:xfrm>
            <a:off x="4247668" y="2199892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矩形 37"/>
          <p:cNvSpPr/>
          <p:nvPr/>
        </p:nvSpPr>
        <p:spPr>
          <a:xfrm>
            <a:off x="4208861" y="2081445"/>
            <a:ext cx="774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Trồng, chăm sóc cây</a:t>
            </a:r>
          </a:p>
        </p:txBody>
      </p:sp>
      <p:sp>
        <p:nvSpPr>
          <p:cNvPr id="107" name="Chevron 106"/>
          <p:cNvSpPr/>
          <p:nvPr/>
        </p:nvSpPr>
        <p:spPr>
          <a:xfrm>
            <a:off x="4247668" y="3112765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矩形 40"/>
          <p:cNvSpPr/>
          <p:nvPr/>
        </p:nvSpPr>
        <p:spPr>
          <a:xfrm>
            <a:off x="4439304" y="3044604"/>
            <a:ext cx="72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xả nước thải bẩn</a:t>
            </a:r>
          </a:p>
        </p:txBody>
      </p:sp>
      <p:sp>
        <p:nvSpPr>
          <p:cNvPr id="108" name="Chevron 107"/>
          <p:cNvSpPr/>
          <p:nvPr/>
        </p:nvSpPr>
        <p:spPr>
          <a:xfrm>
            <a:off x="4247667" y="3982853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矩形 39"/>
          <p:cNvSpPr/>
          <p:nvPr/>
        </p:nvSpPr>
        <p:spPr>
          <a:xfrm>
            <a:off x="4742834" y="3860160"/>
            <a:ext cx="6590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bứt lá bẻ cành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冬青黑体简体中文 W3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8860" y="300968"/>
            <a:ext cx="275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 LÀM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/>
      <p:bldP spid="106" grpId="0" animBg="1"/>
      <p:bldP spid="101" grpId="0"/>
      <p:bldP spid="107" grpId="0" animBg="1"/>
      <p:bldP spid="104" grpId="0"/>
      <p:bldP spid="108" grpId="0" animBg="1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28547" y="393876"/>
            <a:ext cx="292103" cy="5187394"/>
            <a:chOff x="1374772" y="1213680"/>
            <a:chExt cx="274322" cy="5187394"/>
          </a:xfrm>
        </p:grpSpPr>
        <p:sp>
          <p:nvSpPr>
            <p:cNvPr id="69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17"/>
          <p:cNvGrpSpPr/>
          <p:nvPr/>
        </p:nvGrpSpPr>
        <p:grpSpPr>
          <a:xfrm>
            <a:off x="869020" y="1252155"/>
            <a:ext cx="3510756" cy="778910"/>
            <a:chOff x="1912729" y="2317037"/>
            <a:chExt cx="3510756" cy="778910"/>
          </a:xfrm>
        </p:grpSpPr>
        <p:sp>
          <p:nvSpPr>
            <p:cNvPr id="8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EB467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38"/>
            <p:cNvSpPr txBox="1"/>
            <p:nvPr/>
          </p:nvSpPr>
          <p:spPr>
            <a:xfrm>
              <a:off x="1972257" y="2401395"/>
              <a:ext cx="385042" cy="5232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文本框 21"/>
            <p:cNvSpPr txBox="1"/>
            <p:nvPr/>
          </p:nvSpPr>
          <p:spPr>
            <a:xfrm>
              <a:off x="2416827" y="2388061"/>
              <a:ext cx="184731" cy="70788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22"/>
          <p:cNvGrpSpPr/>
          <p:nvPr/>
        </p:nvGrpSpPr>
        <p:grpSpPr>
          <a:xfrm>
            <a:off x="869020" y="2154454"/>
            <a:ext cx="3510756" cy="748252"/>
            <a:chOff x="1912729" y="3219336"/>
            <a:chExt cx="3510756" cy="748252"/>
          </a:xfrm>
        </p:grpSpPr>
        <p:sp>
          <p:nvSpPr>
            <p:cNvPr id="87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191"/>
            <p:cNvSpPr txBox="1"/>
            <p:nvPr/>
          </p:nvSpPr>
          <p:spPr>
            <a:xfrm>
              <a:off x="1972257" y="3303861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文本框 26"/>
            <p:cNvSpPr txBox="1"/>
            <p:nvPr/>
          </p:nvSpPr>
          <p:spPr>
            <a:xfrm>
              <a:off x="2416827" y="3259702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27"/>
          <p:cNvGrpSpPr/>
          <p:nvPr/>
        </p:nvGrpSpPr>
        <p:grpSpPr>
          <a:xfrm>
            <a:off x="869020" y="3056753"/>
            <a:ext cx="3510756" cy="771608"/>
            <a:chOff x="1912729" y="4121635"/>
            <a:chExt cx="3510756" cy="771608"/>
          </a:xfrm>
        </p:grpSpPr>
        <p:sp>
          <p:nvSpPr>
            <p:cNvPr id="9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192"/>
            <p:cNvSpPr txBox="1"/>
            <p:nvPr/>
          </p:nvSpPr>
          <p:spPr>
            <a:xfrm>
              <a:off x="1972257" y="4206327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5" name="文本框 31"/>
            <p:cNvSpPr txBox="1"/>
            <p:nvPr/>
          </p:nvSpPr>
          <p:spPr>
            <a:xfrm>
              <a:off x="2416827" y="4185357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Chevron 104"/>
          <p:cNvSpPr/>
          <p:nvPr/>
        </p:nvSpPr>
        <p:spPr>
          <a:xfrm>
            <a:off x="4247668" y="1289299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矩形 38"/>
          <p:cNvSpPr/>
          <p:nvPr/>
        </p:nvSpPr>
        <p:spPr>
          <a:xfrm>
            <a:off x="4532750" y="1147129"/>
            <a:ext cx="7153602" cy="78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Lấp ao, hồ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endParaRPr>
          </a:p>
        </p:txBody>
      </p:sp>
      <p:sp>
        <p:nvSpPr>
          <p:cNvPr id="106" name="Chevron 105"/>
          <p:cNvSpPr/>
          <p:nvPr/>
        </p:nvSpPr>
        <p:spPr>
          <a:xfrm>
            <a:off x="4247668" y="2199892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矩形 37"/>
          <p:cNvSpPr/>
          <p:nvPr/>
        </p:nvSpPr>
        <p:spPr>
          <a:xfrm>
            <a:off x="4208861" y="2081445"/>
            <a:ext cx="774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Chặt cây</a:t>
            </a:r>
          </a:p>
        </p:txBody>
      </p:sp>
      <p:sp>
        <p:nvSpPr>
          <p:cNvPr id="107" name="Chevron 106"/>
          <p:cNvSpPr/>
          <p:nvPr/>
        </p:nvSpPr>
        <p:spPr>
          <a:xfrm>
            <a:off x="4247668" y="3112765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矩形 40"/>
          <p:cNvSpPr/>
          <p:nvPr/>
        </p:nvSpPr>
        <p:spPr>
          <a:xfrm>
            <a:off x="4439304" y="3044604"/>
            <a:ext cx="72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Xả rác bừa bãi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0348" y="300968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NÊN LÀM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/>
      <p:bldP spid="106" grpId="0" animBg="1"/>
      <p:bldP spid="101" grpId="0"/>
      <p:bldP spid="107" grpId="0" animBg="1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7718" y="131595"/>
            <a:ext cx="9153427" cy="5083277"/>
          </a:xfrm>
          <a:prstGeom prst="wedgeRoundRectCallout">
            <a:avLst>
              <a:gd name="adj1" fmla="val 26363"/>
              <a:gd name="adj2" fmla="val 50115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 NHỚ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Xung quanh ta có rất nhiều loài thực vật và động vật. Chúng ta cùng bảo vệ môi trường sống của thực vật và động vật nhé!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963" y="3101474"/>
            <a:ext cx="4788319" cy="37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96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冬青黑体简体中文 W3</vt:lpstr>
      <vt:lpstr>包图主题2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2021-06-27T03:41:31Z</dcterms:created>
  <dcterms:modified xsi:type="dcterms:W3CDTF">2026-04-14T13:39:31Z</dcterms:modified>
</cp:coreProperties>
</file>