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4" r:id="rId2"/>
    <p:sldMasterId id="2147483758" r:id="rId3"/>
    <p:sldMasterId id="2147483776" r:id="rId4"/>
    <p:sldMasterId id="2147483788" r:id="rId5"/>
    <p:sldMasterId id="2147483824" r:id="rId6"/>
    <p:sldMasterId id="2147483848" r:id="rId7"/>
  </p:sldMasterIdLst>
  <p:notesMasterIdLst>
    <p:notesMasterId r:id="rId13"/>
  </p:notesMasterIdLst>
  <p:handoutMasterIdLst>
    <p:handoutMasterId r:id="rId14"/>
  </p:handoutMasterIdLst>
  <p:sldIdLst>
    <p:sldId id="282" r:id="rId8"/>
    <p:sldId id="2007577131" r:id="rId9"/>
    <p:sldId id="264" r:id="rId10"/>
    <p:sldId id="28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0BCA70-48DC-4B94-B01F-DED756038C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9A7C1-43A3-49FF-8317-1C1A951996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5F1C1-DFC9-4ADB-B885-2F5DE32E051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2588C-DC6B-4257-AC12-993F44B45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49112-7037-4988-AFC7-0D8EA0AA7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E2BB-EBFC-487A-A0C8-83271DEEF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72BD-898B-480A-AB67-2307D1FB0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67F52-9505-488D-AEE7-5D09EB61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16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19174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27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14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2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67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57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14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5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4206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720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866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8545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3045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58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0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6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47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9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14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7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79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0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3283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31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47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55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2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68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89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46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22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63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5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2454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8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23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8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8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541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77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83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08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37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07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2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777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81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53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36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29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6460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8262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25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952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2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93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15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04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248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395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0343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6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8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0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9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744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7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7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9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0D97F1-C806-F814-624A-888D39E72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54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8.svg"/><Relationship Id="rId10" Type="http://schemas.openxmlformats.org/officeDocument/2006/relationships/image" Target="../media/image27.sv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18.sv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0CC458-4960-D93B-A94C-EF81364EE57E}"/>
              </a:ext>
            </a:extLst>
          </p:cNvPr>
          <p:cNvGrpSpPr/>
          <p:nvPr/>
        </p:nvGrpSpPr>
        <p:grpSpPr>
          <a:xfrm>
            <a:off x="540830" y="0"/>
            <a:ext cx="11417490" cy="6628887"/>
            <a:chOff x="540830" y="0"/>
            <a:chExt cx="11417490" cy="662888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9766738" y="1466562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112B1782-225B-458B-98A4-75C0AA7F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830" y="0"/>
              <a:ext cx="11417490" cy="6628887"/>
            </a:xfrm>
            <a:prstGeom prst="rect">
              <a:avLst/>
            </a:prstGeom>
          </p:spPr>
        </p:pic>
      </p:grp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8EB6CC-8646-449A-BBF3-3A310DB39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703" y="1792908"/>
            <a:ext cx="9669094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F314E-7730-7C3E-EB8F-AC32DB0F0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380" y="508950"/>
            <a:ext cx="6005080" cy="151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0016A-FAF5-6CF7-196A-0710CE106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2132" y="3491945"/>
            <a:ext cx="30299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266701"/>
            <a:ext cx="11277600" cy="6315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C80D1-5B07-B8A5-81D8-90CCCD9D94E5}"/>
              </a:ext>
            </a:extLst>
          </p:cNvPr>
          <p:cNvSpPr txBox="1"/>
          <p:nvPr/>
        </p:nvSpPr>
        <p:spPr>
          <a:xfrm>
            <a:off x="2358877" y="281541"/>
            <a:ext cx="898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58E1D-AF2A-1821-C132-017257D9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598" y="1416899"/>
            <a:ext cx="8561266" cy="4771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A4AF07-1734-F704-C33F-C07D325A2215}"/>
              </a:ext>
            </a:extLst>
          </p:cNvPr>
          <p:cNvSpPr/>
          <p:nvPr/>
        </p:nvSpPr>
        <p:spPr>
          <a:xfrm>
            <a:off x="8814391" y="1073888"/>
            <a:ext cx="2977116" cy="94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nhìn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ai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685F5A-3498-FD02-E018-5F6386E07A4C}"/>
              </a:ext>
            </a:extLst>
          </p:cNvPr>
          <p:cNvSpPr/>
          <p:nvPr/>
        </p:nvSpPr>
        <p:spPr>
          <a:xfrm>
            <a:off x="9052516" y="2512163"/>
            <a:ext cx="2977116" cy="94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 người đang làm gì?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AD8A74-0E10-A631-F085-B08C84A83782}"/>
              </a:ext>
            </a:extLst>
          </p:cNvPr>
          <p:cNvSpPr/>
          <p:nvPr/>
        </p:nvSpPr>
        <p:spPr>
          <a:xfrm>
            <a:off x="9109666" y="3971481"/>
            <a:ext cx="2977116" cy="94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là Minh em sẽ làm gì 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6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5" grpId="1" animBg="1"/>
      <p:bldP spid="6" grpId="0" animBg="1"/>
      <p:bldP spid="6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1046BD4-23A7-4CB2-97B5-23C34D739600}"/>
              </a:ext>
            </a:extLst>
          </p:cNvPr>
          <p:cNvGrpSpPr/>
          <p:nvPr/>
        </p:nvGrpSpPr>
        <p:grpSpPr>
          <a:xfrm>
            <a:off x="791315" y="217933"/>
            <a:ext cx="5109442" cy="2049617"/>
            <a:chOff x="7120360" y="208408"/>
            <a:chExt cx="5109442" cy="20496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3E7EA8-77C8-4F9D-84C5-31C68FE985CE}"/>
                </a:ext>
              </a:extLst>
            </p:cNvPr>
            <p:cNvGrpSpPr/>
            <p:nvPr/>
          </p:nvGrpSpPr>
          <p:grpSpPr>
            <a:xfrm>
              <a:off x="8305861" y="366328"/>
              <a:ext cx="2646445" cy="1420407"/>
              <a:chOff x="9020806" y="1900046"/>
              <a:chExt cx="2945465" cy="1658810"/>
            </a:xfrm>
          </p:grpSpPr>
          <p:sp>
            <p:nvSpPr>
              <p:cNvPr id="30" name="Cloud 29">
                <a:extLst>
                  <a:ext uri="{FF2B5EF4-FFF2-40B4-BE49-F238E27FC236}">
                    <a16:creationId xmlns:a16="http://schemas.microsoft.com/office/drawing/2014/main" id="{0BD10BCC-2594-486D-A1D5-1463F551E5AB}"/>
                  </a:ext>
                </a:extLst>
              </p:cNvPr>
              <p:cNvSpPr/>
              <p:nvPr/>
            </p:nvSpPr>
            <p:spPr>
              <a:xfrm>
                <a:off x="9020806" y="1900046"/>
                <a:ext cx="2945465" cy="1658810"/>
              </a:xfrm>
              <a:prstGeom prst="cloud">
                <a:avLst/>
              </a:prstGeom>
              <a:solidFill>
                <a:srgbClr val="FFF89A"/>
              </a:solidFill>
              <a:ln>
                <a:solidFill>
                  <a:srgbClr val="FCC856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2ABB6C-1498-45F3-8920-70F1391EBC7E}"/>
                  </a:ext>
                </a:extLst>
              </p:cNvPr>
              <p:cNvSpPr txBox="1"/>
              <p:nvPr/>
            </p:nvSpPr>
            <p:spPr>
              <a:xfrm>
                <a:off x="9160713" y="2134223"/>
                <a:ext cx="2515322" cy="125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uLnTx/>
                    <a:uFillTx/>
                    <a:latin typeface="SVN-Kitten" pitchFamily="50" charset="-93"/>
                    <a:ea typeface="+mn-ea"/>
                    <a:cs typeface="+mn-cs"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uLnTx/>
                    <a:uFillTx/>
                    <a:latin typeface="SVN-Kitten" pitchFamily="50" charset="-93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uLnTx/>
                    <a:uFillTx/>
                    <a:latin typeface="SVN-Kitten" pitchFamily="50" charset="-93"/>
                    <a:ea typeface="+mn-ea"/>
                    <a:cs typeface="+mn-cs"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uLnTx/>
                    <a:uFillTx/>
                    <a:latin typeface="SVN-Kitten" pitchFamily="50" charset="-93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uLnTx/>
                    <a:uFillTx/>
                    <a:latin typeface="SVN-Kitten" pitchFamily="50" charset="-93"/>
                    <a:ea typeface="+mn-ea"/>
                    <a:cs typeface="+mn-cs"/>
                  </a:rPr>
                  <a:t>nhóm</a:t>
                </a:r>
                <a:endParaRPr kumimoji="0" lang="vi-VN" sz="3200" b="1" i="0" u="none" strike="noStrike" kern="1200" cap="none" spc="0" normalizeH="0" baseline="0" noProof="0" dirty="0">
                  <a:ln w="6600">
                    <a:solidFill>
                      <a:srgbClr val="00CC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CCFF"/>
                    </a:outerShdw>
                  </a:effectLst>
                  <a:uLnTx/>
                  <a:uFillTx/>
                  <a:latin typeface="SVN-Kitten" pitchFamily="50" charset="-93"/>
                  <a:ea typeface="+mn-ea"/>
                  <a:cs typeface="+mn-cs"/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3A2CDF1-C551-4839-AD68-C69CDFE7A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47365" flipH="1">
              <a:off x="11001806" y="208408"/>
              <a:ext cx="1227996" cy="1980395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4060955E-CA72-4E8D-8133-AC9ECA98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481230" flipH="1">
              <a:off x="7120360" y="233580"/>
              <a:ext cx="1322805" cy="202444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1869564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ưa ra cách xử lí tình huống.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4881266" y="436305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P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hân vai, tập đóng vai trong nhóm.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4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B455F-4E38-463E-BEE2-6D0DDAE12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90" y="3242288"/>
            <a:ext cx="6839457" cy="3453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00D923-A600-4979-9EA3-3865CDD09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799936" y="459583"/>
            <a:ext cx="5048730" cy="65003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805EB47-31E4-4B5A-A867-91B17EF81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207917" y="633309"/>
            <a:ext cx="4851925" cy="58792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06986BD-6F12-4698-A389-65DE11BFA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264" y="287869"/>
            <a:ext cx="10411040" cy="16105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E1FF70-1555-2895-284A-ABC5D3E81329}"/>
              </a:ext>
            </a:extLst>
          </p:cNvPr>
          <p:cNvGrpSpPr/>
          <p:nvPr/>
        </p:nvGrpSpPr>
        <p:grpSpPr>
          <a:xfrm>
            <a:off x="1439731" y="315235"/>
            <a:ext cx="9443617" cy="1569660"/>
            <a:chOff x="1618635" y="374870"/>
            <a:chExt cx="9443617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CD974A-D230-4B8D-BCCA-7EE301C5104A}"/>
                </a:ext>
              </a:extLst>
            </p:cNvPr>
            <p:cNvSpPr txBox="1"/>
            <p:nvPr/>
          </p:nvSpPr>
          <p:spPr>
            <a:xfrm>
              <a:off x="2113764" y="374870"/>
              <a:ext cx="89484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 lại kết quả điều tra người dân địa phương về các việc làm khiến cho môi trường sống của thực vật và động vật bị thay đổi.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5C57847-9C4C-C43E-E266-733DF9DE2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635" y="657179"/>
              <a:ext cx="495129" cy="49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0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99D879-D324-48CC-81BE-AF4365A03507}"/>
              </a:ext>
            </a:extLst>
          </p:cNvPr>
          <p:cNvGrpSpPr/>
          <p:nvPr/>
        </p:nvGrpSpPr>
        <p:grpSpPr>
          <a:xfrm>
            <a:off x="1325880" y="1092005"/>
            <a:ext cx="9509760" cy="3156145"/>
            <a:chOff x="1493520" y="1706880"/>
            <a:chExt cx="9509760" cy="3156145"/>
          </a:xfrm>
        </p:grpSpPr>
        <p:sp>
          <p:nvSpPr>
            <p:cNvPr id="4" name="Plaque 3">
              <a:extLst>
                <a:ext uri="{FF2B5EF4-FFF2-40B4-BE49-F238E27FC236}">
                  <a16:creationId xmlns:a16="http://schemas.microsoft.com/office/drawing/2014/main" id="{C0D4F865-1091-490B-A9B7-81EF5C63378E}"/>
                </a:ext>
              </a:extLst>
            </p:cNvPr>
            <p:cNvSpPr/>
            <p:nvPr/>
          </p:nvSpPr>
          <p:spPr>
            <a:xfrm>
              <a:off x="1493520" y="1706880"/>
              <a:ext cx="9509760" cy="3156145"/>
            </a:xfrm>
            <a:prstGeom prst="plaque">
              <a:avLst/>
            </a:prstGeom>
            <a:solidFill>
              <a:srgbClr val="FFFFCC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CD974A-D230-4B8D-BCCA-7EE301C5104A}"/>
                </a:ext>
              </a:extLst>
            </p:cNvPr>
            <p:cNvSpPr txBox="1"/>
            <p:nvPr/>
          </p:nvSpPr>
          <p:spPr>
            <a:xfrm>
              <a:off x="1937108" y="2230206"/>
              <a:ext cx="86530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 ta cần có những việc làm phù hợp để bảo vệ môi trường sống của thực vật và động vật.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5C0A271-5498-41CE-82B3-2FF4A1AAE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5962" y="3838300"/>
            <a:ext cx="2151091" cy="2627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E969E5-573F-45F5-8E68-8714A1EAA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9932243" y="-287055"/>
            <a:ext cx="2448479" cy="22511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D1D1C3-4523-05B4-0A6A-3855635006CC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7241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116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等线</vt:lpstr>
      <vt:lpstr>Arial</vt:lpstr>
      <vt:lpstr>Averta Std CY Bold</vt:lpstr>
      <vt:lpstr>Calibri</vt:lpstr>
      <vt:lpstr>Calibri Light</vt:lpstr>
      <vt:lpstr>Cambria</vt:lpstr>
      <vt:lpstr>Quicksand Medium</vt:lpstr>
      <vt:lpstr>SVN-Kitten</vt:lpstr>
      <vt:lpstr>Times New Roman</vt:lpstr>
      <vt:lpstr>Utm AVO</vt:lpstr>
      <vt:lpstr>字魂59号-创粗黑</vt:lpstr>
      <vt:lpstr>Hoạt động</vt:lpstr>
      <vt:lpstr>4_Office Theme</vt:lpstr>
      <vt:lpstr>1_Hoạt động</vt:lpstr>
      <vt:lpstr>1_Office 主题</vt:lpstr>
      <vt:lpstr>3_Office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2021-06-27T01:39:09Z</dcterms:created>
  <dcterms:modified xsi:type="dcterms:W3CDTF">2026-04-14T13:33:07Z</dcterms:modified>
</cp:coreProperties>
</file>