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7" r:id="rId2"/>
    <p:sldId id="277" r:id="rId3"/>
    <p:sldId id="26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9E210-1896-4036-B39F-4FC5EF4383D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9CE45-67C4-4E96-86D3-C2C9CC21A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26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0A647-C4E8-42A7-9CB1-C2FF00A37D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75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0A647-C4E8-42A7-9CB1-C2FF00A37D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57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0A647-C4E8-42A7-9CB1-C2FF00A37D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922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21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DA5E1-E7FF-49F7-B45D-7678E69D1B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B8D40-D2F9-40D3-AF35-9B9C8A24C9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86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DA5E1-E7FF-49F7-B45D-7678E69D1B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B8D40-D2F9-40D3-AF35-9B9C8A24C9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2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DA5E1-E7FF-49F7-B45D-7678E69D1B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B8D40-D2F9-40D3-AF35-9B9C8A24C9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54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DA5E1-E7FF-49F7-B45D-7678E69D1B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B8D40-D2F9-40D3-AF35-9B9C8A24C9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12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DA5E1-E7FF-49F7-B45D-7678E69D1B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B8D40-D2F9-40D3-AF35-9B9C8A24C9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21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DA5E1-E7FF-49F7-B45D-7678E69D1B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B8D40-D2F9-40D3-AF35-9B9C8A24C9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46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DA5E1-E7FF-49F7-B45D-7678E69D1B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B8D40-D2F9-40D3-AF35-9B9C8A24C9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8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DA5E1-E7FF-49F7-B45D-7678E69D1B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B8D40-D2F9-40D3-AF35-9B9C8A24C9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25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DA5E1-E7FF-49F7-B45D-7678E69D1B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B8D40-D2F9-40D3-AF35-9B9C8A24C9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4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DA5E1-E7FF-49F7-B45D-7678E69D1B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B8D40-D2F9-40D3-AF35-9B9C8A24C9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9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47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757" y="4388591"/>
            <a:ext cx="4070838" cy="2714479"/>
          </a:xfrm>
          <a:prstGeom prst="rect">
            <a:avLst/>
          </a:prstGeom>
        </p:spPr>
      </p:pic>
      <p:pic>
        <p:nvPicPr>
          <p:cNvPr id="15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34" y="3634402"/>
            <a:ext cx="2932975" cy="29329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8721" y="488794"/>
            <a:ext cx="7218290" cy="7803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7443" y="4086293"/>
            <a:ext cx="2316681" cy="1127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081" y="1105295"/>
            <a:ext cx="11467570" cy="38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9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14405" y="226814"/>
            <a:ext cx="9648795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VN-Cookies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13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VN-Cookies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TẬP,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baseline="0" dirty="0">
                <a:solidFill>
                  <a:srgbClr val="C00000"/>
                </a:solidFill>
                <a:latin typeface="SVN-Cookies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13800" b="1" dirty="0">
                <a:solidFill>
                  <a:srgbClr val="C00000"/>
                </a:solidFill>
                <a:latin typeface="SVN-Cookies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HÀNH</a:t>
            </a:r>
            <a:endParaRPr kumimoji="0" lang="en-US" sz="1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VN-Cookies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58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679938" y="647115"/>
            <a:ext cx="10832123" cy="5683348"/>
          </a:xfrm>
          <a:prstGeom prst="roundRect">
            <a:avLst>
              <a:gd name="adj" fmla="val 5298"/>
            </a:avLst>
          </a:prstGeom>
          <a:solidFill>
            <a:schemeClr val="bg1"/>
          </a:solidFill>
          <a:ln w="57150">
            <a:solidFill>
              <a:srgbClr val="35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2" name="图片 21" descr="C:\Users\asus\Desktop\6.png6"/>
          <p:cNvPicPr>
            <a:picLocks noChangeAspect="1"/>
          </p:cNvPicPr>
          <p:nvPr/>
        </p:nvPicPr>
        <p:blipFill>
          <a:blip r:embed="rId4"/>
          <a:srcRect t="480" b="480"/>
          <a:stretch>
            <a:fillRect/>
          </a:stretch>
        </p:blipFill>
        <p:spPr>
          <a:xfrm>
            <a:off x="8799030" y="3879669"/>
            <a:ext cx="3732940" cy="37329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65093" y="671585"/>
            <a:ext cx="104618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bảo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vệ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loài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xung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59175" y="1577095"/>
            <a:ext cx="9626656" cy="1348639"/>
            <a:chOff x="1086069" y="1824438"/>
            <a:chExt cx="9626656" cy="1348639"/>
          </a:xfrm>
        </p:grpSpPr>
        <p:grpSp>
          <p:nvGrpSpPr>
            <p:cNvPr id="3" name="Group 2"/>
            <p:cNvGrpSpPr/>
            <p:nvPr/>
          </p:nvGrpSpPr>
          <p:grpSpPr>
            <a:xfrm>
              <a:off x="1086069" y="1824438"/>
              <a:ext cx="9626656" cy="1348639"/>
              <a:chOff x="1441212" y="1786850"/>
              <a:chExt cx="8878444" cy="1348639"/>
            </a:xfrm>
          </p:grpSpPr>
          <p:sp>
            <p:nvSpPr>
              <p:cNvPr id="24" name="圆角矩形 4"/>
              <p:cNvSpPr/>
              <p:nvPr/>
            </p:nvSpPr>
            <p:spPr>
              <a:xfrm>
                <a:off x="2283527" y="2028250"/>
                <a:ext cx="8036129" cy="865839"/>
              </a:xfrm>
              <a:prstGeom prst="roundRect">
                <a:avLst>
                  <a:gd name="adj" fmla="val 5298"/>
                </a:avLst>
              </a:prstGeom>
              <a:solidFill>
                <a:schemeClr val="bg1"/>
              </a:solidFill>
              <a:ln w="28575">
                <a:solidFill>
                  <a:srgbClr val="359393"/>
                </a:solidFill>
                <a:prstDash val="dashDot"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pic>
            <p:nvPicPr>
              <p:cNvPr id="23" name="图片 25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1441212" y="1786850"/>
                <a:ext cx="1371716" cy="1348639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/>
          </p:nvSpPr>
          <p:spPr>
            <a:xfrm>
              <a:off x="2573383" y="2017621"/>
              <a:ext cx="811901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vi-VN" sz="2800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Ngăn chặn phá rừng để bảo vệ môi trường sống cho thực vật.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38844" y="2694998"/>
            <a:ext cx="9626656" cy="1616757"/>
            <a:chOff x="1086069" y="3113815"/>
            <a:chExt cx="9626656" cy="1348639"/>
          </a:xfrm>
        </p:grpSpPr>
        <p:grpSp>
          <p:nvGrpSpPr>
            <p:cNvPr id="25" name="Group 24"/>
            <p:cNvGrpSpPr/>
            <p:nvPr/>
          </p:nvGrpSpPr>
          <p:grpSpPr>
            <a:xfrm>
              <a:off x="1086069" y="3113815"/>
              <a:ext cx="9626656" cy="1348639"/>
              <a:chOff x="1441212" y="1786850"/>
              <a:chExt cx="8878444" cy="1348639"/>
            </a:xfrm>
          </p:grpSpPr>
          <p:sp>
            <p:nvSpPr>
              <p:cNvPr id="26" name="圆角矩形 4"/>
              <p:cNvSpPr/>
              <p:nvPr/>
            </p:nvSpPr>
            <p:spPr>
              <a:xfrm>
                <a:off x="2283527" y="2185009"/>
                <a:ext cx="8036129" cy="709080"/>
              </a:xfrm>
              <a:prstGeom prst="roundRect">
                <a:avLst>
                  <a:gd name="adj" fmla="val 5298"/>
                </a:avLst>
              </a:prstGeom>
              <a:solidFill>
                <a:schemeClr val="bg1"/>
              </a:solidFill>
              <a:ln w="28575">
                <a:solidFill>
                  <a:srgbClr val="359393"/>
                </a:solidFill>
                <a:prstDash val="dashDot"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pic>
            <p:nvPicPr>
              <p:cNvPr id="27" name="图片 25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1441212" y="1786850"/>
                <a:ext cx="1371716" cy="1348639"/>
              </a:xfrm>
              <a:prstGeom prst="rect">
                <a:avLst/>
              </a:prstGeom>
            </p:spPr>
          </p:pic>
        </p:grpSp>
        <p:sp>
          <p:nvSpPr>
            <p:cNvPr id="32" name="Rectangle 31"/>
            <p:cNvSpPr/>
            <p:nvPr/>
          </p:nvSpPr>
          <p:spPr>
            <a:xfrm>
              <a:off x="2593713" y="3475687"/>
              <a:ext cx="8119011" cy="7958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vi-VN" sz="2800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Hạn chế khai thác bừa b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ã</a:t>
              </a:r>
              <a:r>
                <a:rPr lang="vi-VN" sz="2800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i các loại thực vật quí hiếm để bảo vệ số lượng cá thể của loài.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72857" y="4216445"/>
            <a:ext cx="9792643" cy="1738465"/>
            <a:chOff x="920082" y="1820182"/>
            <a:chExt cx="9792643" cy="1738465"/>
          </a:xfrm>
        </p:grpSpPr>
        <p:grpSp>
          <p:nvGrpSpPr>
            <p:cNvPr id="39" name="Group 38"/>
            <p:cNvGrpSpPr/>
            <p:nvPr/>
          </p:nvGrpSpPr>
          <p:grpSpPr>
            <a:xfrm>
              <a:off x="920082" y="1820182"/>
              <a:ext cx="9792643" cy="1738465"/>
              <a:chOff x="1288126" y="1782594"/>
              <a:chExt cx="9031530" cy="1738465"/>
            </a:xfrm>
          </p:grpSpPr>
          <p:sp>
            <p:nvSpPr>
              <p:cNvPr id="41" name="圆角矩形 4"/>
              <p:cNvSpPr/>
              <p:nvPr/>
            </p:nvSpPr>
            <p:spPr>
              <a:xfrm>
                <a:off x="2283527" y="2028250"/>
                <a:ext cx="8036129" cy="1344211"/>
              </a:xfrm>
              <a:prstGeom prst="roundRect">
                <a:avLst>
                  <a:gd name="adj" fmla="val 5298"/>
                </a:avLst>
              </a:prstGeom>
              <a:solidFill>
                <a:schemeClr val="bg1"/>
              </a:solidFill>
              <a:ln w="28575">
                <a:solidFill>
                  <a:srgbClr val="359393"/>
                </a:solidFill>
                <a:prstDash val="dashDot"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pic>
            <p:nvPicPr>
              <p:cNvPr id="42" name="图片 25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1288126" y="1782594"/>
                <a:ext cx="1604713" cy="1738465"/>
              </a:xfrm>
              <a:prstGeom prst="rect">
                <a:avLst/>
              </a:prstGeom>
            </p:spPr>
          </p:pic>
        </p:grpSp>
        <p:sp>
          <p:nvSpPr>
            <p:cNvPr id="40" name="Rectangle 39"/>
            <p:cNvSpPr/>
            <p:nvPr/>
          </p:nvSpPr>
          <p:spPr>
            <a:xfrm>
              <a:off x="2427354" y="2017621"/>
              <a:ext cx="828537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kiến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x</a:t>
              </a:r>
              <a:r>
                <a:rPr lang="vi-VN" sz="2800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ây dựng các vườn thực vật, vườn quốc gia, khu bảo tồn…để bảo vệ các loài thực vật, trong đó có thực vật quí hiếm.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389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101</Words>
  <Application>Microsoft Office PowerPoint</Application>
  <PresentationFormat>Widescreen</PresentationFormat>
  <Paragraphs>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Cambria</vt:lpstr>
      <vt:lpstr>SVN-Cookies</vt:lpstr>
      <vt:lpstr>Office 主题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</cp:revision>
  <dcterms:created xsi:type="dcterms:W3CDTF">2023-02-10T12:28:58Z</dcterms:created>
  <dcterms:modified xsi:type="dcterms:W3CDTF">2026-04-14T13:47:56Z</dcterms:modified>
</cp:coreProperties>
</file>