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11" r:id="rId3"/>
  </p:sldMasterIdLst>
  <p:notesMasterIdLst>
    <p:notesMasterId r:id="rId20"/>
  </p:notesMasterIdLst>
  <p:sldIdLst>
    <p:sldId id="2007577101" r:id="rId4"/>
    <p:sldId id="2007577102" r:id="rId5"/>
    <p:sldId id="413" r:id="rId6"/>
    <p:sldId id="402" r:id="rId7"/>
    <p:sldId id="403" r:id="rId8"/>
    <p:sldId id="310" r:id="rId9"/>
    <p:sldId id="395" r:id="rId10"/>
    <p:sldId id="279" r:id="rId11"/>
    <p:sldId id="2007577098" r:id="rId12"/>
    <p:sldId id="2007577099" r:id="rId13"/>
    <p:sldId id="407" r:id="rId14"/>
    <p:sldId id="408" r:id="rId15"/>
    <p:sldId id="2007577103" r:id="rId16"/>
    <p:sldId id="405" r:id="rId17"/>
    <p:sldId id="406" r:id="rId18"/>
    <p:sldId id="20075771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DC209-EB96-4217-90B9-82AB9762151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05DC9-A1C0-4FD6-A023-7D7A8893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93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7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01881" y="319890"/>
            <a:ext cx="11827822" cy="634216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65371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2598142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5359192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42504" y="249382"/>
            <a:ext cx="11780322" cy="649580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883436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7371369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3799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640790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25630" y="284678"/>
            <a:ext cx="11768447" cy="6288644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029395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31532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0353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4581989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B07A98-2999-4389-9D5D-C2D6D1C0B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2E6DB8-40CE-467E-936B-C061205F0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7DDCE0-0A5C-4F23-B247-8FC07C17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11BC8F-F3D8-45DC-8033-A08DB339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AC0557-B62E-43DD-89BC-13A06F88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799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73158F-0FA8-47FF-A27B-FE069A245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FC1A43-3B5C-4375-9FB9-C49C6AF78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476B02-F33A-4B43-93DC-A856D150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628660-3700-4289-88A6-858745C3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95B335-DE2C-4E6C-A54A-FA8EBB6D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79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C46FBB-CD63-4915-A77A-40B5A73D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B0CEF4-BEBD-49E5-9794-E33A8BDB2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9D9C67-1930-4CAA-9EFF-D4D55D65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A3EEF1-EFEB-441A-BB56-FF83331E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98F758-0F4C-4A22-B72F-D22A1D04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89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1667-DBAA-4785-B829-C3E61348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A250A5-C5E2-40C0-9D44-6512821A4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F61A21-5761-4DC1-97B9-0DDCC7891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95B793-EA6C-4809-A2C8-C1990931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4F8B57-693C-4A00-9D63-A13B05BF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6FF2A0-5B5C-4B21-B0D4-A4039B27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410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A52AD3-E328-451C-ABA7-0E7A91A4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20398E-8A01-444C-BFFC-09E05709B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989593-66A2-44C5-990E-46B6F02F5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8ABDAD-3F98-415F-8717-7D2C88347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7CD801E-8726-4DA0-A922-1F58801E7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3E0C6E-36E5-450C-9188-CF550AEB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2FA2A7-FD44-45BF-B8D8-AF633F72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3AC7A0F-BD48-49B1-9537-6D4ABDA2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391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00651F-7E18-417D-8A17-621B354D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57C302-CD4D-46FB-80CE-1D733350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28C0DC-FDD2-4CA0-AEB4-37A5316C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29FC85-F1A7-4D7D-9AB1-B79C2F08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233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BFA894-3176-4D82-AC72-85B0D35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500127-DE07-4263-8266-B256FB79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7A5A98-E532-4642-A101-04DB4715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796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B20E21-BB66-4C2E-86F7-9C9830AD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3FCC7E-4F3E-4436-84D4-2F7A074A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D36BEC-67AB-4747-BB50-66EB6B819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24E189-C79D-4E39-829D-32A2790F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15CE5-E55E-4901-B9B4-EC4A4C19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F0F19E-E2BB-4C61-9F83-EC9AA14C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275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897AD4-1D19-4D40-8C7B-A6FE2A6C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DFEC7A-AF19-48A6-823B-8E32E88A0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B416DB-7287-470C-8EE8-CDE460038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B0E2E8-B8BE-4A01-9FD8-AE33A8A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6A6DC8-69B7-4C06-87F2-79E1C035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2F71D0-AFBA-4E49-83A2-DBAA3A68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554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567898-1EA0-4C80-A767-35473596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072F83-5E2A-456F-BBBC-1FA8384C3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B039E3-9AC1-434D-8F61-71D02ED0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CBCD67-44C5-49BA-ACC5-77DDC47C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CC29B-05B9-4D24-923D-30499B60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832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94EBD2F-7D26-4060-A23C-2DF6E9265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6DAD53-AF4E-440B-AA08-8CE9A19F8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DFB5A4-F3D6-4593-8C77-8BA7001E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E18204-54F1-463C-AB86-C3097D3C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DB5244-0A7C-4147-B7DD-61F94BBD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459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1082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3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7908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30EF7A1-72BC-42EB-8189-8629476F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391E3F-5500-4C6B-8828-F93E6A5FF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563BB0-9A8D-465B-8FB3-997AA4941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D9C3DE-27C6-4776-9CD3-9BDEE019A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29AEC9-4F7E-4BEE-9DF0-FEBE9216A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8B35654E-CD9C-412B-9045-D5DF636E162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247650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1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ADE898C-844C-4D3B-9487-7D37106488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D6D7F6-C260-45E6-A9E4-1AECE6600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080" y="1040040"/>
            <a:ext cx="7041490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ạ?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3561611"/>
            <a:ext cx="4613753" cy="315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AC864-9689-4AF6-A78D-576C9F472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9" y="3940606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5883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cuốn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nhé</a:t>
            </a:r>
            <a:r>
              <a:rPr lang="en-US" sz="2800" dirty="0">
                <a:latin typeface="+mj-lt"/>
              </a:rPr>
              <a:t>!</a:t>
            </a:r>
          </a:p>
          <a:p>
            <a:pPr indent="274320" algn="just"/>
            <a:r>
              <a:rPr lang="en-US" sz="2800" dirty="0">
                <a:latin typeface="+mj-lt"/>
              </a:rPr>
              <a:t>Theo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bảo</a:t>
            </a:r>
            <a:r>
              <a:rPr lang="en-US" sz="2800" dirty="0">
                <a:latin typeface="+mj-lt"/>
              </a:rPr>
              <a:t>:</a:t>
            </a:r>
          </a:p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078808" y="136479"/>
            <a:ext cx="426262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TOÀN BÀI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1227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con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Thiếu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vườn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thích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qua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ấy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Lúc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mọi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83069" y="99348"/>
            <a:ext cx="418843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TOÀN BÀI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buộc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tựa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cọc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mắc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Thưa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ạ?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cười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.</a:t>
            </a:r>
          </a:p>
          <a:p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2961167"/>
            <a:ext cx="4613753" cy="3155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03032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0BDEA54F-F54D-497F-A4E6-22B02EDE9712}"/>
              </a:ext>
            </a:extLst>
          </p:cNvPr>
          <p:cNvSpPr/>
          <p:nvPr/>
        </p:nvSpPr>
        <p:spPr>
          <a:xfrm>
            <a:off x="711200" y="534454"/>
            <a:ext cx="10769600" cy="57890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822A52-AF8A-4896-BE45-02CF05C72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730" y="1608667"/>
            <a:ext cx="5223070" cy="47148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C67D38-75DD-443D-A555-9EF94775F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45" y="1794196"/>
            <a:ext cx="6545016" cy="25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0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cuốn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nhé</a:t>
            </a:r>
            <a:r>
              <a:rPr lang="en-US" sz="2800" dirty="0">
                <a:latin typeface="+mj-lt"/>
              </a:rPr>
              <a:t>!</a:t>
            </a:r>
          </a:p>
          <a:p>
            <a:pPr indent="274320" algn="just"/>
            <a:r>
              <a:rPr lang="en-US" sz="2800" dirty="0">
                <a:latin typeface="+mj-lt"/>
              </a:rPr>
              <a:t>Theo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bảo</a:t>
            </a:r>
            <a:r>
              <a:rPr lang="en-US" sz="2800" dirty="0">
                <a:latin typeface="+mj-lt"/>
              </a:rPr>
              <a:t>:</a:t>
            </a:r>
          </a:p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078808" y="136479"/>
            <a:ext cx="3035992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+mj-lt"/>
              </a:rPr>
              <a:t>LUYỆN ĐỌC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155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con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Thiếu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vườn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thích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qua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ấy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Lúc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mọi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489074" y="66094"/>
            <a:ext cx="362679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+mj-lt"/>
              </a:rPr>
              <a:t>LUYỆN ĐỌC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buộc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tựa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cọc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mắc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Thưa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ạ?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cười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.</a:t>
            </a:r>
          </a:p>
          <a:p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2961167"/>
            <a:ext cx="4613753" cy="3155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49314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0BDEA54F-F54D-497F-A4E6-22B02EDE9712}"/>
              </a:ext>
            </a:extLst>
          </p:cNvPr>
          <p:cNvSpPr/>
          <p:nvPr/>
        </p:nvSpPr>
        <p:spPr>
          <a:xfrm>
            <a:off x="711200" y="534454"/>
            <a:ext cx="10769600" cy="57890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822A52-AF8A-4896-BE45-02CF05C72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730" y="1608667"/>
            <a:ext cx="5223070" cy="47148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C67D38-75DD-443D-A555-9EF94775F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45" y="1794196"/>
            <a:ext cx="6545016" cy="25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53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EA8D1-FF01-D459-0155-E22F981B2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C686576-61EF-39C4-8296-708A7EAE4A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F7868E8-A586-25EA-0E46-F06B45A54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F44625C-1A36-1982-18B2-26D5F6C41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5CB610-4652-6437-C960-8AC50E10DA6D}"/>
              </a:ext>
            </a:extLst>
          </p:cNvPr>
          <p:cNvSpPr txBox="1"/>
          <p:nvPr/>
        </p:nvSpPr>
        <p:spPr>
          <a:xfrm>
            <a:off x="3171463" y="1493134"/>
            <a:ext cx="7199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5973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E1D767-0602-4E14-A9B9-D49D8C69E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385" y="925551"/>
            <a:ext cx="10838986" cy="540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769089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indent="274320"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vùi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97670" y="107455"/>
            <a:ext cx="6513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784FCF-44C2-4F0F-859D-58BE98783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0" y="1491638"/>
            <a:ext cx="40636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68620-78ED-4732-98B0-451A958FFEE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2" y="4255394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8531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chui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chui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cuộn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tựa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vùi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indent="274320"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thắc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ạ?</a:t>
            </a:r>
          </a:p>
          <a:p>
            <a:pPr indent="274320"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3561611"/>
            <a:ext cx="4613753" cy="315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AC864-9689-4AF6-A78D-576C9F472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9" y="3940606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80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5C8A1FC4-DB65-4567-B53E-B6B46062C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4" b="285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6721985-97C7-4B00-A263-9FFE0CFEE4FF}"/>
              </a:ext>
            </a:extLst>
          </p:cNvPr>
          <p:cNvGrpSpPr/>
          <p:nvPr/>
        </p:nvGrpSpPr>
        <p:grpSpPr>
          <a:xfrm>
            <a:off x="4547989" y="1557451"/>
            <a:ext cx="3792573" cy="1672516"/>
            <a:chOff x="2157098" y="2221349"/>
            <a:chExt cx="3866191" cy="186088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63C8866-7D75-4228-BAE2-E116CA9C15C3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d-ID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6ADE0A-2419-4E61-A7E0-4AE8B5B834F3}"/>
                </a:ext>
              </a:extLst>
            </p:cNvPr>
            <p:cNvSpPr txBox="1"/>
            <p:nvPr/>
          </p:nvSpPr>
          <p:spPr>
            <a:xfrm>
              <a:off x="2157098" y="2726568"/>
              <a:ext cx="3866191" cy="110753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cuốn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6351C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7F62EB9-2CA3-4840-A592-8A1D422C9801}"/>
              </a:ext>
            </a:extLst>
          </p:cNvPr>
          <p:cNvGrpSpPr/>
          <p:nvPr/>
        </p:nvGrpSpPr>
        <p:grpSpPr>
          <a:xfrm>
            <a:off x="7596866" y="1542755"/>
            <a:ext cx="4667016" cy="1672516"/>
            <a:chOff x="1968578" y="2221349"/>
            <a:chExt cx="3866191" cy="186088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20C396-A804-41EF-BEA4-FE09539C4AB0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d-ID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2C25077-BB7D-42B6-A217-A581AA5B2967}"/>
                </a:ext>
              </a:extLst>
            </p:cNvPr>
            <p:cNvSpPr txBox="1"/>
            <p:nvPr/>
          </p:nvSpPr>
          <p:spPr>
            <a:xfrm>
              <a:off x="1968578" y="2754012"/>
              <a:ext cx="3866191" cy="110753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cuộn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6351C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CE7DEC-2B84-49C3-AA8F-EB19A1909908}"/>
              </a:ext>
            </a:extLst>
          </p:cNvPr>
          <p:cNvGrpSpPr/>
          <p:nvPr/>
        </p:nvGrpSpPr>
        <p:grpSpPr>
          <a:xfrm>
            <a:off x="1057375" y="1611613"/>
            <a:ext cx="3792573" cy="1672516"/>
            <a:chOff x="2035835" y="2221349"/>
            <a:chExt cx="3866191" cy="186088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F9F46E6-41FC-4575-8061-736E091721CF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36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d-ID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580742-018F-4C0C-974A-332EC3562857}"/>
                </a:ext>
              </a:extLst>
            </p:cNvPr>
            <p:cNvSpPr txBox="1"/>
            <p:nvPr/>
          </p:nvSpPr>
          <p:spPr>
            <a:xfrm>
              <a:off x="2035835" y="2781425"/>
              <a:ext cx="3866191" cy="110753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ngoằn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ngoèo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FB5CA743-9EC6-4F03-9282-B36CE1E02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61" y="178665"/>
            <a:ext cx="9102117" cy="154851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B507389-8C1B-48A1-A8F8-786FACB4A1D2}"/>
              </a:ext>
            </a:extLst>
          </p:cNvPr>
          <p:cNvGrpSpPr/>
          <p:nvPr/>
        </p:nvGrpSpPr>
        <p:grpSpPr>
          <a:xfrm>
            <a:off x="3381609" y="3533480"/>
            <a:ext cx="4667016" cy="1672516"/>
            <a:chOff x="1968578" y="2221349"/>
            <a:chExt cx="3866191" cy="186088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C2B91BF-ED8E-44D6-9506-B47CF15AB600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d-ID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6BA729-313A-45C3-BBC7-3125B80C8731}"/>
                </a:ext>
              </a:extLst>
            </p:cNvPr>
            <p:cNvSpPr txBox="1"/>
            <p:nvPr/>
          </p:nvSpPr>
          <p:spPr>
            <a:xfrm>
              <a:off x="1968578" y="2754012"/>
              <a:ext cx="3866191" cy="110753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chiếc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rễ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6351C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581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29D2CE-AB37-4EA7-8F6E-CC41C7F07523}"/>
              </a:ext>
            </a:extLst>
          </p:cNvPr>
          <p:cNvSpPr txBox="1"/>
          <p:nvPr/>
        </p:nvSpPr>
        <p:spPr>
          <a:xfrm>
            <a:off x="3148137" y="1005343"/>
            <a:ext cx="108478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endParaRPr lang="en-US" sz="2800" b="1" dirty="0">
              <a:solidFill>
                <a:srgbClr val="17479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34BD7-3BE5-4493-BC6B-D3FA51E8E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1045403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1C92AC-89D6-4B47-8722-BE8AE90396B4}"/>
              </a:ext>
            </a:extLst>
          </p:cNvPr>
          <p:cNvSpPr txBox="1"/>
          <p:nvPr/>
        </p:nvSpPr>
        <p:spPr>
          <a:xfrm>
            <a:off x="2518779" y="1646241"/>
            <a:ext cx="7154436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26453-3714-4B1A-BF98-B38FE307FE1A}"/>
              </a:ext>
            </a:extLst>
          </p:cNvPr>
          <p:cNvSpPr/>
          <p:nvPr/>
        </p:nvSpPr>
        <p:spPr>
          <a:xfrm>
            <a:off x="2098160" y="2655658"/>
            <a:ext cx="7995683" cy="130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0745C5-56BF-44D1-9827-0755FD083662}"/>
              </a:ext>
            </a:extLst>
          </p:cNvPr>
          <p:cNvSpPr/>
          <p:nvPr/>
        </p:nvSpPr>
        <p:spPr>
          <a:xfrm>
            <a:off x="2218668" y="2838896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FEAA5F-F16A-48ED-B136-77FECCABDF7E}"/>
              </a:ext>
            </a:extLst>
          </p:cNvPr>
          <p:cNvCxnSpPr/>
          <p:nvPr/>
        </p:nvCxnSpPr>
        <p:spPr>
          <a:xfrm flipH="1">
            <a:off x="5525539" y="270759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1EC8893-55DF-41EC-B1CE-788DABB0DBA8}"/>
              </a:ext>
            </a:extLst>
          </p:cNvPr>
          <p:cNvGrpSpPr/>
          <p:nvPr/>
        </p:nvGrpSpPr>
        <p:grpSpPr>
          <a:xfrm>
            <a:off x="4784532" y="3301097"/>
            <a:ext cx="233915" cy="627751"/>
            <a:chOff x="5551064" y="2181164"/>
            <a:chExt cx="175436" cy="47081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D053973-8E84-439C-91AD-86F639F226B3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A5B3D2-69D7-4E38-B3D5-E3B1E1AE049E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B57405-4D7A-4F1D-A2C9-CAF216B317AC}"/>
              </a:ext>
            </a:extLst>
          </p:cNvPr>
          <p:cNvCxnSpPr/>
          <p:nvPr/>
        </p:nvCxnSpPr>
        <p:spPr>
          <a:xfrm flipH="1">
            <a:off x="8209153" y="2673006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E76EEE0-3367-4C19-88D8-2E50DCCF3036}"/>
              </a:ext>
            </a:extLst>
          </p:cNvPr>
          <p:cNvSpPr/>
          <p:nvPr/>
        </p:nvSpPr>
        <p:spPr>
          <a:xfrm>
            <a:off x="2098160" y="4050928"/>
            <a:ext cx="7995683" cy="130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chợt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ngoằn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ngoèo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8C204C-FC38-4B56-B3F0-DABEBA6DDBCD}"/>
              </a:ext>
            </a:extLst>
          </p:cNvPr>
          <p:cNvSpPr/>
          <p:nvPr/>
        </p:nvSpPr>
        <p:spPr>
          <a:xfrm>
            <a:off x="2218668" y="4234167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CC7788-AEFD-4687-BF56-7B142C62CF3E}"/>
              </a:ext>
            </a:extLst>
          </p:cNvPr>
          <p:cNvCxnSpPr/>
          <p:nvPr/>
        </p:nvCxnSpPr>
        <p:spPr>
          <a:xfrm flipH="1">
            <a:off x="4988011" y="405092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EB3F6C-3CFF-4642-8A4C-25EA7FF6495A}"/>
              </a:ext>
            </a:extLst>
          </p:cNvPr>
          <p:cNvCxnSpPr/>
          <p:nvPr/>
        </p:nvCxnSpPr>
        <p:spPr>
          <a:xfrm flipH="1">
            <a:off x="7353662" y="401975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A1004B-06D6-4815-842C-DBFEC9EC2157}"/>
              </a:ext>
            </a:extLst>
          </p:cNvPr>
          <p:cNvCxnSpPr/>
          <p:nvPr/>
        </p:nvCxnSpPr>
        <p:spPr>
          <a:xfrm flipH="1">
            <a:off x="2806657" y="4678679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E7CD666-6503-6228-1C06-BB83C5E3C452}"/>
              </a:ext>
            </a:extLst>
          </p:cNvPr>
          <p:cNvGrpSpPr/>
          <p:nvPr/>
        </p:nvGrpSpPr>
        <p:grpSpPr>
          <a:xfrm>
            <a:off x="8221680" y="4663681"/>
            <a:ext cx="233915" cy="627751"/>
            <a:chOff x="5551064" y="2181164"/>
            <a:chExt cx="175436" cy="47081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A17A89-1536-4FEF-3C3F-E6A4CC68CA93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84BEE5-183E-3439-7429-B191A7058B8D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0778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1" y="166605"/>
            <a:ext cx="3124200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10671" y="3266795"/>
            <a:ext cx="1183919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Ngoằn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ngoèo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0671" y="840176"/>
            <a:ext cx="864480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0671" y="1903638"/>
            <a:ext cx="11726824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14" y="4235411"/>
            <a:ext cx="5655076" cy="2391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21" descr="j02321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0" y="5836062"/>
            <a:ext cx="2883569" cy="10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91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8099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784FCF-44C2-4F0F-859D-58BE98783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0" y="1491638"/>
            <a:ext cx="40636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68620-78ED-4732-98B0-451A958FFEE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2" y="4255394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359420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1080</Words>
  <Application>Microsoft Office PowerPoint</Application>
  <PresentationFormat>Widescreen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等线 Light</vt:lpstr>
      <vt:lpstr>Arial</vt:lpstr>
      <vt:lpstr>Arial-Rounded</vt:lpstr>
      <vt:lpstr>Calibri</vt:lpstr>
      <vt:lpstr>Cambria</vt:lpstr>
      <vt:lpstr>Times New Roman</vt:lpstr>
      <vt:lpstr>Office Theme</vt:lpstr>
      <vt:lpstr>Doodle Sketchbook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48</cp:revision>
  <dcterms:created xsi:type="dcterms:W3CDTF">2021-07-20T01:55:21Z</dcterms:created>
  <dcterms:modified xsi:type="dcterms:W3CDTF">2026-04-14T05:00:14Z</dcterms:modified>
</cp:coreProperties>
</file>