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13"/>
  </p:notesMasterIdLst>
  <p:sldIdLst>
    <p:sldId id="2007577101" r:id="rId3"/>
    <p:sldId id="2007577102" r:id="rId4"/>
    <p:sldId id="323" r:id="rId5"/>
    <p:sldId id="358" r:id="rId6"/>
    <p:sldId id="412" r:id="rId7"/>
    <p:sldId id="324" r:id="rId8"/>
    <p:sldId id="398" r:id="rId9"/>
    <p:sldId id="405" r:id="rId10"/>
    <p:sldId id="406" r:id="rId11"/>
    <p:sldId id="20075771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DC209-EB96-4217-90B9-82AB97621512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5DC9-A1C0-4FD6-A023-7D7A8893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07A98-2999-4389-9D5D-C2D6D1C0B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2E6DB8-40CE-467E-936B-C061205F0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7DDCE0-0A5C-4F23-B247-8FC07C17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11BC8F-F3D8-45DC-8033-A08DB339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C0557-B62E-43DD-89BC-13A06F882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799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73158F-0FA8-47FF-A27B-FE069A24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FC1A43-3B5C-4375-9FB9-C49C6AF78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476B02-F33A-4B43-93DC-A856D150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28660-3700-4289-88A6-858745C3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95B335-DE2C-4E6C-A54A-FA8EBB6D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79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46FBB-CD63-4915-A77A-40B5A73D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B0CEF4-BEBD-49E5-9794-E33A8BDB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9D9C67-1930-4CAA-9EFF-D4D55D65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A3EEF1-EFEB-441A-BB56-FF83331E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98F758-0F4C-4A22-B72F-D22A1D04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89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21667-DBAA-4785-B829-C3E61348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250A5-C5E2-40C0-9D44-6512821A4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F61A21-5761-4DC1-97B9-0DDCC7891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5B793-EA6C-4809-A2C8-C1990931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4F8B57-693C-4A00-9D63-A13B05BF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6FF2A0-5B5C-4B21-B0D4-A4039B27E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410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52AD3-E328-451C-ABA7-0E7A91A4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20398E-8A01-444C-BFFC-09E05709B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989593-66A2-44C5-990E-46B6F02F5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8ABDAD-3F98-415F-8717-7D2C88347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CD801E-8726-4DA0-A922-1F58801E7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3E0C6E-36E5-450C-9188-CF550AEB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2FA2A7-FD44-45BF-B8D8-AF633F72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AC7A0F-BD48-49B1-9537-6D4ABDA2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39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00651F-7E18-417D-8A17-621B354D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57C302-CD4D-46FB-80CE-1D733350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28C0DC-FDD2-4CA0-AEB4-37A5316C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29FC85-F1A7-4D7D-9AB1-B79C2F0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23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BFA894-3176-4D82-AC72-85B0D356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500127-DE07-4263-8266-B256FB79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7A5A98-E532-4642-A101-04DB4715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96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20E21-BB66-4C2E-86F7-9C9830AD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3FCC7E-4F3E-4436-84D4-2F7A074A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D36BEC-67AB-4747-BB50-66EB6B819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24E189-C79D-4E39-829D-32A2790F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15CE5-E55E-4901-B9B4-EC4A4C19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F0F19E-E2BB-4C61-9F83-EC9AA14C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275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97AD4-1D19-4D40-8C7B-A6FE2A6C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DFEC7A-AF19-48A6-823B-8E32E88A0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B416DB-7287-470C-8EE8-CDE460038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B0E2E8-B8BE-4A01-9FD8-AE33A8A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6A6DC8-69B7-4C06-87F2-79E1C035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F71D0-AFBA-4E49-83A2-DBAA3A68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554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567898-1EA0-4C80-A767-35473596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072F83-5E2A-456F-BBBC-1FA8384C3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B039E3-9AC1-434D-8F61-71D02ED0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CBCD67-44C5-49BA-ACC5-77DDC47C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CC29B-05B9-4D24-923D-30499B60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832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4EBD2F-7D26-4060-A23C-2DF6E9265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6DAD53-AF4E-440B-AA08-8CE9A19F8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DFB5A4-F3D6-4593-8C77-8BA7001E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E18204-54F1-463C-AB86-C3097D3C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DB5244-0A7C-4147-B7DD-61F94BBD1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45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1082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3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0EF7A1-72BC-42EB-8189-8629476F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391E3F-5500-4C6B-8828-F93E6A5FF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63BB0-9A8D-465B-8FB3-997AA4941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FFC0-C13B-4310-A937-3326E0D3D9BD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D9C3DE-27C6-4776-9CD3-9BDEE019A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29AEC9-4F7E-4BEE-9DF0-FEBE9216A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3017-9748-48EB-9DD3-15F5558E8D8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8B35654E-CD9C-412B-9045-D5DF636E16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24765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D6D7F6-C260-45E6-A9E4-1AECE6600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080" y="1040040"/>
            <a:ext cx="7041490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B5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0BDEA54F-F54D-497F-A4E6-22B02EDE9712}"/>
              </a:ext>
            </a:extLst>
          </p:cNvPr>
          <p:cNvSpPr/>
          <p:nvPr/>
        </p:nvSpPr>
        <p:spPr>
          <a:xfrm>
            <a:off x="711200" y="534454"/>
            <a:ext cx="10769600" cy="5789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822A52-AF8A-4896-BE45-02CF05C72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730" y="1608667"/>
            <a:ext cx="5223070" cy="47148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C67D38-75DD-443D-A555-9EF94775F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45" y="1794196"/>
            <a:ext cx="6545016" cy="25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53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EA8D1-FF01-D459-0155-E22F981B2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C686576-61EF-39C4-8296-708A7EAE4A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7868E8-A586-25EA-0E46-F06B45A54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F44625C-1A36-1982-18B2-26D5F6C41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CB610-4652-6437-C960-8AC50E10DA6D}"/>
              </a:ext>
            </a:extLst>
          </p:cNvPr>
          <p:cNvSpPr txBox="1"/>
          <p:nvPr/>
        </p:nvSpPr>
        <p:spPr>
          <a:xfrm>
            <a:off x="3171463" y="1493134"/>
            <a:ext cx="7199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5973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37787" y="335584"/>
            <a:ext cx="5829598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17479D"/>
                  </a:solidFill>
                  <a:latin typeface="+mj-lt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1357963" y="1246171"/>
            <a:ext cx="990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nằm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trên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mặt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1331526" y="2228414"/>
            <a:ext cx="988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đem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mọc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1321852" y="3616365"/>
            <a:ext cx="10289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hướng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dẫn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1321852" y="4722412"/>
            <a:ext cx="990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cuộn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buộc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tựa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cọc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vùi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6F264C7-F4D1-4295-91A0-446ED8011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84" y="5313278"/>
            <a:ext cx="1907436" cy="1546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2066916" y="823013"/>
            <a:ext cx="927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3</a:t>
            </a:r>
            <a:r>
              <a:rPr lang="vi-VN" sz="3200" b="1" dirty="0"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Vì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trồng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vậy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6F20E-66F3-45A6-82C8-56B92893CF42}"/>
              </a:ext>
            </a:extLst>
          </p:cNvPr>
          <p:cNvSpPr txBox="1"/>
          <p:nvPr/>
        </p:nvSpPr>
        <p:spPr>
          <a:xfrm>
            <a:off x="2066916" y="1658730"/>
            <a:ext cx="8159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mọc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chui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chui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ấy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thăm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F56876-4358-4653-9ED5-D98E09EF4339}"/>
              </a:ext>
            </a:extLst>
          </p:cNvPr>
          <p:cNvSpPr txBox="1"/>
          <p:nvPr/>
        </p:nvSpPr>
        <p:spPr>
          <a:xfrm>
            <a:off x="2066915" y="3971776"/>
            <a:ext cx="92738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+mj-lt"/>
              </a:rPr>
              <a:t>4</a:t>
            </a:r>
            <a:r>
              <a:rPr lang="vi-VN" sz="3200" b="1" dirty="0">
                <a:latin typeface="+mj-lt"/>
              </a:rPr>
              <a:t>. </a:t>
            </a:r>
            <a:r>
              <a:rPr lang="en-US" sz="3200" dirty="0">
                <a:latin typeface="+mj-lt"/>
              </a:rPr>
              <a:t>Qua </a:t>
            </a:r>
            <a:r>
              <a:rPr lang="en-US" sz="3200" dirty="0" err="1">
                <a:latin typeface="+mj-lt"/>
              </a:rPr>
              <a:t>bài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đọc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tình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cảm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của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Hồ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thiếu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thế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00D77A-7EFD-4289-A020-F9710197AC74}"/>
              </a:ext>
            </a:extLst>
          </p:cNvPr>
          <p:cNvSpPr txBox="1"/>
          <p:nvPr/>
        </p:nvSpPr>
        <p:spPr>
          <a:xfrm>
            <a:off x="2016116" y="5124005"/>
            <a:ext cx="8159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niên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3DBE5088-0AF9-4604-BDE6-594E0791E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84" y="5313278"/>
            <a:ext cx="1907436" cy="1546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375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53310" y="771412"/>
            <a:ext cx="4047079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44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83322" y="1784621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Chọn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từ</a:t>
            </a:r>
            <a:r>
              <a:rPr lang="en-US" sz="3200" dirty="0">
                <a:latin typeface="+mj-lt"/>
              </a:rPr>
              <a:t> </a:t>
            </a:r>
            <a:r>
              <a:rPr lang="en-US" sz="3200" i="1" dirty="0">
                <a:latin typeface="+mj-lt"/>
              </a:rPr>
              <a:t>(</a:t>
            </a:r>
            <a:r>
              <a:rPr lang="en-US" sz="3200" i="1" dirty="0" err="1">
                <a:latin typeface="+mj-lt"/>
              </a:rPr>
              <a:t>cuốn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vùi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xới</a:t>
            </a:r>
            <a:r>
              <a:rPr lang="en-US" sz="3200" i="1" dirty="0">
                <a:latin typeface="+mj-lt"/>
              </a:rPr>
              <a:t>, </a:t>
            </a:r>
            <a:r>
              <a:rPr lang="en-US" sz="3200" i="1" dirty="0" err="1">
                <a:latin typeface="+mj-lt"/>
              </a:rPr>
              <a:t>trồng</a:t>
            </a:r>
            <a:r>
              <a:rPr lang="en-US" sz="3200" i="1" dirty="0">
                <a:latin typeface="+mj-lt"/>
              </a:rPr>
              <a:t>) </a:t>
            </a:r>
            <a:r>
              <a:rPr lang="en-US" sz="3200" dirty="0" err="1">
                <a:latin typeface="+mj-lt"/>
              </a:rPr>
              <a:t>phù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hợp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với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mỗi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chỗ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trống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4D3AF6-2DC9-4A35-A6A2-66C7001FA902}"/>
              </a:ext>
            </a:extLst>
          </p:cNvPr>
          <p:cNvSpPr txBox="1"/>
          <p:nvPr/>
        </p:nvSpPr>
        <p:spPr>
          <a:xfrm>
            <a:off x="1383323" y="3047247"/>
            <a:ext cx="9530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rồi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mọc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tiếp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nhé</a:t>
            </a:r>
            <a:r>
              <a:rPr lang="en-US" sz="3200" dirty="0">
                <a:latin typeface="+mj-lt"/>
              </a:rPr>
              <a:t>!</a:t>
            </a:r>
          </a:p>
          <a:p>
            <a:pPr marL="457189" indent="-457189" algn="just">
              <a:buAutoNum type="alphaLcPeriod"/>
            </a:pP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cần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vụ</a:t>
            </a:r>
            <a:r>
              <a:rPr lang="en-US" sz="3200" dirty="0">
                <a:latin typeface="+mj-lt"/>
              </a:rPr>
              <a:t> (…) </a:t>
            </a:r>
            <a:r>
              <a:rPr lang="en-US" sz="3200" dirty="0" err="1">
                <a:latin typeface="+mj-lt"/>
              </a:rPr>
              <a:t>đất</a:t>
            </a:r>
            <a:r>
              <a:rPr lang="en-US" sz="3200" dirty="0">
                <a:latin typeface="+mj-lt"/>
              </a:rPr>
              <a:t>, (…) </a:t>
            </a:r>
            <a:r>
              <a:rPr lang="en-US" sz="3200" dirty="0" err="1">
                <a:latin typeface="+mj-lt"/>
              </a:rPr>
              <a:t>chiếc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rễ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xuống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4944C6-CA03-4A45-9C9F-E8115B5929FB}"/>
              </a:ext>
            </a:extLst>
          </p:cNvPr>
          <p:cNvSpPr txBox="1"/>
          <p:nvPr/>
        </p:nvSpPr>
        <p:spPr>
          <a:xfrm>
            <a:off x="1383323" y="4255720"/>
            <a:ext cx="9839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a.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cuốn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này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lại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mọc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tiếp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nhé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!</a:t>
            </a:r>
          </a:p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b.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đất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,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vùi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chiếc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rễ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xuống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7" grpId="0" uiExpand="1" build="p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4351" y="393291"/>
            <a:ext cx="4074144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01261" y="1449573"/>
            <a:ext cx="10269415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dấu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chấm</a:t>
            </a:r>
            <a:r>
              <a:rPr lang="en-US" sz="2800" i="1" dirty="0">
                <a:latin typeface="+mj-lt"/>
              </a:rPr>
              <a:t> than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? (</a:t>
            </a:r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ý </a:t>
            </a:r>
            <a:r>
              <a:rPr lang="en-US" sz="2800" dirty="0" err="1">
                <a:latin typeface="+mj-lt"/>
              </a:rPr>
              <a:t>đúng</a:t>
            </a:r>
            <a:r>
              <a:rPr lang="en-US" sz="2800" dirty="0">
                <a:latin typeface="+mj-lt"/>
              </a:rPr>
              <a:t>)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Nêu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đề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nghị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xúc</a:t>
            </a:r>
            <a:endParaRPr lang="en-US" sz="2800" dirty="0">
              <a:latin typeface="+mj-lt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hoạt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endParaRPr lang="en-US" sz="2800" dirty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B0D5-9C0E-4C58-9168-F0D6385FD4A4}"/>
              </a:ext>
            </a:extLst>
          </p:cNvPr>
          <p:cNvSpPr txBox="1"/>
          <p:nvPr/>
        </p:nvSpPr>
        <p:spPr>
          <a:xfrm>
            <a:off x="1430696" y="4576733"/>
            <a:ext cx="8607025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cuốn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rễ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mọc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nhé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1301261" y="2916113"/>
            <a:ext cx="479817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B383D6DB-1CAF-4ECD-9D81-2C47909D3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369" y="4844291"/>
            <a:ext cx="2002559" cy="1708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396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3035992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155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89074" y="66094"/>
            <a:ext cx="36267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LUYỆN ĐỌC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93149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573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Arial</vt:lpstr>
      <vt:lpstr>Arial-Rounded</vt:lpstr>
      <vt:lpstr>Calibri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48</cp:revision>
  <dcterms:created xsi:type="dcterms:W3CDTF">2021-07-20T01:55:21Z</dcterms:created>
  <dcterms:modified xsi:type="dcterms:W3CDTF">2026-04-14T04:59:38Z</dcterms:modified>
</cp:coreProperties>
</file>