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comments/comment1.xml" ContentType="application/vnd.openxmlformats-officedocument.presentationml.comment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9"/>
  </p:notesMasterIdLst>
  <p:sldIdLst>
    <p:sldId id="296" r:id="rId2"/>
    <p:sldId id="282" r:id="rId3"/>
    <p:sldId id="269" r:id="rId4"/>
    <p:sldId id="300" r:id="rId5"/>
    <p:sldId id="302" r:id="rId6"/>
    <p:sldId id="303" r:id="rId7"/>
    <p:sldId id="304" r:id="rId8"/>
  </p:sldIdLst>
  <p:sldSz cx="12192000" cy="6858000"/>
  <p:notesSz cx="6858000" cy="9144000"/>
  <p:embeddedFontLst>
    <p:embeddedFont>
      <p:font typeface="等线" panose="02010600030101010101" pitchFamily="2" charset="-122"/>
      <p:regular r:id="rId10"/>
    </p:embeddedFont>
    <p:embeddedFont>
      <p:font typeface="#9Slide03 BoosterNextFYBlack" panose="020B0604020202020204" charset="0"/>
      <p:regular r:id="rId11"/>
    </p:embeddedFont>
    <p:embeddedFont>
      <p:font typeface="#9Slide05 Amplify" panose="020B0604020202020204" charset="0"/>
      <p:regular r:id="rId12"/>
    </p:embeddedFont>
    <p:embeddedFont>
      <p:font typeface="#9Slide05 HLT AphroditeSlimStyl" panose="020B0604020202020204" charset="0"/>
      <p:regular r:id="rId13"/>
    </p:embeddedFont>
    <p:embeddedFont>
      <p:font typeface="Open Sans" panose="020B0606030504020204" pitchFamily="34" charset="0"/>
      <p:regular r:id="rId14"/>
      <p:bold r:id="rId15"/>
      <p:italic r:id="rId16"/>
      <p:boldItalic r:id="rId17"/>
    </p:embeddedFont>
  </p:embeddedFontLst>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HOÀNG PHƯỚC HẠNH" initials="PHPH" lastIdx="1" clrIdx="0">
    <p:extLst>
      <p:ext uri="{19B8F6BF-5375-455C-9EA6-DF929625EA0E}">
        <p15:presenceInfo xmlns:p15="http://schemas.microsoft.com/office/powerpoint/2012/main" userId="S::2021.cdgv.phphanh@truongdoan.edu.vn::73ff0631-6b35-4eb8-aad6-1465a90061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0BAF70"/>
    <a:srgbClr val="008861"/>
    <a:srgbClr val="ED3237"/>
    <a:srgbClr val="FF6600"/>
    <a:srgbClr val="34BE82"/>
    <a:srgbClr val="2FDD92"/>
    <a:srgbClr val="F2F013"/>
    <a:srgbClr val="2F86A6"/>
    <a:srgbClr val="0158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showGuides="1">
      <p:cViewPr varScale="1">
        <p:scale>
          <a:sx n="83" d="100"/>
          <a:sy n="83" d="100"/>
        </p:scale>
        <p:origin x="25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6T16:35:48.660" idx="1">
    <p:pos x="7584" y="245"/>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B1253-FF7E-4534-803F-5B921882EB05}" type="datetimeFigureOut">
              <a:rPr lang="zh-CN" altLang="en-US" smtClean="0"/>
              <a:t>2026/4/14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42B90-0194-40E5-91C4-8008DFE28A53}" type="slidenum">
              <a:rPr lang="zh-CN" altLang="en-US" smtClean="0"/>
              <a:t>‹#›</a:t>
            </a:fld>
            <a:endParaRPr lang="zh-CN" altLang="en-US"/>
          </a:p>
        </p:txBody>
      </p:sp>
    </p:spTree>
    <p:extLst>
      <p:ext uri="{BB962C8B-B14F-4D97-AF65-F5344CB8AC3E}">
        <p14:creationId xmlns:p14="http://schemas.microsoft.com/office/powerpoint/2010/main" val="16494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a:t>
            </a:fld>
            <a:endParaRPr lang="zh-CN" altLang="en-US"/>
          </a:p>
        </p:txBody>
      </p:sp>
    </p:spTree>
    <p:extLst>
      <p:ext uri="{BB962C8B-B14F-4D97-AF65-F5344CB8AC3E}">
        <p14:creationId xmlns:p14="http://schemas.microsoft.com/office/powerpoint/2010/main" val="361348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3</a:t>
            </a:fld>
            <a:endParaRPr lang="zh-CN" altLang="en-US"/>
          </a:p>
        </p:txBody>
      </p:sp>
    </p:spTree>
    <p:extLst>
      <p:ext uri="{BB962C8B-B14F-4D97-AF65-F5344CB8AC3E}">
        <p14:creationId xmlns:p14="http://schemas.microsoft.com/office/powerpoint/2010/main" val="362215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4</a:t>
            </a:fld>
            <a:endParaRPr lang="zh-CN" altLang="en-US"/>
          </a:p>
        </p:txBody>
      </p:sp>
    </p:spTree>
    <p:extLst>
      <p:ext uri="{BB962C8B-B14F-4D97-AF65-F5344CB8AC3E}">
        <p14:creationId xmlns:p14="http://schemas.microsoft.com/office/powerpoint/2010/main" val="2455222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5CE71D-1115-4BF9-8900-D31C12E1DD0A}" type="datetimeFigureOut">
              <a:rPr lang="zh-CN" altLang="en-US" smtClean="0"/>
              <a:t>2026/4/14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5CE71D-1115-4BF9-8900-D31C12E1DD0A}" type="datetimeFigureOut">
              <a:rPr lang="zh-CN" altLang="en-US" smtClean="0"/>
              <a:t>2026/4/14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5CE71D-1115-4BF9-8900-D31C12E1DD0A}" type="datetimeFigureOut">
              <a:rPr lang="zh-CN" altLang="en-US" smtClean="0"/>
              <a:t>2026/4/14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5CE71D-1115-4BF9-8900-D31C12E1DD0A}" type="datetimeFigureOut">
              <a:rPr lang="zh-CN" altLang="en-US" smtClean="0"/>
              <a:t>2026/4/14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3C77C91-A5E2-4BFD-A98D-383E4117A565}" type="slidenum">
              <a:rPr lang="zh-CN" altLang="en-US" smtClean="0"/>
              <a:t>‹#›</a:t>
            </a:fld>
            <a:endParaRPr lang="zh-CN" altLang="en-US"/>
          </a:p>
        </p:txBody>
      </p:sp>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 descr="5"/>
          <p:cNvPicPr>
            <a:picLocks noChangeAspect="1"/>
          </p:cNvPicPr>
          <p:nvPr userDrawn="1"/>
        </p:nvPicPr>
        <p:blipFill>
          <a:blip r:embed="rId3"/>
          <a:srcRect l="80018" t="58469"/>
          <a:stretch>
            <a:fillRect/>
          </a:stretch>
        </p:blipFill>
        <p:spPr>
          <a:xfrm>
            <a:off x="10048875" y="4373245"/>
            <a:ext cx="2153285" cy="2517140"/>
          </a:xfrm>
          <a:prstGeom prst="rect">
            <a:avLst/>
          </a:prstGeom>
        </p:spPr>
      </p:pic>
      <p:pic>
        <p:nvPicPr>
          <p:cNvPr id="10" name="图片 11" descr="5"/>
          <p:cNvPicPr>
            <a:picLocks noChangeAspect="1"/>
          </p:cNvPicPr>
          <p:nvPr userDrawn="1"/>
        </p:nvPicPr>
        <p:blipFill>
          <a:blip r:embed="rId3"/>
          <a:srcRect t="58469" r="69695"/>
          <a:stretch>
            <a:fillRect/>
          </a:stretch>
        </p:blipFill>
        <p:spPr>
          <a:xfrm>
            <a:off x="0" y="4540885"/>
            <a:ext cx="3048000" cy="2349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5CE71D-1115-4BF9-8900-D31C12E1DD0A}" type="datetimeFigureOut">
              <a:rPr lang="zh-CN" altLang="en-US" smtClean="0"/>
              <a:t>2026/4/14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5CE71D-1115-4BF9-8900-D31C12E1DD0A}" type="datetimeFigureOut">
              <a:rPr lang="zh-CN" altLang="en-US" smtClean="0"/>
              <a:t>2026/4/14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5CE71D-1115-4BF9-8900-D31C12E1DD0A}" type="datetimeFigureOut">
              <a:rPr lang="zh-CN" altLang="en-US" smtClean="0"/>
              <a:t>2026/4/14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3C77C91-A5E2-4BFD-A98D-383E4117A565}" type="slidenum">
              <a:rPr lang="zh-CN" altLang="en-US" smtClean="0"/>
              <a:t>‹#›</a:t>
            </a:fld>
            <a:endParaRPr lang="zh-CN" altLang="en-US"/>
          </a:p>
        </p:txBody>
      </p:sp>
      <p:pic>
        <p:nvPicPr>
          <p:cNvPr id="6"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7"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500" b="-3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5CE71D-1115-4BF9-8900-D31C12E1DD0A}" type="datetimeFigureOut">
              <a:rPr lang="zh-CN" altLang="en-US" smtClean="0"/>
              <a:t>2026/4/14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3C77C91-A5E2-4BFD-A98D-383E4117A56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5CE71D-1115-4BF9-8900-D31C12E1DD0A}" type="datetimeFigureOut">
              <a:rPr lang="zh-CN" altLang="en-US" smtClean="0"/>
              <a:t>2026/4/14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3C77C91-A5E2-4BFD-A98D-383E4117A56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id="{19058EDF-F441-7683-8AA5-665EEEEFA01C}"/>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789"/>
          <a:stretch/>
        </p:blipFill>
        <p:spPr>
          <a:xfrm>
            <a:off x="-153554" y="1827"/>
            <a:ext cx="12345554" cy="685617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b="9789"/>
          <a:stretch/>
        </p:blipFill>
        <p:spPr>
          <a:xfrm>
            <a:off x="-153554" y="1827"/>
            <a:ext cx="12345554" cy="6856173"/>
          </a:xfrm>
          <a:prstGeom prst="rect">
            <a:avLst/>
          </a:prstGeom>
        </p:spPr>
      </p:pic>
      <p:sp>
        <p:nvSpPr>
          <p:cNvPr id="3" name="圆角矩形 2"/>
          <p:cNvSpPr/>
          <p:nvPr/>
        </p:nvSpPr>
        <p:spPr>
          <a:xfrm>
            <a:off x="175722" y="192749"/>
            <a:ext cx="8862891" cy="2988344"/>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700172" y="205552"/>
            <a:ext cx="3497336" cy="923330"/>
          </a:xfrm>
          <a:prstGeom prst="rect">
            <a:avLst/>
          </a:prstGeom>
          <a:noFill/>
        </p:spPr>
        <p:txBody>
          <a:bodyPr wrap="square" rtlCol="0">
            <a:spAutoFit/>
          </a:bodyPr>
          <a:lstStyle/>
          <a:p>
            <a:r>
              <a:rPr lang="en-US" sz="5400" b="1" dirty="0">
                <a:solidFill>
                  <a:srgbClr val="34BE82"/>
                </a:solidFill>
                <a:latin typeface="UTM French Vanilla" panose="02040603050506020204" pitchFamily="18" charset="0"/>
              </a:rPr>
              <a:t>Nghe - </a:t>
            </a:r>
            <a:r>
              <a:rPr lang="en-US" sz="5400" b="1" dirty="0" err="1">
                <a:solidFill>
                  <a:srgbClr val="34BE82"/>
                </a:solidFill>
                <a:latin typeface="UTM French Vanilla" panose="02040603050506020204" pitchFamily="18" charset="0"/>
              </a:rPr>
              <a:t>viết</a:t>
            </a:r>
            <a:endParaRPr lang="en-US" sz="5400" b="1" dirty="0">
              <a:solidFill>
                <a:srgbClr val="34BE82"/>
              </a:solidFill>
              <a:latin typeface="UTM French Vanilla" panose="02040603050506020204" pitchFamily="18" charset="0"/>
            </a:endParaRPr>
          </a:p>
        </p:txBody>
      </p:sp>
      <p:sp>
        <p:nvSpPr>
          <p:cNvPr id="10" name="TextBox 9"/>
          <p:cNvSpPr txBox="1"/>
          <p:nvPr/>
        </p:nvSpPr>
        <p:spPr>
          <a:xfrm>
            <a:off x="175721" y="1686921"/>
            <a:ext cx="8862891" cy="1200329"/>
          </a:xfrm>
          <a:prstGeom prst="rect">
            <a:avLst/>
          </a:prstGeom>
          <a:noFill/>
        </p:spPr>
        <p:txBody>
          <a:bodyPr wrap="square" rtlCol="0">
            <a:spAutoFit/>
          </a:bodyPr>
          <a:lstStyle/>
          <a:p>
            <a:pPr algn="ctr"/>
            <a:r>
              <a:rPr lang="en-US" sz="7200" dirty="0" err="1">
                <a:solidFill>
                  <a:srgbClr val="008861"/>
                </a:solidFill>
                <a:latin typeface="#9Slide05 HLT AphroditeSlimStyl" panose="02000507000000020002" pitchFamily="2" charset="77"/>
              </a:rPr>
              <a:t>Chiếc</a:t>
            </a:r>
            <a:r>
              <a:rPr lang="en-US" sz="7200" dirty="0">
                <a:solidFill>
                  <a:srgbClr val="008861"/>
                </a:solidFill>
                <a:latin typeface="#9Slide05 HLT AphroditeSlimStyl" panose="02000507000000020002" pitchFamily="2" charset="77"/>
              </a:rPr>
              <a:t> </a:t>
            </a:r>
            <a:r>
              <a:rPr lang="en-US" sz="7200" dirty="0" err="1">
                <a:solidFill>
                  <a:srgbClr val="008861"/>
                </a:solidFill>
                <a:latin typeface="#9Slide05 HLT AphroditeSlimStyl" panose="02000507000000020002" pitchFamily="2" charset="77"/>
              </a:rPr>
              <a:t>rễ</a:t>
            </a:r>
            <a:r>
              <a:rPr lang="en-US" sz="7200" dirty="0">
                <a:solidFill>
                  <a:srgbClr val="008861"/>
                </a:solidFill>
                <a:latin typeface="#9Slide05 HLT AphroditeSlimStyl" panose="02000507000000020002" pitchFamily="2" charset="77"/>
              </a:rPr>
              <a:t> </a:t>
            </a:r>
            <a:r>
              <a:rPr lang="en-US" sz="7200" dirty="0" err="1">
                <a:solidFill>
                  <a:srgbClr val="008861"/>
                </a:solidFill>
                <a:latin typeface="#9Slide05 HLT AphroditeSlimStyl" panose="02000507000000020002" pitchFamily="2" charset="77"/>
              </a:rPr>
              <a:t>đa</a:t>
            </a:r>
            <a:r>
              <a:rPr lang="en-US" sz="7200" dirty="0">
                <a:solidFill>
                  <a:srgbClr val="008861"/>
                </a:solidFill>
                <a:latin typeface="#9Slide05 HLT AphroditeSlimStyl" panose="02000507000000020002" pitchFamily="2" charset="77"/>
              </a:rPr>
              <a:t> </a:t>
            </a:r>
            <a:r>
              <a:rPr lang="en-US" sz="7200" dirty="0" err="1">
                <a:solidFill>
                  <a:srgbClr val="008861"/>
                </a:solidFill>
                <a:latin typeface="#9Slide05 HLT AphroditeSlimStyl" panose="02000507000000020002" pitchFamily="2" charset="77"/>
              </a:rPr>
              <a:t>tròn</a:t>
            </a:r>
            <a:endParaRPr lang="en-US" sz="7200" dirty="0">
              <a:solidFill>
                <a:srgbClr val="008861"/>
              </a:solidFill>
              <a:latin typeface="#9Slide05 HLT AphroditeSlimStyl" panose="02000507000000020002" pitchFamily="2" charset="77"/>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8734" y="-909550"/>
            <a:ext cx="7767550" cy="7767550"/>
          </a:xfrm>
          <a:prstGeom prst="rect">
            <a:avLst/>
          </a:prstGeom>
        </p:spPr>
      </p:pic>
    </p:spTree>
    <p:custDataLst>
      <p:tags r:id="rId1"/>
    </p:custDataLst>
    <p:extLst>
      <p:ext uri="{BB962C8B-B14F-4D97-AF65-F5344CB8AC3E}">
        <p14:creationId xmlns:p14="http://schemas.microsoft.com/office/powerpoint/2010/main" val="1495190650"/>
      </p:ext>
    </p:extLst>
  </p:cSld>
  <p:clrMapOvr>
    <a:masterClrMapping/>
  </p:clrMapOvr>
  <mc:AlternateContent xmlns:mc="http://schemas.openxmlformats.org/markup-compatibility/2006" xmlns:p14="http://schemas.microsoft.com/office/powerpoint/2010/main">
    <mc:Choice Requires="p14">
      <p:transition spd="slow" p14:dur="1500" advTm="26908">
        <p:random/>
      </p:transition>
    </mc:Choice>
    <mc:Fallback xmlns="">
      <p:transition spd="slow" advTm="26908">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 b="-3000"/>
          </a:stretch>
        </a:blipFill>
        <a:effectLst/>
      </p:bgPr>
    </p:bg>
    <p:spTree>
      <p:nvGrpSpPr>
        <p:cNvPr id="1" name=""/>
        <p:cNvGrpSpPr/>
        <p:nvPr/>
      </p:nvGrpSpPr>
      <p:grpSpPr>
        <a:xfrm>
          <a:off x="0" y="0"/>
          <a:ext cx="0" cy="0"/>
          <a:chOff x="0" y="0"/>
          <a:chExt cx="0" cy="0"/>
        </a:xfrm>
      </p:grpSpPr>
      <p:sp>
        <p:nvSpPr>
          <p:cNvPr id="2" name="圆角矩形 2"/>
          <p:cNvSpPr/>
          <p:nvPr/>
        </p:nvSpPr>
        <p:spPr>
          <a:xfrm>
            <a:off x="140189" y="388668"/>
            <a:ext cx="11899411" cy="6012132"/>
          </a:xfrm>
          <a:prstGeom prst="roundRect">
            <a:avLst>
              <a:gd name="adj" fmla="val 713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accent5">
                  <a:lumMod val="50000"/>
                </a:schemeClr>
              </a:solidFill>
            </a:endParaRPr>
          </a:p>
        </p:txBody>
      </p:sp>
      <p:sp>
        <p:nvSpPr>
          <p:cNvPr id="3" name="Rectangle 2"/>
          <p:cNvSpPr/>
          <p:nvPr/>
        </p:nvSpPr>
        <p:spPr>
          <a:xfrm>
            <a:off x="255831" y="2432268"/>
            <a:ext cx="11668125" cy="3785652"/>
          </a:xfrm>
          <a:prstGeom prst="rect">
            <a:avLst/>
          </a:prstGeom>
        </p:spPr>
        <p:txBody>
          <a:bodyPr wrap="square">
            <a:spAutoFit/>
          </a:bodyPr>
          <a:lstStyle/>
          <a:p>
            <a:pPr algn="just"/>
            <a:r>
              <a:rPr lang="vi-VN" sz="4000" b="0" i="0" u="none" strike="noStrike" dirty="0">
                <a:solidFill>
                  <a:srgbClr val="000000"/>
                </a:solidFill>
                <a:effectLst/>
                <a:latin typeface="Open Sans" panose="020B0606030504020204" pitchFamily="34" charset="0"/>
              </a:rPr>
              <a:t>     Nhiều 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p>
        </p:txBody>
      </p:sp>
      <p:sp>
        <p:nvSpPr>
          <p:cNvPr id="9" name="TextBox 8">
            <a:extLst>
              <a:ext uri="{FF2B5EF4-FFF2-40B4-BE49-F238E27FC236}">
                <a16:creationId xmlns:a16="http://schemas.microsoft.com/office/drawing/2014/main" id="{406FF402-EE47-DEA3-FFF5-832FF6A79D84}"/>
              </a:ext>
            </a:extLst>
          </p:cNvPr>
          <p:cNvSpPr txBox="1"/>
          <p:nvPr/>
        </p:nvSpPr>
        <p:spPr>
          <a:xfrm>
            <a:off x="1926144" y="1231939"/>
            <a:ext cx="8862891" cy="1200329"/>
          </a:xfrm>
          <a:prstGeom prst="rect">
            <a:avLst/>
          </a:prstGeom>
          <a:noFill/>
        </p:spPr>
        <p:txBody>
          <a:bodyPr wrap="square" rtlCol="0">
            <a:spAutoFit/>
          </a:bodyPr>
          <a:lstStyle/>
          <a:p>
            <a:pPr algn="ctr"/>
            <a:r>
              <a:rPr lang="en-US" sz="7200" dirty="0" err="1">
                <a:solidFill>
                  <a:srgbClr val="008861"/>
                </a:solidFill>
                <a:latin typeface="#9Slide05 HLT AphroditeSlimStyl" panose="02000507000000020002" pitchFamily="2" charset="77"/>
              </a:rPr>
              <a:t>Chiếc</a:t>
            </a:r>
            <a:r>
              <a:rPr lang="en-US" sz="7200" dirty="0">
                <a:solidFill>
                  <a:srgbClr val="008861"/>
                </a:solidFill>
                <a:latin typeface="#9Slide05 HLT AphroditeSlimStyl" panose="02000507000000020002" pitchFamily="2" charset="77"/>
              </a:rPr>
              <a:t> </a:t>
            </a:r>
            <a:r>
              <a:rPr lang="en-US" sz="7200" dirty="0" err="1">
                <a:solidFill>
                  <a:srgbClr val="008861"/>
                </a:solidFill>
                <a:latin typeface="#9Slide05 HLT AphroditeSlimStyl" panose="02000507000000020002" pitchFamily="2" charset="77"/>
              </a:rPr>
              <a:t>rễ</a:t>
            </a:r>
            <a:r>
              <a:rPr lang="en-US" sz="7200" dirty="0">
                <a:solidFill>
                  <a:srgbClr val="008861"/>
                </a:solidFill>
                <a:latin typeface="#9Slide05 HLT AphroditeSlimStyl" panose="02000507000000020002" pitchFamily="2" charset="77"/>
              </a:rPr>
              <a:t> </a:t>
            </a:r>
            <a:r>
              <a:rPr lang="en-US" sz="7200" dirty="0" err="1">
                <a:solidFill>
                  <a:srgbClr val="008861"/>
                </a:solidFill>
                <a:latin typeface="#9Slide05 HLT AphroditeSlimStyl" panose="02000507000000020002" pitchFamily="2" charset="77"/>
              </a:rPr>
              <a:t>đa</a:t>
            </a:r>
            <a:r>
              <a:rPr lang="en-US" sz="7200" dirty="0">
                <a:solidFill>
                  <a:srgbClr val="008861"/>
                </a:solidFill>
                <a:latin typeface="#9Slide05 HLT AphroditeSlimStyl" panose="02000507000000020002" pitchFamily="2" charset="77"/>
              </a:rPr>
              <a:t> </a:t>
            </a:r>
            <a:r>
              <a:rPr lang="en-US" sz="7200" dirty="0" err="1">
                <a:solidFill>
                  <a:srgbClr val="008861"/>
                </a:solidFill>
                <a:latin typeface="#9Slide05 HLT AphroditeSlimStyl" panose="02000507000000020002" pitchFamily="2" charset="77"/>
              </a:rPr>
              <a:t>tròn</a:t>
            </a:r>
            <a:endParaRPr lang="en-US" sz="7200" dirty="0">
              <a:solidFill>
                <a:srgbClr val="008861"/>
              </a:solidFill>
              <a:latin typeface="#9Slide05 HLT AphroditeSlimStyl" panose="02000507000000020002" pitchFamily="2" charset="77"/>
            </a:endParaRPr>
          </a:p>
        </p:txBody>
      </p:sp>
    </p:spTree>
    <p:custDataLst>
      <p:tags r:id="rId1"/>
    </p:custDataLst>
    <p:extLst>
      <p:ext uri="{BB962C8B-B14F-4D97-AF65-F5344CB8AC3E}">
        <p14:creationId xmlns:p14="http://schemas.microsoft.com/office/powerpoint/2010/main" val="2838759041"/>
      </p:ext>
    </p:extLst>
  </p:cSld>
  <p:clrMapOvr>
    <a:masterClrMapping/>
  </p:clrMapOvr>
  <mc:AlternateContent xmlns:mc="http://schemas.openxmlformats.org/markup-compatibility/2006" xmlns:p14="http://schemas.microsoft.com/office/powerpoint/2010/main">
    <mc:Choice Requires="p14">
      <p:transition spd="slow" p14:dur="2000" advTm="142947"/>
    </mc:Choice>
    <mc:Fallback xmlns="">
      <p:transition spd="slow" advTm="142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191" y="1381125"/>
            <a:ext cx="4117046" cy="3905249"/>
          </a:xfrm>
          <a:prstGeom prst="rect">
            <a:avLst/>
          </a:prstGeom>
        </p:spPr>
      </p:pic>
      <p:sp>
        <p:nvSpPr>
          <p:cNvPr id="9" name="Rectangle 8"/>
          <p:cNvSpPr/>
          <p:nvPr/>
        </p:nvSpPr>
        <p:spPr>
          <a:xfrm>
            <a:off x="156754" y="4876710"/>
            <a:ext cx="5229669" cy="1200329"/>
          </a:xfrm>
          <a:prstGeom prst="rect">
            <a:avLst/>
          </a:prstGeom>
        </p:spPr>
        <p:txBody>
          <a:bodyPr wrap="square">
            <a:spAutoFit/>
          </a:bodyPr>
          <a:lstStyle/>
          <a:p>
            <a:pPr algn="ctr"/>
            <a:r>
              <a:rPr lang="en-US" sz="7200" b="1" dirty="0" err="1">
                <a:solidFill>
                  <a:srgbClr val="C00000"/>
                </a:solidFill>
                <a:latin typeface="#9Slide05 Amplify" panose="02000000000000000000" pitchFamily="2" charset="77"/>
                <a:cs typeface="Arial" panose="020B0604020202020204" pitchFamily="34" charset="0"/>
              </a:rPr>
              <a:t>Luyện</a:t>
            </a:r>
            <a:r>
              <a:rPr lang="en-US" sz="7200" b="1" dirty="0">
                <a:solidFill>
                  <a:srgbClr val="C00000"/>
                </a:solidFill>
                <a:latin typeface="#9Slide05 Amplify" panose="02000000000000000000" pitchFamily="2" charset="77"/>
                <a:cs typeface="Arial" panose="020B0604020202020204" pitchFamily="34" charset="0"/>
              </a:rPr>
              <a:t> </a:t>
            </a:r>
            <a:r>
              <a:rPr lang="en-US" sz="7200" b="1" dirty="0" err="1">
                <a:solidFill>
                  <a:srgbClr val="C00000"/>
                </a:solidFill>
                <a:latin typeface="#9Slide05 Amplify" panose="02000000000000000000" pitchFamily="2" charset="77"/>
                <a:cs typeface="Arial" panose="020B0604020202020204" pitchFamily="34" charset="0"/>
              </a:rPr>
              <a:t>viết</a:t>
            </a:r>
            <a:r>
              <a:rPr lang="en-US" sz="7200" b="1" dirty="0">
                <a:solidFill>
                  <a:srgbClr val="C00000"/>
                </a:solidFill>
                <a:latin typeface="#9Slide05 Amplify" panose="02000000000000000000" pitchFamily="2" charset="77"/>
                <a:cs typeface="Arial" panose="020B0604020202020204" pitchFamily="34" charset="0"/>
              </a:rPr>
              <a:t> </a:t>
            </a:r>
            <a:r>
              <a:rPr lang="en-US" sz="7200" b="1" dirty="0" err="1">
                <a:solidFill>
                  <a:srgbClr val="C00000"/>
                </a:solidFill>
                <a:latin typeface="#9Slide05 Amplify" panose="02000000000000000000" pitchFamily="2" charset="77"/>
                <a:cs typeface="Arial" panose="020B0604020202020204" pitchFamily="34" charset="0"/>
              </a:rPr>
              <a:t>từ</a:t>
            </a:r>
            <a:r>
              <a:rPr lang="en-US" sz="7200" b="1" dirty="0">
                <a:solidFill>
                  <a:srgbClr val="C00000"/>
                </a:solidFill>
                <a:latin typeface="#9Slide05 Amplify" panose="02000000000000000000" pitchFamily="2" charset="77"/>
                <a:cs typeface="Arial" panose="020B0604020202020204" pitchFamily="34" charset="0"/>
              </a:rPr>
              <a:t> </a:t>
            </a:r>
            <a:r>
              <a:rPr lang="en-US" sz="7200" b="1" dirty="0" err="1">
                <a:solidFill>
                  <a:srgbClr val="C00000"/>
                </a:solidFill>
                <a:latin typeface="#9Slide05 Amplify" panose="02000000000000000000" pitchFamily="2" charset="77"/>
                <a:cs typeface="Arial" panose="020B0604020202020204" pitchFamily="34" charset="0"/>
              </a:rPr>
              <a:t>khó</a:t>
            </a:r>
            <a:endParaRPr lang="vi-VN" sz="7200" b="1" i="1" dirty="0">
              <a:solidFill>
                <a:srgbClr val="C00000"/>
              </a:solidFill>
              <a:latin typeface="#9Slide05 Amplify" panose="02000000000000000000" pitchFamily="2" charset="77"/>
              <a:cs typeface="Arial" panose="020B0604020202020204" pitchFamily="34" charset="0"/>
            </a:endParaRPr>
          </a:p>
        </p:txBody>
      </p:sp>
      <p:sp>
        <p:nvSpPr>
          <p:cNvPr id="4" name="Rounded Rectangle 3">
            <a:extLst>
              <a:ext uri="{FF2B5EF4-FFF2-40B4-BE49-F238E27FC236}">
                <a16:creationId xmlns:a16="http://schemas.microsoft.com/office/drawing/2014/main" id="{CE0EB192-383C-0167-B7DC-86465F498199}"/>
              </a:ext>
            </a:extLst>
          </p:cNvPr>
          <p:cNvSpPr/>
          <p:nvPr/>
        </p:nvSpPr>
        <p:spPr>
          <a:xfrm>
            <a:off x="5408023" y="1381125"/>
            <a:ext cx="2899954" cy="891812"/>
          </a:xfrm>
          <a:prstGeom prst="roundRect">
            <a:avLst/>
          </a:prstGeom>
          <a:solidFill>
            <a:schemeClr val="accent6">
              <a:lumMod val="20000"/>
              <a:lumOff val="80000"/>
            </a:schemeClr>
          </a:solidFill>
          <a:ln w="38100">
            <a:solidFill>
              <a:schemeClr val="tx1"/>
            </a:solidFill>
            <a:prstDash val="dash"/>
          </a:ln>
        </p:spPr>
        <p:style>
          <a:lnRef idx="0">
            <a:scrgbClr r="0" g="0" b="0"/>
          </a:lnRef>
          <a:fillRef idx="0">
            <a:scrgbClr r="0" g="0" b="0"/>
          </a:fillRef>
          <a:effectRef idx="0">
            <a:scrgbClr r="0" g="0" b="0"/>
          </a:effectRef>
          <a:fontRef idx="minor">
            <a:schemeClr val="accent6"/>
          </a:fontRef>
        </p:style>
        <p:txBody>
          <a:bodyPr rtlCol="0" anchor="ctr"/>
          <a:lstStyle/>
          <a:p>
            <a:pPr algn="ctr"/>
            <a:r>
              <a:rPr lang="en-VN" sz="6400" dirty="0">
                <a:latin typeface="#9Slide05 Amplify" panose="02000000000000000000" pitchFamily="2" charset="77"/>
              </a:rPr>
              <a:t>vườn</a:t>
            </a:r>
          </a:p>
        </p:txBody>
      </p:sp>
      <p:sp>
        <p:nvSpPr>
          <p:cNvPr id="5" name="Rounded Rectangle 4">
            <a:extLst>
              <a:ext uri="{FF2B5EF4-FFF2-40B4-BE49-F238E27FC236}">
                <a16:creationId xmlns:a16="http://schemas.microsoft.com/office/drawing/2014/main" id="{991A2E83-2720-059B-AB8A-7819EBF54726}"/>
              </a:ext>
            </a:extLst>
          </p:cNvPr>
          <p:cNvSpPr/>
          <p:nvPr/>
        </p:nvSpPr>
        <p:spPr>
          <a:xfrm>
            <a:off x="5408023" y="2887843"/>
            <a:ext cx="2899954" cy="891812"/>
          </a:xfrm>
          <a:prstGeom prst="roundRect">
            <a:avLst/>
          </a:prstGeom>
          <a:solidFill>
            <a:schemeClr val="accent6">
              <a:lumMod val="20000"/>
              <a:lumOff val="80000"/>
            </a:schemeClr>
          </a:solidFill>
          <a:ln w="38100">
            <a:solidFill>
              <a:schemeClr val="tx1"/>
            </a:solidFill>
            <a:prstDash val="dash"/>
          </a:ln>
        </p:spPr>
        <p:style>
          <a:lnRef idx="0">
            <a:scrgbClr r="0" g="0" b="0"/>
          </a:lnRef>
          <a:fillRef idx="0">
            <a:scrgbClr r="0" g="0" b="0"/>
          </a:fillRef>
          <a:effectRef idx="0">
            <a:scrgbClr r="0" g="0" b="0"/>
          </a:effectRef>
          <a:fontRef idx="minor">
            <a:schemeClr val="accent6"/>
          </a:fontRef>
        </p:style>
        <p:txBody>
          <a:bodyPr rtlCol="0" anchor="ctr"/>
          <a:lstStyle/>
          <a:p>
            <a:pPr algn="ctr"/>
            <a:r>
              <a:rPr lang="en-VN" sz="6600" dirty="0">
                <a:latin typeface="#9Slide05 Amplify" panose="02000000000000000000" pitchFamily="2" charset="77"/>
              </a:rPr>
              <a:t>chiếc rễ</a:t>
            </a:r>
          </a:p>
        </p:txBody>
      </p:sp>
      <p:sp>
        <p:nvSpPr>
          <p:cNvPr id="6" name="Rounded Rectangle 5">
            <a:extLst>
              <a:ext uri="{FF2B5EF4-FFF2-40B4-BE49-F238E27FC236}">
                <a16:creationId xmlns:a16="http://schemas.microsoft.com/office/drawing/2014/main" id="{81C2E179-A6E7-963B-8C13-F145854017BC}"/>
              </a:ext>
            </a:extLst>
          </p:cNvPr>
          <p:cNvSpPr/>
          <p:nvPr/>
        </p:nvSpPr>
        <p:spPr>
          <a:xfrm>
            <a:off x="5408023" y="4394561"/>
            <a:ext cx="2899954" cy="891812"/>
          </a:xfrm>
          <a:prstGeom prst="roundRect">
            <a:avLst/>
          </a:prstGeom>
          <a:solidFill>
            <a:schemeClr val="accent6">
              <a:lumMod val="20000"/>
              <a:lumOff val="80000"/>
            </a:schemeClr>
          </a:solidFill>
          <a:ln w="38100">
            <a:solidFill>
              <a:schemeClr val="tx1"/>
            </a:solidFill>
            <a:prstDash val="dash"/>
          </a:ln>
        </p:spPr>
        <p:style>
          <a:lnRef idx="0">
            <a:scrgbClr r="0" g="0" b="0"/>
          </a:lnRef>
          <a:fillRef idx="0">
            <a:scrgbClr r="0" g="0" b="0"/>
          </a:fillRef>
          <a:effectRef idx="0">
            <a:scrgbClr r="0" g="0" b="0"/>
          </a:effectRef>
          <a:fontRef idx="minor">
            <a:schemeClr val="accent6"/>
          </a:fontRef>
        </p:style>
        <p:txBody>
          <a:bodyPr rtlCol="0" anchor="ctr"/>
          <a:lstStyle/>
          <a:p>
            <a:pPr algn="ctr"/>
            <a:r>
              <a:rPr lang="en-VN" sz="6600" dirty="0">
                <a:latin typeface="#9Slide05 Amplify" panose="02000000000000000000" pitchFamily="2" charset="77"/>
              </a:rPr>
              <a:t>vòng</a:t>
            </a:r>
          </a:p>
        </p:txBody>
      </p:sp>
      <p:sp>
        <p:nvSpPr>
          <p:cNvPr id="7" name="Rounded Rectangle 6">
            <a:extLst>
              <a:ext uri="{FF2B5EF4-FFF2-40B4-BE49-F238E27FC236}">
                <a16:creationId xmlns:a16="http://schemas.microsoft.com/office/drawing/2014/main" id="{C8FFA492-6DC9-F38A-8CF2-8E428E5E8F2D}"/>
              </a:ext>
            </a:extLst>
          </p:cNvPr>
          <p:cNvSpPr/>
          <p:nvPr/>
        </p:nvSpPr>
        <p:spPr>
          <a:xfrm>
            <a:off x="8657855" y="1381125"/>
            <a:ext cx="2899954" cy="891812"/>
          </a:xfrm>
          <a:prstGeom prst="roundRect">
            <a:avLst/>
          </a:prstGeom>
          <a:solidFill>
            <a:schemeClr val="accent6">
              <a:lumMod val="20000"/>
              <a:lumOff val="80000"/>
            </a:schemeClr>
          </a:solidFill>
          <a:ln w="38100">
            <a:solidFill>
              <a:schemeClr val="tx1"/>
            </a:solidFill>
            <a:prstDash val="dash"/>
          </a:ln>
        </p:spPr>
        <p:style>
          <a:lnRef idx="0">
            <a:scrgbClr r="0" g="0" b="0"/>
          </a:lnRef>
          <a:fillRef idx="0">
            <a:scrgbClr r="0" g="0" b="0"/>
          </a:fillRef>
          <a:effectRef idx="0">
            <a:scrgbClr r="0" g="0" b="0"/>
          </a:effectRef>
          <a:fontRef idx="minor">
            <a:schemeClr val="accent6"/>
          </a:fontRef>
        </p:style>
        <p:txBody>
          <a:bodyPr rtlCol="0" anchor="ctr"/>
          <a:lstStyle/>
          <a:p>
            <a:pPr algn="ctr"/>
            <a:r>
              <a:rPr lang="en-VN" sz="6600" dirty="0">
                <a:latin typeface="#9Slide05 Amplify" panose="02000000000000000000" pitchFamily="2" charset="77"/>
              </a:rPr>
              <a:t>chui</a:t>
            </a:r>
          </a:p>
        </p:txBody>
      </p:sp>
      <p:sp>
        <p:nvSpPr>
          <p:cNvPr id="10" name="Rounded Rectangle 9">
            <a:extLst>
              <a:ext uri="{FF2B5EF4-FFF2-40B4-BE49-F238E27FC236}">
                <a16:creationId xmlns:a16="http://schemas.microsoft.com/office/drawing/2014/main" id="{67F77C3A-4426-9E35-F62D-7681911B630E}"/>
              </a:ext>
            </a:extLst>
          </p:cNvPr>
          <p:cNvSpPr/>
          <p:nvPr/>
        </p:nvSpPr>
        <p:spPr>
          <a:xfrm>
            <a:off x="8657855" y="2887843"/>
            <a:ext cx="2899954" cy="891812"/>
          </a:xfrm>
          <a:prstGeom prst="roundRect">
            <a:avLst/>
          </a:prstGeom>
          <a:solidFill>
            <a:schemeClr val="accent6">
              <a:lumMod val="20000"/>
              <a:lumOff val="80000"/>
            </a:schemeClr>
          </a:solidFill>
          <a:ln w="38100">
            <a:solidFill>
              <a:schemeClr val="tx1"/>
            </a:solidFill>
            <a:prstDash val="dash"/>
          </a:ln>
        </p:spPr>
        <p:style>
          <a:lnRef idx="0">
            <a:scrgbClr r="0" g="0" b="0"/>
          </a:lnRef>
          <a:fillRef idx="0">
            <a:scrgbClr r="0" g="0" b="0"/>
          </a:fillRef>
          <a:effectRef idx="0">
            <a:scrgbClr r="0" g="0" b="0"/>
          </a:effectRef>
          <a:fontRef idx="minor">
            <a:schemeClr val="accent6"/>
          </a:fontRef>
        </p:style>
        <p:txBody>
          <a:bodyPr rtlCol="0" anchor="ctr"/>
          <a:lstStyle/>
          <a:p>
            <a:pPr algn="ctr"/>
            <a:r>
              <a:rPr lang="en-US" sz="6600" dirty="0">
                <a:latin typeface="#9Slide05 Amplify" panose="02000000000000000000" pitchFamily="2" charset="77"/>
              </a:rPr>
              <a:t>h</a:t>
            </a:r>
            <a:r>
              <a:rPr lang="en-VN" sz="6600" dirty="0">
                <a:latin typeface="#9Slide05 Amplify" panose="02000000000000000000" pitchFamily="2" charset="77"/>
              </a:rPr>
              <a:t>ình tròn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9705">
        <p:random/>
      </p:transition>
    </mc:Choice>
    <mc:Fallback xmlns="">
      <p:transition spd="slow" advTm="49705">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BAFE561F-3009-4FF0-B04F-6E5BB6812A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368789" y="369618"/>
            <a:ext cx="11404111" cy="618944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20" y="-304799"/>
            <a:ext cx="6872132" cy="6872132"/>
          </a:xfrm>
          <a:prstGeom prst="rect">
            <a:avLst/>
          </a:prstGeom>
        </p:spPr>
      </p:pic>
      <p:sp>
        <p:nvSpPr>
          <p:cNvPr id="4" name="TextBox 3"/>
          <p:cNvSpPr txBox="1"/>
          <p:nvPr/>
        </p:nvSpPr>
        <p:spPr>
          <a:xfrm>
            <a:off x="368789" y="930664"/>
            <a:ext cx="7335520" cy="4401205"/>
          </a:xfrm>
          <a:prstGeom prst="rect">
            <a:avLst/>
          </a:prstGeom>
          <a:noFill/>
        </p:spPr>
        <p:txBody>
          <a:bodyPr wrap="square" rtlCol="0">
            <a:spAutoFit/>
          </a:bodyPr>
          <a:lstStyle/>
          <a:p>
            <a:pPr algn="ctr"/>
            <a:r>
              <a:rPr lang="en-US" sz="14000" b="1" dirty="0">
                <a:solidFill>
                  <a:srgbClr val="0BAF70"/>
                </a:solidFill>
                <a:latin typeface="#9Slide03 Penumbra" panose="02040603050506020204" pitchFamily="18" charset="0"/>
              </a:rPr>
              <a:t>Nghe</a:t>
            </a:r>
          </a:p>
          <a:p>
            <a:pPr algn="ctr"/>
            <a:r>
              <a:rPr lang="en-US" sz="14000" b="1" dirty="0" err="1">
                <a:solidFill>
                  <a:srgbClr val="0BAF70"/>
                </a:solidFill>
                <a:latin typeface="#9Slide03 Penumbra" panose="02040603050506020204" pitchFamily="18" charset="0"/>
              </a:rPr>
              <a:t>viết</a:t>
            </a:r>
            <a:endParaRPr lang="en-US" sz="14000" b="1" dirty="0">
              <a:solidFill>
                <a:srgbClr val="0BAF70"/>
              </a:solidFill>
              <a:latin typeface="#9Slide03 Penumbra" panose="02040603050506020204" pitchFamily="18" charset="0"/>
            </a:endParaRPr>
          </a:p>
        </p:txBody>
      </p:sp>
    </p:spTree>
    <p:extLst>
      <p:ext uri="{BB962C8B-B14F-4D97-AF65-F5344CB8AC3E}">
        <p14:creationId xmlns:p14="http://schemas.microsoft.com/office/powerpoint/2010/main" val="2690281385"/>
      </p:ext>
    </p:extLst>
  </p:cSld>
  <p:clrMapOvr>
    <a:masterClrMapping/>
  </p:clrMapOvr>
  <mc:AlternateContent xmlns:mc="http://schemas.openxmlformats.org/markup-compatibility/2006" xmlns:p14="http://schemas.microsoft.com/office/powerpoint/2010/main">
    <mc:Choice Requires="p14">
      <p:transition spd="slow" p14:dur="1500" advTm="12108">
        <p:random/>
      </p:transition>
    </mc:Choice>
    <mc:Fallback xmlns="">
      <p:transition spd="slow" advTm="12108">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019209-92FC-C59F-473B-5B2943886171}"/>
              </a:ext>
            </a:extLst>
          </p:cNvPr>
          <p:cNvSpPr txBox="1"/>
          <p:nvPr/>
        </p:nvSpPr>
        <p:spPr>
          <a:xfrm>
            <a:off x="506435" y="688775"/>
            <a:ext cx="9467557" cy="1200329"/>
          </a:xfrm>
          <a:prstGeom prst="rect">
            <a:avLst/>
          </a:prstGeom>
          <a:noFill/>
        </p:spPr>
        <p:txBody>
          <a:bodyPr wrap="square" rtlCol="0">
            <a:spAutoFit/>
          </a:bodyPr>
          <a:lstStyle/>
          <a:p>
            <a:r>
              <a:rPr lang="en-VN" sz="3600" dirty="0">
                <a:solidFill>
                  <a:schemeClr val="accent2"/>
                </a:solidFill>
                <a:latin typeface="#9Slide03 BoosterNextFYBlack" panose="02000A03000000020004" pitchFamily="2" charset="77"/>
              </a:rPr>
              <a:t>2. Viết vào vở tên của 2 nhân vật được nói đến trong chủ điểm </a:t>
            </a:r>
            <a:r>
              <a:rPr lang="en-VN" sz="3600" i="1" dirty="0">
                <a:solidFill>
                  <a:schemeClr val="accent2"/>
                </a:solidFill>
                <a:latin typeface="#9Slide03 BoosterNextFYBlack" panose="02000A03000000020004" pitchFamily="2" charset="77"/>
              </a:rPr>
              <a:t>Con người Việt Nam.</a:t>
            </a:r>
            <a:endParaRPr lang="en-VN" sz="3600" dirty="0">
              <a:solidFill>
                <a:schemeClr val="accent2"/>
              </a:solidFill>
              <a:latin typeface="#9Slide03 BoosterNextFYBlack" panose="02000A03000000020004" pitchFamily="2" charset="77"/>
            </a:endParaRPr>
          </a:p>
        </p:txBody>
      </p:sp>
      <p:pic>
        <p:nvPicPr>
          <p:cNvPr id="3" name="Picture 2">
            <a:extLst>
              <a:ext uri="{FF2B5EF4-FFF2-40B4-BE49-F238E27FC236}">
                <a16:creationId xmlns:a16="http://schemas.microsoft.com/office/drawing/2014/main" id="{451422F4-DFE5-37C6-8F7A-96F474E3A4C1}"/>
              </a:ext>
            </a:extLst>
          </p:cNvPr>
          <p:cNvPicPr>
            <a:picLocks noChangeAspect="1"/>
          </p:cNvPicPr>
          <p:nvPr/>
        </p:nvPicPr>
        <p:blipFill>
          <a:blip r:embed="rId2"/>
          <a:stretch>
            <a:fillRect/>
          </a:stretch>
        </p:blipFill>
        <p:spPr>
          <a:xfrm>
            <a:off x="757646" y="2025747"/>
            <a:ext cx="5371197" cy="3931314"/>
          </a:xfrm>
          <a:prstGeom prst="rect">
            <a:avLst/>
          </a:prstGeom>
        </p:spPr>
      </p:pic>
      <p:pic>
        <p:nvPicPr>
          <p:cNvPr id="4" name="Picture 3">
            <a:extLst>
              <a:ext uri="{FF2B5EF4-FFF2-40B4-BE49-F238E27FC236}">
                <a16:creationId xmlns:a16="http://schemas.microsoft.com/office/drawing/2014/main" id="{F253B55C-D458-C016-4B28-F01CC8AE1FE7}"/>
              </a:ext>
            </a:extLst>
          </p:cNvPr>
          <p:cNvPicPr>
            <a:picLocks noChangeAspect="1"/>
          </p:cNvPicPr>
          <p:nvPr/>
        </p:nvPicPr>
        <p:blipFill>
          <a:blip r:embed="rId3"/>
          <a:stretch>
            <a:fillRect/>
          </a:stretch>
        </p:blipFill>
        <p:spPr>
          <a:xfrm>
            <a:off x="6431768" y="2025747"/>
            <a:ext cx="5002586" cy="3764991"/>
          </a:xfrm>
          <a:prstGeom prst="rect">
            <a:avLst/>
          </a:prstGeom>
          <a:ln>
            <a:noFill/>
          </a:ln>
          <a:effectLst>
            <a:softEdge rad="112500"/>
          </a:effectLst>
        </p:spPr>
      </p:pic>
      <p:sp>
        <p:nvSpPr>
          <p:cNvPr id="5" name="Rounded Rectangle 4">
            <a:extLst>
              <a:ext uri="{FF2B5EF4-FFF2-40B4-BE49-F238E27FC236}">
                <a16:creationId xmlns:a16="http://schemas.microsoft.com/office/drawing/2014/main" id="{E981A5D9-BDD0-7AFB-D8AA-BCB45A5C60BC}"/>
              </a:ext>
            </a:extLst>
          </p:cNvPr>
          <p:cNvSpPr/>
          <p:nvPr/>
        </p:nvSpPr>
        <p:spPr>
          <a:xfrm>
            <a:off x="757646" y="6064024"/>
            <a:ext cx="5338354" cy="5205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dirty="0">
                <a:solidFill>
                  <a:srgbClr val="FF0000"/>
                </a:solidFill>
                <a:latin typeface="#9Slide03 BoosterNextFYBlack" panose="02000A03000000020004" pitchFamily="2" charset="77"/>
              </a:rPr>
              <a:t>Mai An Tiêm</a:t>
            </a:r>
          </a:p>
        </p:txBody>
      </p:sp>
      <p:sp>
        <p:nvSpPr>
          <p:cNvPr id="6" name="Rounded Rectangle 5">
            <a:extLst>
              <a:ext uri="{FF2B5EF4-FFF2-40B4-BE49-F238E27FC236}">
                <a16:creationId xmlns:a16="http://schemas.microsoft.com/office/drawing/2014/main" id="{FCE2C258-569E-CC34-F3EF-BCCCB69BA3A3}"/>
              </a:ext>
            </a:extLst>
          </p:cNvPr>
          <p:cNvSpPr/>
          <p:nvPr/>
        </p:nvSpPr>
        <p:spPr>
          <a:xfrm>
            <a:off x="6431768" y="6064023"/>
            <a:ext cx="5338354" cy="5205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dirty="0">
                <a:solidFill>
                  <a:srgbClr val="FF0000"/>
                </a:solidFill>
                <a:latin typeface="#9Slide03 BoosterNextFYBlack" panose="02000A03000000020004" pitchFamily="2" charset="77"/>
              </a:rPr>
              <a:t>Trần Quốc Toản</a:t>
            </a:r>
          </a:p>
        </p:txBody>
      </p:sp>
    </p:spTree>
    <p:extLst>
      <p:ext uri="{BB962C8B-B14F-4D97-AF65-F5344CB8AC3E}">
        <p14:creationId xmlns:p14="http://schemas.microsoft.com/office/powerpoint/2010/main" val="34778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A11CB-54B3-06C2-3CFB-692045F94413}"/>
              </a:ext>
            </a:extLst>
          </p:cNvPr>
          <p:cNvSpPr txBox="1"/>
          <p:nvPr/>
        </p:nvSpPr>
        <p:spPr>
          <a:xfrm>
            <a:off x="731518" y="660640"/>
            <a:ext cx="9467557" cy="646331"/>
          </a:xfrm>
          <a:prstGeom prst="rect">
            <a:avLst/>
          </a:prstGeom>
          <a:noFill/>
        </p:spPr>
        <p:txBody>
          <a:bodyPr wrap="square" rtlCol="0">
            <a:spAutoFit/>
          </a:bodyPr>
          <a:lstStyle/>
          <a:p>
            <a:r>
              <a:rPr lang="en-VN" sz="3600" dirty="0">
                <a:solidFill>
                  <a:schemeClr val="accent2"/>
                </a:solidFill>
                <a:latin typeface="#9Slide03 BoosterNextFYBlack" panose="02000A03000000020004" pitchFamily="2" charset="77"/>
              </a:rPr>
              <a:t>3a. Tìm từ ngữ có tiếng chứa </a:t>
            </a:r>
            <a:r>
              <a:rPr lang="en-VN" sz="3600" i="1" dirty="0">
                <a:solidFill>
                  <a:schemeClr val="accent6"/>
                </a:solidFill>
                <a:latin typeface="#9Slide03 BoosterNextFYBlack" panose="02000A03000000020004" pitchFamily="2" charset="77"/>
              </a:rPr>
              <a:t>iu</a:t>
            </a:r>
            <a:r>
              <a:rPr lang="en-VN" sz="3600" dirty="0">
                <a:solidFill>
                  <a:schemeClr val="accent6"/>
                </a:solidFill>
                <a:latin typeface="#9Slide03 BoosterNextFYBlack" panose="02000A03000000020004" pitchFamily="2" charset="77"/>
              </a:rPr>
              <a:t> </a:t>
            </a:r>
            <a:r>
              <a:rPr lang="en-VN" sz="3600" dirty="0">
                <a:solidFill>
                  <a:schemeClr val="accent2"/>
                </a:solidFill>
                <a:latin typeface="#9Slide03 BoosterNextFYBlack" panose="02000A03000000020004" pitchFamily="2" charset="77"/>
              </a:rPr>
              <a:t>hoặc </a:t>
            </a:r>
            <a:r>
              <a:rPr lang="en-VN" sz="3600" i="1" dirty="0">
                <a:solidFill>
                  <a:schemeClr val="accent6"/>
                </a:solidFill>
                <a:latin typeface="#9Slide03 BoosterNextFYBlack" panose="02000A03000000020004" pitchFamily="2" charset="77"/>
              </a:rPr>
              <a:t>ưu.</a:t>
            </a:r>
            <a:endParaRPr lang="en-VN" sz="3600" dirty="0">
              <a:solidFill>
                <a:schemeClr val="accent6"/>
              </a:solidFill>
              <a:latin typeface="#9Slide03 BoosterNextFYBlack" panose="02000A03000000020004" pitchFamily="2" charset="77"/>
            </a:endParaRPr>
          </a:p>
        </p:txBody>
      </p:sp>
      <p:pic>
        <p:nvPicPr>
          <p:cNvPr id="3" name="Picture 2">
            <a:extLst>
              <a:ext uri="{FF2B5EF4-FFF2-40B4-BE49-F238E27FC236}">
                <a16:creationId xmlns:a16="http://schemas.microsoft.com/office/drawing/2014/main" id="{E3FDD4E2-98E1-4E2A-FE92-412B82330310}"/>
              </a:ext>
            </a:extLst>
          </p:cNvPr>
          <p:cNvPicPr>
            <a:picLocks noChangeAspect="1"/>
          </p:cNvPicPr>
          <p:nvPr/>
        </p:nvPicPr>
        <p:blipFill>
          <a:blip r:embed="rId2"/>
          <a:stretch>
            <a:fillRect/>
          </a:stretch>
        </p:blipFill>
        <p:spPr>
          <a:xfrm>
            <a:off x="441854" y="1441343"/>
            <a:ext cx="10251977" cy="5052446"/>
          </a:xfrm>
          <a:prstGeom prst="rect">
            <a:avLst/>
          </a:prstGeom>
        </p:spPr>
      </p:pic>
      <p:sp>
        <p:nvSpPr>
          <p:cNvPr id="4" name="Rounded Rectangle 3">
            <a:extLst>
              <a:ext uri="{FF2B5EF4-FFF2-40B4-BE49-F238E27FC236}">
                <a16:creationId xmlns:a16="http://schemas.microsoft.com/office/drawing/2014/main" id="{F7964532-8FAA-4706-F0CC-46D5840A0E2F}"/>
              </a:ext>
            </a:extLst>
          </p:cNvPr>
          <p:cNvSpPr/>
          <p:nvPr/>
        </p:nvSpPr>
        <p:spPr>
          <a:xfrm>
            <a:off x="945931" y="4130566"/>
            <a:ext cx="4130566" cy="367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solidFill>
                  <a:srgbClr val="FF0000"/>
                </a:solidFill>
                <a:latin typeface="#9Slide03 BoosterNextFYBlack" panose="02000A03000000020004" pitchFamily="2" charset="77"/>
              </a:rPr>
              <a:t>xe cứu thương/ xe cấp cứu</a:t>
            </a:r>
          </a:p>
        </p:txBody>
      </p:sp>
      <p:sp>
        <p:nvSpPr>
          <p:cNvPr id="5" name="Rounded Rectangle 4">
            <a:extLst>
              <a:ext uri="{FF2B5EF4-FFF2-40B4-BE49-F238E27FC236}">
                <a16:creationId xmlns:a16="http://schemas.microsoft.com/office/drawing/2014/main" id="{0420037D-8405-C2FC-6D83-85E1E1664658}"/>
              </a:ext>
            </a:extLst>
          </p:cNvPr>
          <p:cNvSpPr/>
          <p:nvPr/>
        </p:nvSpPr>
        <p:spPr>
          <a:xfrm>
            <a:off x="945931" y="6309858"/>
            <a:ext cx="4130566" cy="367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9Slide03 BoosterNextFYBlack" panose="02000A03000000020004" pitchFamily="2" charset="77"/>
              </a:rPr>
              <a:t>c</a:t>
            </a:r>
            <a:r>
              <a:rPr lang="en-VN" sz="2000" dirty="0">
                <a:solidFill>
                  <a:srgbClr val="FF0000"/>
                </a:solidFill>
                <a:latin typeface="#9Slide03 BoosterNextFYBlack" panose="02000A03000000020004" pitchFamily="2" charset="77"/>
              </a:rPr>
              <a:t>on cừu</a:t>
            </a:r>
          </a:p>
        </p:txBody>
      </p:sp>
      <p:sp>
        <p:nvSpPr>
          <p:cNvPr id="6" name="Rounded Rectangle 5">
            <a:extLst>
              <a:ext uri="{FF2B5EF4-FFF2-40B4-BE49-F238E27FC236}">
                <a16:creationId xmlns:a16="http://schemas.microsoft.com/office/drawing/2014/main" id="{80CE9666-7ACA-B326-6722-96BD1693C21B}"/>
              </a:ext>
            </a:extLst>
          </p:cNvPr>
          <p:cNvSpPr/>
          <p:nvPr/>
        </p:nvSpPr>
        <p:spPr>
          <a:xfrm>
            <a:off x="5819881" y="5969296"/>
            <a:ext cx="4130566" cy="367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9Slide03 BoosterNextFYBlack" panose="02000A03000000020004" pitchFamily="2" charset="77"/>
              </a:rPr>
              <a:t>c</a:t>
            </a:r>
            <a:r>
              <a:rPr lang="en-VN" sz="2000" dirty="0">
                <a:solidFill>
                  <a:srgbClr val="FF0000"/>
                </a:solidFill>
                <a:latin typeface="#9Slide03 BoosterNextFYBlack" panose="02000A03000000020004" pitchFamily="2" charset="77"/>
              </a:rPr>
              <a:t>ái địu</a:t>
            </a:r>
          </a:p>
        </p:txBody>
      </p:sp>
    </p:spTree>
    <p:extLst>
      <p:ext uri="{BB962C8B-B14F-4D97-AF65-F5344CB8AC3E}">
        <p14:creationId xmlns:p14="http://schemas.microsoft.com/office/powerpoint/2010/main" val="27162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A11CB-54B3-06C2-3CFB-692045F94413}"/>
              </a:ext>
            </a:extLst>
          </p:cNvPr>
          <p:cNvSpPr txBox="1"/>
          <p:nvPr/>
        </p:nvSpPr>
        <p:spPr>
          <a:xfrm>
            <a:off x="731518" y="660640"/>
            <a:ext cx="9467557" cy="646331"/>
          </a:xfrm>
          <a:prstGeom prst="rect">
            <a:avLst/>
          </a:prstGeom>
          <a:noFill/>
        </p:spPr>
        <p:txBody>
          <a:bodyPr wrap="square" rtlCol="0">
            <a:spAutoFit/>
          </a:bodyPr>
          <a:lstStyle/>
          <a:p>
            <a:r>
              <a:rPr lang="en-VN" sz="3600" dirty="0">
                <a:solidFill>
                  <a:schemeClr val="accent2"/>
                </a:solidFill>
                <a:latin typeface="#9Slide03 BoosterNextFYBlack" panose="02000A03000000020004" pitchFamily="2" charset="77"/>
              </a:rPr>
              <a:t>3b. Chọn </a:t>
            </a:r>
            <a:r>
              <a:rPr lang="en-VN" sz="3600" i="1" dirty="0">
                <a:solidFill>
                  <a:schemeClr val="accent6"/>
                </a:solidFill>
                <a:latin typeface="#9Slide03 BoosterNextFYBlack" panose="02000A03000000020004" pitchFamily="2" charset="77"/>
              </a:rPr>
              <a:t>im</a:t>
            </a:r>
            <a:r>
              <a:rPr lang="en-VN" sz="3600" dirty="0">
                <a:solidFill>
                  <a:schemeClr val="accent2"/>
                </a:solidFill>
                <a:latin typeface="#9Slide03 BoosterNextFYBlack" panose="02000A03000000020004" pitchFamily="2" charset="77"/>
              </a:rPr>
              <a:t> hoặc </a:t>
            </a:r>
            <a:r>
              <a:rPr lang="en-VN" sz="3600" i="1" dirty="0">
                <a:solidFill>
                  <a:schemeClr val="accent6"/>
                </a:solidFill>
                <a:latin typeface="#9Slide03 BoosterNextFYBlack" panose="02000A03000000020004" pitchFamily="2" charset="77"/>
              </a:rPr>
              <a:t>iêm</a:t>
            </a:r>
            <a:r>
              <a:rPr lang="en-VN" sz="3600" dirty="0">
                <a:solidFill>
                  <a:schemeClr val="accent2"/>
                </a:solidFill>
                <a:latin typeface="#9Slide03 BoosterNextFYBlack" panose="02000A03000000020004" pitchFamily="2" charset="77"/>
              </a:rPr>
              <a:t> thay cho ô vuông</a:t>
            </a:r>
            <a:endParaRPr lang="en-VN" sz="3600" dirty="0">
              <a:solidFill>
                <a:schemeClr val="accent6"/>
              </a:solidFill>
              <a:latin typeface="#9Slide03 BoosterNextFYBlack" panose="02000A03000000020004" pitchFamily="2" charset="77"/>
            </a:endParaRPr>
          </a:p>
        </p:txBody>
      </p:sp>
      <p:sp>
        <p:nvSpPr>
          <p:cNvPr id="4" name="Cloud 3">
            <a:extLst>
              <a:ext uri="{FF2B5EF4-FFF2-40B4-BE49-F238E27FC236}">
                <a16:creationId xmlns:a16="http://schemas.microsoft.com/office/drawing/2014/main" id="{410C16EE-0CCE-2FE0-DD84-BEB1BCC649B2}"/>
              </a:ext>
            </a:extLst>
          </p:cNvPr>
          <p:cNvSpPr/>
          <p:nvPr/>
        </p:nvSpPr>
        <p:spPr>
          <a:xfrm>
            <a:off x="914401" y="1959429"/>
            <a:ext cx="3479470" cy="1353787"/>
          </a:xfrm>
          <a:prstGeom prst="cloud">
            <a:avLst/>
          </a:prstGeom>
          <a:solidFill>
            <a:schemeClr val="accent6">
              <a:lumMod val="20000"/>
              <a:lumOff val="80000"/>
            </a:schemeClr>
          </a:solidFill>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dirty="0">
                <a:latin typeface="#9Slide03 BoosterNextFYBlack" panose="02000A03000000020004" pitchFamily="2" charset="77"/>
              </a:rPr>
              <a:t>đàn ch </a:t>
            </a:r>
            <a:r>
              <a:rPr lang="en-VN" sz="3600" dirty="0">
                <a:solidFill>
                  <a:srgbClr val="FF0000"/>
                </a:solidFill>
                <a:latin typeface="#9Slide03 BoosterNextFYBlack" panose="02000A03000000020004" pitchFamily="2" charset="77"/>
              </a:rPr>
              <a:t>im</a:t>
            </a:r>
            <a:r>
              <a:rPr lang="en-VN" sz="3600" dirty="0">
                <a:latin typeface="#9Slide03 BoosterNextFYBlack" panose="02000A03000000020004" pitchFamily="2" charset="77"/>
              </a:rPr>
              <a:t>            </a:t>
            </a:r>
          </a:p>
        </p:txBody>
      </p:sp>
      <p:sp>
        <p:nvSpPr>
          <p:cNvPr id="5" name="Cloud 4">
            <a:extLst>
              <a:ext uri="{FF2B5EF4-FFF2-40B4-BE49-F238E27FC236}">
                <a16:creationId xmlns:a16="http://schemas.microsoft.com/office/drawing/2014/main" id="{62B66361-2C68-417C-BD02-5ACF347479AF}"/>
              </a:ext>
            </a:extLst>
          </p:cNvPr>
          <p:cNvSpPr/>
          <p:nvPr/>
        </p:nvSpPr>
        <p:spPr>
          <a:xfrm>
            <a:off x="5189126" y="1929740"/>
            <a:ext cx="3877430" cy="1353787"/>
          </a:xfrm>
          <a:prstGeom prst="cloud">
            <a:avLst/>
          </a:prstGeom>
          <a:solidFill>
            <a:schemeClr val="accent6">
              <a:lumMod val="20000"/>
              <a:lumOff val="80000"/>
            </a:schemeClr>
          </a:solidFill>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9Slide03 BoosterNextFYBlack" panose="02000A03000000020004" pitchFamily="2" charset="77"/>
              </a:rPr>
              <a:t>q</a:t>
            </a:r>
            <a:r>
              <a:rPr lang="en-VN" sz="3600" dirty="0">
                <a:latin typeface="#9Slide03 BoosterNextFYBlack" panose="02000A03000000020004" pitchFamily="2" charset="77"/>
              </a:rPr>
              <a:t>uả hồng x</a:t>
            </a:r>
            <a:r>
              <a:rPr lang="en-VN" sz="3600" dirty="0">
                <a:solidFill>
                  <a:srgbClr val="FF0000"/>
                </a:solidFill>
                <a:latin typeface="#9Slide03 BoosterNextFYBlack" panose="02000A03000000020004" pitchFamily="2" charset="77"/>
              </a:rPr>
              <a:t>iêm</a:t>
            </a:r>
          </a:p>
        </p:txBody>
      </p:sp>
      <p:sp>
        <p:nvSpPr>
          <p:cNvPr id="6" name="Cloud 5">
            <a:extLst>
              <a:ext uri="{FF2B5EF4-FFF2-40B4-BE49-F238E27FC236}">
                <a16:creationId xmlns:a16="http://schemas.microsoft.com/office/drawing/2014/main" id="{5BEF31D1-006B-F69E-66F0-3AE51FD40CAB}"/>
              </a:ext>
            </a:extLst>
          </p:cNvPr>
          <p:cNvSpPr/>
          <p:nvPr/>
        </p:nvSpPr>
        <p:spPr>
          <a:xfrm>
            <a:off x="1068779" y="4083132"/>
            <a:ext cx="3325091" cy="1353787"/>
          </a:xfrm>
          <a:prstGeom prst="cloud">
            <a:avLst/>
          </a:prstGeom>
          <a:solidFill>
            <a:schemeClr val="accent6">
              <a:lumMod val="20000"/>
              <a:lumOff val="80000"/>
            </a:schemeClr>
          </a:solidFill>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9Slide03 BoosterNextFYBlack" panose="02000A03000000020004" pitchFamily="2" charset="77"/>
              </a:rPr>
              <a:t>đ</a:t>
            </a:r>
            <a:r>
              <a:rPr lang="en-VN" sz="3600" dirty="0">
                <a:latin typeface="#9Slide03 BoosterNextFYBlack" panose="02000A03000000020004" pitchFamily="2" charset="77"/>
              </a:rPr>
              <a:t>ứng ngh</a:t>
            </a:r>
            <a:r>
              <a:rPr lang="en-VN" sz="3600" dirty="0">
                <a:solidFill>
                  <a:srgbClr val="FF0000"/>
                </a:solidFill>
                <a:latin typeface="#9Slide03 BoosterNextFYBlack" panose="02000A03000000020004" pitchFamily="2" charset="77"/>
              </a:rPr>
              <a:t>iêm</a:t>
            </a:r>
          </a:p>
        </p:txBody>
      </p:sp>
      <p:sp>
        <p:nvSpPr>
          <p:cNvPr id="7" name="Cloud 6">
            <a:extLst>
              <a:ext uri="{FF2B5EF4-FFF2-40B4-BE49-F238E27FC236}">
                <a16:creationId xmlns:a16="http://schemas.microsoft.com/office/drawing/2014/main" id="{B5D72A9A-BC43-2182-37F1-3918A1F302FF}"/>
              </a:ext>
            </a:extLst>
          </p:cNvPr>
          <p:cNvSpPr/>
          <p:nvPr/>
        </p:nvSpPr>
        <p:spPr>
          <a:xfrm>
            <a:off x="5466846" y="4251365"/>
            <a:ext cx="3657683" cy="1353787"/>
          </a:xfrm>
          <a:prstGeom prst="cloud">
            <a:avLst/>
          </a:prstGeom>
          <a:solidFill>
            <a:schemeClr val="accent6">
              <a:lumMod val="20000"/>
              <a:lumOff val="80000"/>
            </a:schemeClr>
          </a:solidFill>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9Slide03 BoosterNextFYBlack" panose="02000A03000000020004" pitchFamily="2" charset="77"/>
              </a:rPr>
              <a:t>m</a:t>
            </a:r>
            <a:r>
              <a:rPr lang="en-VN" sz="3600" dirty="0">
                <a:latin typeface="#9Slide03 BoosterNextFYBlack" panose="02000A03000000020004" pitchFamily="2" charset="77"/>
              </a:rPr>
              <a:t>àu t</a:t>
            </a:r>
            <a:r>
              <a:rPr lang="en-VN" sz="3600" dirty="0">
                <a:solidFill>
                  <a:srgbClr val="FF0000"/>
                </a:solidFill>
                <a:latin typeface="#9Slide03 BoosterNextFYBlack" panose="02000A03000000020004" pitchFamily="2" charset="77"/>
              </a:rPr>
              <a:t>ím</a:t>
            </a:r>
          </a:p>
        </p:txBody>
      </p:sp>
      <p:sp>
        <p:nvSpPr>
          <p:cNvPr id="8" name="Rectangle 7">
            <a:extLst>
              <a:ext uri="{FF2B5EF4-FFF2-40B4-BE49-F238E27FC236}">
                <a16:creationId xmlns:a16="http://schemas.microsoft.com/office/drawing/2014/main" id="{C9337D7B-1C9E-8DA5-E097-12BD35A0094A}"/>
              </a:ext>
            </a:extLst>
          </p:cNvPr>
          <p:cNvSpPr/>
          <p:nvPr/>
        </p:nvSpPr>
        <p:spPr>
          <a:xfrm>
            <a:off x="2953406" y="2438400"/>
            <a:ext cx="693683" cy="336468"/>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12FF0D1C-5D4C-8FC5-903F-ADDBE1B6C29B}"/>
              </a:ext>
            </a:extLst>
          </p:cNvPr>
          <p:cNvSpPr/>
          <p:nvPr/>
        </p:nvSpPr>
        <p:spPr>
          <a:xfrm>
            <a:off x="6724576" y="2688870"/>
            <a:ext cx="896807" cy="368068"/>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VN"/>
          </a:p>
        </p:txBody>
      </p:sp>
      <p:sp>
        <p:nvSpPr>
          <p:cNvPr id="10" name="Rectangle 9">
            <a:extLst>
              <a:ext uri="{FF2B5EF4-FFF2-40B4-BE49-F238E27FC236}">
                <a16:creationId xmlns:a16="http://schemas.microsoft.com/office/drawing/2014/main" id="{C04696C3-8249-A54E-0645-CFFCC0FA23B1}"/>
              </a:ext>
            </a:extLst>
          </p:cNvPr>
          <p:cNvSpPr/>
          <p:nvPr/>
        </p:nvSpPr>
        <p:spPr>
          <a:xfrm>
            <a:off x="2648608" y="4813738"/>
            <a:ext cx="851338" cy="373255"/>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92041499-F46F-855F-4FC1-2A76436804C3}"/>
              </a:ext>
            </a:extLst>
          </p:cNvPr>
          <p:cNvSpPr/>
          <p:nvPr/>
        </p:nvSpPr>
        <p:spPr>
          <a:xfrm>
            <a:off x="7542722" y="4813738"/>
            <a:ext cx="763069" cy="336468"/>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60371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TIMING" val="|20.3|1.1"/>
</p:tagLst>
</file>

<file path=ppt/tags/tag3.xml><?xml version="1.0" encoding="utf-8"?>
<p:tagLst xmlns:a="http://schemas.openxmlformats.org/drawingml/2006/main" xmlns:r="http://schemas.openxmlformats.org/officeDocument/2006/relationships" xmlns:p="http://schemas.openxmlformats.org/presentationml/2006/main">
  <p:tag name="TIMING" val="|115.4|8|7.7"/>
</p:tagLst>
</file>

<file path=ppt/tags/tag4.xml><?xml version="1.0" encoding="utf-8"?>
<p:tagLst xmlns:a="http://schemas.openxmlformats.org/drawingml/2006/main" xmlns:r="http://schemas.openxmlformats.org/officeDocument/2006/relationships" xmlns:p="http://schemas.openxmlformats.org/presentationml/2006/main">
  <p:tag name="TIMING" val="|10.7|2.1|3.2|1.8|5.5|4.1|1.8"/>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164</Words>
  <Application>Microsoft Office PowerPoint</Application>
  <PresentationFormat>Widescreen</PresentationFormat>
  <Paragraphs>27</Paragraphs>
  <Slides>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vt:i4>
      </vt:variant>
    </vt:vector>
  </HeadingPairs>
  <TitlesOfParts>
    <vt:vector size="16" baseType="lpstr">
      <vt:lpstr>#9Slide05 HLT AphroditeSlimStyl</vt:lpstr>
      <vt:lpstr>UTM French Vanilla</vt:lpstr>
      <vt:lpstr>Arial</vt:lpstr>
      <vt:lpstr>#9Slide03 BoosterNextFYBlack</vt:lpstr>
      <vt:lpstr>#9Slide05 Amplify</vt:lpstr>
      <vt:lpstr>等线</vt:lpstr>
      <vt:lpstr>#9Slide03 Penumbra</vt:lpstr>
      <vt:lpstr>Open Sans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VIETBAO</dc:creator>
  <cp:lastModifiedBy>Administrator</cp:lastModifiedBy>
  <cp:revision>68</cp:revision>
  <dcterms:created xsi:type="dcterms:W3CDTF">2019-06-18T11:41:00Z</dcterms:created>
  <dcterms:modified xsi:type="dcterms:W3CDTF">2026-04-14T04:50:37Z</dcterms:modified>
  <cp:version>B32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