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5"/>
  </p:notesMasterIdLst>
  <p:handoutMasterIdLst>
    <p:handoutMasterId r:id="rId16"/>
  </p:handoutMasterIdLst>
  <p:sldIdLst>
    <p:sldId id="353" r:id="rId3"/>
    <p:sldId id="2007577098" r:id="rId4"/>
    <p:sldId id="258" r:id="rId5"/>
    <p:sldId id="3399" r:id="rId6"/>
    <p:sldId id="375" r:id="rId7"/>
    <p:sldId id="2007577099" r:id="rId8"/>
    <p:sldId id="2007577097" r:id="rId9"/>
    <p:sldId id="2007577100" r:id="rId10"/>
    <p:sldId id="359" r:id="rId11"/>
    <p:sldId id="3400" r:id="rId12"/>
    <p:sldId id="2007577102" r:id="rId13"/>
    <p:sldId id="4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B24204-4CEA-42A0-AC1B-5F9235977ED5}">
          <p14:sldIdLst>
            <p14:sldId id="353"/>
            <p14:sldId id="2007577098"/>
            <p14:sldId id="258"/>
          </p14:sldIdLst>
        </p14:section>
        <p14:section name="Untitled Section" id="{68A4E41B-8DB2-4445-9986-8A32C985EB84}">
          <p14:sldIdLst>
            <p14:sldId id="3399"/>
            <p14:sldId id="375"/>
            <p14:sldId id="2007577099"/>
            <p14:sldId id="2007577097"/>
            <p14:sldId id="2007577100"/>
            <p14:sldId id="359"/>
            <p14:sldId id="3400"/>
            <p14:sldId id="2007577102"/>
            <p14:sldId id="4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1" d="100"/>
          <a:sy n="81" d="100"/>
        </p:scale>
        <p:origin x="126" y="8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4/14/2026</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4</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9876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4/14/2026</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599" y="6356350"/>
            <a:ext cx="3478823" cy="365125"/>
          </a:xfrm>
          <a:prstGeom prst="rect">
            <a:avLst/>
          </a:prstGeom>
        </p:spPr>
        <p:txBody>
          <a:bodyPr vert="horz" lIns="91440" tIns="45720" rIns="91440" bIns="45720" rtlCol="0" anchor="ctr"/>
          <a:lstStyle>
            <a:lvl1pPr algn="r">
              <a:defRPr sz="1200" i="1">
                <a:solidFill>
                  <a:srgbClr val="FF0000"/>
                </a:solidFill>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8.xml"/><Relationship Id="rId6" Type="http://schemas.microsoft.com/office/2007/relationships/hdphoto" Target="../media/hdphoto6.wdp"/><Relationship Id="rId5" Type="http://schemas.openxmlformats.org/officeDocument/2006/relationships/image" Target="../media/image20.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F60F04-36B4-45A2-B1D1-F13D064BD417}"/>
              </a:ext>
            </a:extLst>
          </p:cNvPr>
          <p:cNvSpPr txBox="1"/>
          <p:nvPr/>
        </p:nvSpPr>
        <p:spPr>
          <a:xfrm>
            <a:off x="3695418" y="1243934"/>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67666" y="1329626"/>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013166" y="1980126"/>
            <a:ext cx="6035040" cy="4245718"/>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833076"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95021-C2AF-CB59-AE50-2BC94C62E777}"/>
            </a:ext>
          </a:extLst>
        </p:cNvPr>
        <p:cNvGrpSpPr/>
        <p:nvPr/>
      </p:nvGrpSpPr>
      <p:grpSpPr>
        <a:xfrm>
          <a:off x="0" y="0"/>
          <a:ext cx="0" cy="0"/>
          <a:chOff x="0" y="0"/>
          <a:chExt cx="0" cy="0"/>
        </a:xfrm>
      </p:grpSpPr>
      <p:sp>
        <p:nvSpPr>
          <p:cNvPr id="7" name="Cloud 6">
            <a:extLst>
              <a:ext uri="{FF2B5EF4-FFF2-40B4-BE49-F238E27FC236}">
                <a16:creationId xmlns:a16="http://schemas.microsoft.com/office/drawing/2014/main" id="{11D33D3F-DD49-B946-7B9C-0BF720F593A0}"/>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627D091A-40E6-1718-B329-0C8BD142303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826982EE-9F32-EB50-23B7-F6EE2D79A94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62721912-6E88-9BE0-9E96-87F5EEC5EF7C}"/>
                </a:ext>
              </a:extLst>
            </p:cNvPr>
            <p:cNvSpPr txBox="1"/>
            <p:nvPr/>
          </p:nvSpPr>
          <p:spPr>
            <a:xfrm>
              <a:off x="1110278" y="-94305"/>
              <a:ext cx="2460833" cy="4941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nối</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tiếp</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đoạn</a:t>
              </a:r>
              <a:r>
                <a:rPr lang="en-US" sz="2800" b="1" dirty="0">
                  <a:solidFill>
                    <a:prstClr val="white"/>
                  </a:solidFill>
                  <a:latin typeface="Arial-Rounded"/>
                  <a:ea typeface="Arial-Rounded"/>
                </a:rPr>
                <a:t> </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E5773E8-ACF3-1D57-7DF9-F7C4780F0AA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24A163DF-0D76-6B80-23A8-142B5D2649F1}"/>
              </a:ext>
            </a:extLst>
          </p:cNvPr>
          <p:cNvSpPr txBox="1"/>
          <p:nvPr/>
        </p:nvSpPr>
        <p:spPr>
          <a:xfrm>
            <a:off x="4273217" y="439628"/>
            <a:ext cx="4833076"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72B3548E-8D86-1B1B-8CEF-5AB82EC4454C}"/>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6014B222-160E-4FA6-4F44-6C18DBBA1000}"/>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F16C18D9-B974-4409-BC0A-809AE780F01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1C5DC83D-7C22-9652-2DE5-CCDDC4A62F4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AAC9476-BD50-AF1B-8544-A816C6B6DE3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B3E84C63-437E-F2B5-B933-D840E2329F94}"/>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490CBB7-0A5D-29FD-AB75-A261245B79AF}"/>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A7AF2AA8-1204-EA87-3F8B-3443BBA680B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1303599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a:t>
              </a:r>
              <a:r>
                <a:rPr lang="en-US" sz="2400" b="1" dirty="0">
                  <a:solidFill>
                    <a:prstClr val="white"/>
                  </a:solidFill>
                  <a:latin typeface="Arial-Rounded"/>
                  <a:ea typeface="Arial-Rounded"/>
                </a:rPr>
                <a:t>TOÀN BÀI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49624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115" y="567818"/>
            <a:ext cx="7145517" cy="5220240"/>
          </a:xfrm>
          <a:prstGeom prst="rect">
            <a:avLst/>
          </a:prstGeom>
        </p:spPr>
      </p:pic>
    </p:spTree>
    <p:extLst>
      <p:ext uri="{BB962C8B-B14F-4D97-AF65-F5344CB8AC3E}">
        <p14:creationId xmlns:p14="http://schemas.microsoft.com/office/powerpoint/2010/main" val="329296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25</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nước</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315369" y="274406"/>
            <a:ext cx="4889637" cy="738664"/>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188459" y="895612"/>
            <a:ext cx="10556999" cy="129266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53972" y="274406"/>
            <a:ext cx="4908490" cy="738664"/>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6" name="TextBox 15">
            <a:extLst>
              <a:ext uri="{FF2B5EF4-FFF2-40B4-BE49-F238E27FC236}">
                <a16:creationId xmlns:a16="http://schemas.microsoft.com/office/drawing/2014/main" id="{08BFB91A-685F-44FB-AD48-BF57E4B0D61A}"/>
              </a:ext>
            </a:extLst>
          </p:cNvPr>
          <p:cNvSpPr txBox="1"/>
          <p:nvPr/>
        </p:nvSpPr>
        <p:spPr>
          <a:xfrm>
            <a:off x="2917203" y="5212242"/>
            <a:ext cx="7324157" cy="16927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241360" y="5212241"/>
            <a:ext cx="1950640" cy="1533226"/>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3" y="3727946"/>
            <a:ext cx="2598102" cy="3036651"/>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640649" y="1011620"/>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640648" y="2342958"/>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2458676" y="365860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2420617" y="5231009"/>
            <a:ext cx="531447"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
        <p:nvSpPr>
          <p:cNvPr id="18" name="TextBox 17">
            <a:extLst>
              <a:ext uri="{FF2B5EF4-FFF2-40B4-BE49-F238E27FC236}">
                <a16:creationId xmlns:a16="http://schemas.microsoft.com/office/drawing/2014/main" id="{43DB0D57-E4C1-4E80-8664-1A0205E2CF88}"/>
              </a:ext>
            </a:extLst>
          </p:cNvPr>
          <p:cNvSpPr txBox="1"/>
          <p:nvPr/>
        </p:nvSpPr>
        <p:spPr>
          <a:xfrm>
            <a:off x="1097069" y="2198256"/>
            <a:ext cx="10648389" cy="129266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10" name="Rectangle 9"/>
          <p:cNvSpPr/>
          <p:nvPr/>
        </p:nvSpPr>
        <p:spPr>
          <a:xfrm>
            <a:off x="3179975" y="3557005"/>
            <a:ext cx="8565483" cy="1692771"/>
          </a:xfrm>
          <a:prstGeom prst="rect">
            <a:avLst/>
          </a:prstGeom>
        </p:spPr>
        <p:txBody>
          <a:bodyPr wrap="square">
            <a:spAutoFit/>
          </a:bodyPr>
          <a:lstStyle/>
          <a:p>
            <a:pPr indent="228594" algn="just"/>
            <a:r>
              <a:rPr lang="vi-VN" sz="2600" dirty="0"/>
              <a:t>Đất nước mình có ba miền Bắc, Trung, Nam với khí hậu khác nhau. Miền Bắc và miền Trung một năm có bốn mùa: xuân, hạ, thu, đông. Miền Nam có hai mùa: mùa mưa và mùa khô.</a:t>
            </a:r>
          </a:p>
        </p:txBody>
      </p:sp>
      <p:sp>
        <p:nvSpPr>
          <p:cNvPr id="19" name="TextBox 18">
            <a:extLst>
              <a:ext uri="{FF2B5EF4-FFF2-40B4-BE49-F238E27FC236}">
                <a16:creationId xmlns:a16="http://schemas.microsoft.com/office/drawing/2014/main" id="{43DB0D57-E4C1-4E80-8664-1A0205E2CF88}"/>
              </a:ext>
            </a:extLst>
          </p:cNvPr>
          <p:cNvSpPr txBox="1"/>
          <p:nvPr/>
        </p:nvSpPr>
        <p:spPr>
          <a:xfrm>
            <a:off x="1211810" y="961699"/>
            <a:ext cx="10556999"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p:txBody>
      </p:sp>
      <p:sp>
        <p:nvSpPr>
          <p:cNvPr id="20" name="TextBox 19">
            <a:extLst>
              <a:ext uri="{FF2B5EF4-FFF2-40B4-BE49-F238E27FC236}">
                <a16:creationId xmlns:a16="http://schemas.microsoft.com/office/drawing/2014/main" id="{43DB0D57-E4C1-4E80-8664-1A0205E2CF88}"/>
              </a:ext>
            </a:extLst>
          </p:cNvPr>
          <p:cNvSpPr txBox="1"/>
          <p:nvPr/>
        </p:nvSpPr>
        <p:spPr>
          <a:xfrm>
            <a:off x="1166114" y="2273558"/>
            <a:ext cx="10648389" cy="129266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sp>
        <p:nvSpPr>
          <p:cNvPr id="21" name="TextBox 20">
            <a:extLst>
              <a:ext uri="{FF2B5EF4-FFF2-40B4-BE49-F238E27FC236}">
                <a16:creationId xmlns:a16="http://schemas.microsoft.com/office/drawing/2014/main" id="{28530BC7-951C-41EE-892D-67BDEB236BAA}"/>
              </a:ext>
            </a:extLst>
          </p:cNvPr>
          <p:cNvSpPr txBox="1"/>
          <p:nvPr/>
        </p:nvSpPr>
        <p:spPr>
          <a:xfrm>
            <a:off x="2978869" y="3566220"/>
            <a:ext cx="8835633" cy="16927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22" name="TextBox 21">
            <a:extLst>
              <a:ext uri="{FF2B5EF4-FFF2-40B4-BE49-F238E27FC236}">
                <a16:creationId xmlns:a16="http://schemas.microsoft.com/office/drawing/2014/main" id="{08BFB91A-685F-44FB-AD48-BF57E4B0D61A}"/>
              </a:ext>
            </a:extLst>
          </p:cNvPr>
          <p:cNvSpPr txBox="1"/>
          <p:nvPr/>
        </p:nvSpPr>
        <p:spPr>
          <a:xfrm>
            <a:off x="2958892" y="5231009"/>
            <a:ext cx="7503551" cy="16927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spTree>
    <p:custDataLst>
      <p:tags r:id="rId1"/>
    </p:custDataLst>
    <p:extLst>
      <p:ext uri="{BB962C8B-B14F-4D97-AF65-F5344CB8AC3E}">
        <p14:creationId xmlns:p14="http://schemas.microsoft.com/office/powerpoint/2010/main" val="419125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5414" y="0"/>
            <a:ext cx="12462235" cy="6964218"/>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787648" y="1324854"/>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1433272" y="2377143"/>
            <a:ext cx="4057688" cy="101566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1344453" y="3554585"/>
            <a:ext cx="3124731" cy="101566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1585132" y="4607508"/>
            <a:ext cx="4512547" cy="101566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641030" y="2503139"/>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641030" y="3639260"/>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433641" y="4670505"/>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3576" y="-49730"/>
            <a:ext cx="12551225" cy="7013948"/>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787648" y="1324854"/>
            <a:ext cx="7037765" cy="106343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518819" y="2214521"/>
            <a:ext cx="11222182" cy="3785652"/>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vi-VN" sz="40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rPr>
              <a:t>Việt</a:t>
            </a:r>
            <a:r>
              <a:rPr kumimoji="0" lang="vi-VN" sz="4000" b="1" i="0" u="none" strike="noStrike" kern="1200" cap="none" spc="0" normalizeH="0" noProof="0" dirty="0">
                <a:ln>
                  <a:noFill/>
                </a:ln>
                <a:effectLst/>
                <a:uLnTx/>
                <a:uFillTx/>
                <a:latin typeface="+mj-lt"/>
                <a:ea typeface="Arial-Rounded" panose="020B0500000000000000" pitchFamily="34" charset="0"/>
                <a:cs typeface="Arial-Rounded" panose="020B0500000000000000" pitchFamily="34" charset="0"/>
              </a:rPr>
              <a:t> Nam có những vị anh hùng có công lớn với đất nước như Hai Bà Trưng, Bà Triệu, Trần Hưng Đạo, Quang Trung, Hồ Chí Minh,...   Những con người ấy đã làm rạng danh lịch sử nước nhà.</a:t>
            </a:r>
            <a:endParaRPr kumimoji="0" lang="en-US" sz="40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cxnSp>
        <p:nvCxnSpPr>
          <p:cNvPr id="3" name="Straight Connector 2"/>
          <p:cNvCxnSpPr/>
          <p:nvPr/>
        </p:nvCxnSpPr>
        <p:spPr>
          <a:xfrm flipH="1">
            <a:off x="3065418" y="2475372"/>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627121" y="3385417"/>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6874760" y="3385418"/>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8982892" y="3385417"/>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1926706" y="4304666"/>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5072074" y="4276929"/>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8704218" y="4276929"/>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8843555" y="4287296"/>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204755" y="5179383"/>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11152135" y="5179383"/>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1012798" y="5179383"/>
            <a:ext cx="139337" cy="62487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1863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3148137" y="613991"/>
            <a:ext cx="1084780" cy="650499"/>
          </a:xfrm>
          <a:prstGeom prst="rect">
            <a:avLst/>
          </a:prstGeom>
          <a:noFill/>
        </p:spPr>
        <p:txBody>
          <a:bodyPr wrap="square" rtlCol="0">
            <a:spAutoFit/>
          </a:bodyPr>
          <a:lstStyle/>
          <a:p>
            <a:pPr algn="ctr">
              <a:lnSpc>
                <a:spcPct val="150000"/>
              </a:lnSpc>
            </a:pPr>
            <a:r>
              <a:rPr lang="vi-VN" sz="2800" b="1" dirty="0">
                <a:solidFill>
                  <a:srgbClr val="17479D"/>
                </a:solidFill>
                <a:latin typeface="+mj-lt"/>
              </a:rPr>
              <a:t>ĐỌC</a:t>
            </a:r>
            <a:endParaRPr lang="en-US" sz="2800" b="1" dirty="0">
              <a:solidFill>
                <a:srgbClr val="17479D"/>
              </a:solidFill>
              <a:latin typeface="+mj-lt"/>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518782" y="959005"/>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137632" y="1688283"/>
            <a:ext cx="7995683" cy="658835"/>
          </a:xfrm>
          <a:prstGeom prst="rect">
            <a:avLst/>
          </a:prstGeom>
        </p:spPr>
        <p:txBody>
          <a:bodyPr wrap="square">
            <a:spAutoFit/>
          </a:bodyPr>
          <a:lstStyle/>
          <a:p>
            <a:pPr algn="just">
              <a:lnSpc>
                <a:spcPct val="150000"/>
              </a:lnSpc>
            </a:pPr>
            <a:r>
              <a:rPr lang="vi-VN" sz="2800" dirty="0">
                <a:latin typeface="+mj-lt"/>
              </a:rPr>
              <a:t>     </a:t>
            </a:r>
            <a:r>
              <a:rPr lang="vi-VN" sz="2800" b="1" dirty="0">
                <a:latin typeface="+mj-lt"/>
              </a:rPr>
              <a:t>Khí hậu</a:t>
            </a:r>
          </a:p>
        </p:txBody>
      </p:sp>
      <p:sp>
        <p:nvSpPr>
          <p:cNvPr id="6" name="Oval 5">
            <a:extLst>
              <a:ext uri="{FF2B5EF4-FFF2-40B4-BE49-F238E27FC236}">
                <a16:creationId xmlns:a16="http://schemas.microsoft.com/office/drawing/2014/main" id="{05260A31-877E-46DB-BCEB-DF51C579FAA0}"/>
              </a:ext>
            </a:extLst>
          </p:cNvPr>
          <p:cNvSpPr/>
          <p:nvPr/>
        </p:nvSpPr>
        <p:spPr>
          <a:xfrm>
            <a:off x="2258140" y="1871521"/>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3982269" y="1690367"/>
            <a:ext cx="7080133" cy="1384995"/>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940438" y="3429000"/>
            <a:ext cx="8121965" cy="296612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1160</Words>
  <Application>Microsoft Office PowerPoint</Application>
  <PresentationFormat>Widescreen</PresentationFormat>
  <Paragraphs>77</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等线</vt:lpstr>
      <vt:lpstr>等线 Light</vt:lpstr>
      <vt:lpstr>Arial</vt:lpstr>
      <vt:lpstr>Arial-Rounded</vt:lpstr>
      <vt:lpstr>Calibri</vt:lpstr>
      <vt:lpstr>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39</cp:revision>
  <dcterms:created xsi:type="dcterms:W3CDTF">2021-07-20T01:55:21Z</dcterms:created>
  <dcterms:modified xsi:type="dcterms:W3CDTF">2026-04-14T08:06:48Z</dcterms:modified>
</cp:coreProperties>
</file>