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9"/>
  </p:notesMasterIdLst>
  <p:sldIdLst>
    <p:sldId id="393" r:id="rId3"/>
    <p:sldId id="380" r:id="rId4"/>
    <p:sldId id="366" r:id="rId5"/>
    <p:sldId id="367" r:id="rId6"/>
    <p:sldId id="388" r:id="rId7"/>
    <p:sldId id="369" r:id="rId8"/>
  </p:sldIdLst>
  <p:sldSz cx="6858000" cy="5143500"/>
  <p:notesSz cx="6858000" cy="9144000"/>
  <p:embeddedFontLst>
    <p:embeddedFont>
      <p:font typeface="HP001" panose="020B0604020202020204" charset="0"/>
      <p:regular r:id="rId10"/>
      <p:bold r:id="rId11"/>
    </p:embeddedFont>
    <p:embeddedFont>
      <p:font typeface="HP001 4 hàng" panose="020B0604020202020204" charset="0"/>
      <p:regular r:id="rId12"/>
      <p:bold r:id="rId13"/>
    </p:embeddedFont>
    <p:embeddedFont>
      <p:font typeface="Kalam" panose="020B0604020202020204" charset="0"/>
      <p:regular r:id="rId14"/>
      <p:bold r:id="rId15"/>
    </p:embeddedFont>
    <p:embeddedFont>
      <p:font typeface="Montserrat" panose="00000500000000000000" pitchFamily="2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0090"/>
    <a:srgbClr val="AEE2FA"/>
    <a:srgbClr val="07A7AF"/>
    <a:srgbClr val="F6D5A8"/>
    <a:srgbClr val="F45A21"/>
    <a:srgbClr val="DBE9AE"/>
    <a:srgbClr val="72B451"/>
    <a:srgbClr val="F9B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2818" autoAdjust="0"/>
  </p:normalViewPr>
  <p:slideViewPr>
    <p:cSldViewPr snapToGrid="0">
      <p:cViewPr varScale="1">
        <p:scale>
          <a:sx n="110" d="100"/>
          <a:sy n="110" d="100"/>
        </p:scale>
        <p:origin x="10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0">
            <a:lum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08A93-846A-4A8F-9CF9-4EDB36AEC756}"/>
              </a:ext>
            </a:extLst>
          </p:cNvPr>
          <p:cNvSpPr txBox="1"/>
          <p:nvPr userDrawn="1"/>
        </p:nvSpPr>
        <p:spPr>
          <a:xfrm>
            <a:off x="4517337" y="4848544"/>
            <a:ext cx="16449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FeistyForwarders_0968120672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mp4"/><Relationship Id="rId2" Type="http://schemas.microsoft.com/office/2007/relationships/media" Target="../media/media2.mp4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BCC267-D1DB-4DC3-A9FE-B6A6D3DF95F5}"/>
              </a:ext>
            </a:extLst>
          </p:cNvPr>
          <p:cNvSpPr txBox="1"/>
          <p:nvPr/>
        </p:nvSpPr>
        <p:spPr>
          <a:xfrm>
            <a:off x="1401418" y="2066330"/>
            <a:ext cx="4412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Khởi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động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79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91C9EF8-72BA-4B72-9A68-78B0D07CF670}"/>
              </a:ext>
            </a:extLst>
          </p:cNvPr>
          <p:cNvGrpSpPr/>
          <p:nvPr/>
        </p:nvGrpSpPr>
        <p:grpSpPr>
          <a:xfrm>
            <a:off x="1144267" y="1390819"/>
            <a:ext cx="5142133" cy="3364044"/>
            <a:chOff x="1144267" y="1390819"/>
            <a:chExt cx="5142133" cy="336404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CE7965E-15E4-4539-8F73-1221C485FF86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F4BE2236-C873-4ACB-91A2-AF8C9A20AE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E66B74F-222E-4D10-9EC3-3EAC409DA511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VIẾT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86F2315-7849-4AD2-B097-AF6704F183B9}"/>
                  </a:ext>
                </a:extLst>
              </p:cNvPr>
              <p:cNvSpPr txBox="1"/>
              <p:nvPr/>
            </p:nvSpPr>
            <p:spPr>
              <a:xfrm>
                <a:off x="1961448" y="260861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3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0B954744-FE93-4D3C-84D2-62EADC3E70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C44356-AC6D-4A2B-A776-C4D3FA9D1107}"/>
              </a:ext>
            </a:extLst>
          </p:cNvPr>
          <p:cNvGrpSpPr/>
          <p:nvPr/>
        </p:nvGrpSpPr>
        <p:grpSpPr>
          <a:xfrm>
            <a:off x="223488" y="617893"/>
            <a:ext cx="1642272" cy="656978"/>
            <a:chOff x="340718" y="617893"/>
            <a:chExt cx="1642272" cy="65697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11AF4CF-CA25-447D-8497-AD589A63A8BF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84DFFE-B7BA-427D-A0AB-872AC801FD7E}"/>
                </a:ext>
              </a:extLst>
            </p:cNvPr>
            <p:cNvSpPr txBox="1"/>
            <p:nvPr/>
          </p:nvSpPr>
          <p:spPr>
            <a:xfrm>
              <a:off x="340718" y="628540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25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FA93BE4-4361-45CD-B295-2AC490224729}"/>
              </a:ext>
            </a:extLst>
          </p:cNvPr>
          <p:cNvSpPr txBox="1"/>
          <p:nvPr/>
        </p:nvSpPr>
        <p:spPr>
          <a:xfrm>
            <a:off x="1727115" y="466215"/>
            <a:ext cx="49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ĐẤT NƯỚC CHÚNG MÌNH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4029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8A76E32E-EFD7-43A2-8BE1-2CC33F1F21FD}"/>
              </a:ext>
            </a:extLst>
          </p:cNvPr>
          <p:cNvSpPr txBox="1"/>
          <p:nvPr/>
        </p:nvSpPr>
        <p:spPr>
          <a:xfrm>
            <a:off x="1688168" y="491298"/>
            <a:ext cx="5693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CHỮ HOA</a:t>
            </a:r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4400" dirty="0">
                <a:solidFill>
                  <a:schemeClr val="accent2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Ƚ </a:t>
            </a:r>
            <a:r>
              <a:rPr lang="en-US" sz="3200" dirty="0">
                <a:solidFill>
                  <a:schemeClr val="accent2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(</a:t>
            </a:r>
            <a:r>
              <a:rPr lang="vi-VN" sz="3200" dirty="0">
                <a:solidFill>
                  <a:schemeClr val="accent2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kiểu 2)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A66F75-794B-4C19-8614-87E015BBE1F5}"/>
              </a:ext>
            </a:extLst>
          </p:cNvPr>
          <p:cNvSpPr txBox="1"/>
          <p:nvPr/>
        </p:nvSpPr>
        <p:spPr>
          <a:xfrm>
            <a:off x="904876" y="1325222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Ƚ </a:t>
            </a:r>
            <a:r>
              <a:rPr lang="vi-VN" sz="2000" b="1" dirty="0">
                <a:solidFill>
                  <a:srgbClr val="F7446B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(kiểu 2)</a:t>
            </a:r>
            <a:endParaRPr lang="en-US" sz="20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7568F6-4F8E-4244-A851-1C4053BD58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504" t="8824" r="27740" b="7101"/>
          <a:stretch/>
        </p:blipFill>
        <p:spPr>
          <a:xfrm>
            <a:off x="347314" y="331799"/>
            <a:ext cx="1319082" cy="1304243"/>
          </a:xfrm>
          <a:prstGeom prst="ellipse">
            <a:avLst/>
          </a:prstGeom>
        </p:spPr>
      </p:pic>
      <p:pic>
        <p:nvPicPr>
          <p:cNvPr id="3" name="Picture 2" descr="A picture containing athletic game, sport&#10;&#10;Description automatically generated">
            <a:extLst>
              <a:ext uri="{FF2B5EF4-FFF2-40B4-BE49-F238E27FC236}">
                <a16:creationId xmlns:a16="http://schemas.microsoft.com/office/drawing/2014/main" id="{C0027D12-8F78-473A-AC3E-427568C97B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377"/>
          <a:stretch/>
        </p:blipFill>
        <p:spPr>
          <a:xfrm>
            <a:off x="772223" y="2024457"/>
            <a:ext cx="2656777" cy="2627745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2D9201C-5D7D-412A-A794-2BF0B60F4F9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634" t="20989" r="11585" b="22962"/>
          <a:stretch/>
        </p:blipFill>
        <p:spPr>
          <a:xfrm>
            <a:off x="3825096" y="2455102"/>
            <a:ext cx="2100311" cy="2197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005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C289B-3376-435C-9503-4FF63C714155}"/>
              </a:ext>
            </a:extLst>
          </p:cNvPr>
          <p:cNvSpPr txBox="1"/>
          <p:nvPr/>
        </p:nvSpPr>
        <p:spPr>
          <a:xfrm>
            <a:off x="751713" y="405667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Ƚ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 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cỡ vừa)</a:t>
            </a:r>
            <a:endParaRPr lang="en-US" sz="18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V kiểu 2">
            <a:hlinkClick r:id="" action="ppaction://media"/>
            <a:extLst>
              <a:ext uri="{FF2B5EF4-FFF2-40B4-BE49-F238E27FC236}">
                <a16:creationId xmlns:a16="http://schemas.microsoft.com/office/drawing/2014/main" id="{FDDD5CEE-2B6C-451F-9360-B140B66B49D5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5"/>
          <a:srcRect l="14630" t="6850" r="21758"/>
          <a:stretch/>
        </p:blipFill>
        <p:spPr>
          <a:xfrm>
            <a:off x="1371600" y="1132620"/>
            <a:ext cx="4362527" cy="36052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923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C289B-3376-435C-9503-4FF63C714155}"/>
              </a:ext>
            </a:extLst>
          </p:cNvPr>
          <p:cNvSpPr txBox="1"/>
          <p:nvPr/>
        </p:nvSpPr>
        <p:spPr>
          <a:xfrm>
            <a:off x="751713" y="405667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Ƚ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 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cỡ nhỏ)</a:t>
            </a:r>
            <a:endParaRPr lang="en-US" sz="18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V kiểu 2">
            <a:hlinkClick r:id="" action="ppaction://media"/>
            <a:extLst>
              <a:ext uri="{FF2B5EF4-FFF2-40B4-BE49-F238E27FC236}">
                <a16:creationId xmlns:a16="http://schemas.microsoft.com/office/drawing/2014/main" id="{DCC15653-A62A-465B-B03F-AD80D6647B45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2756" y="1158086"/>
            <a:ext cx="4912487" cy="35797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E70588-2D4E-4C7D-A40A-E71475A7B4A1}"/>
              </a:ext>
            </a:extLst>
          </p:cNvPr>
          <p:cNvSpPr/>
          <p:nvPr/>
        </p:nvSpPr>
        <p:spPr>
          <a:xfrm>
            <a:off x="1066800" y="1158086"/>
            <a:ext cx="2489200" cy="543714"/>
          </a:xfrm>
          <a:prstGeom prst="rect">
            <a:avLst/>
          </a:prstGeom>
          <a:solidFill>
            <a:schemeClr val="accent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15D945-25DD-45B2-836C-11C71F4CEB45}"/>
              </a:ext>
            </a:extLst>
          </p:cNvPr>
          <p:cNvSpPr/>
          <p:nvPr/>
        </p:nvSpPr>
        <p:spPr>
          <a:xfrm>
            <a:off x="3698832" y="4241799"/>
            <a:ext cx="1863768" cy="496034"/>
          </a:xfrm>
          <a:prstGeom prst="rect">
            <a:avLst/>
          </a:prstGeom>
          <a:solidFill>
            <a:schemeClr val="accent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521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VIẾT ỨNG DỤNG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754FE6-469E-432F-8768-2B969E42EFAB}"/>
              </a:ext>
            </a:extLst>
          </p:cNvPr>
          <p:cNvGrpSpPr/>
          <p:nvPr/>
        </p:nvGrpSpPr>
        <p:grpSpPr>
          <a:xfrm>
            <a:off x="233622" y="1807065"/>
            <a:ext cx="6616758" cy="826314"/>
            <a:chOff x="328872" y="2049957"/>
            <a:chExt cx="6616758" cy="8263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4D8E6F-D81C-4EFE-BBC4-08CAD6D8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16630" b="84500"/>
            <a:stretch/>
          </p:blipFill>
          <p:spPr>
            <a:xfrm>
              <a:off x="328872" y="2049957"/>
              <a:ext cx="6372918" cy="82631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586EF1-CA11-4F32-82A9-5E06B7A286ED}"/>
                </a:ext>
              </a:extLst>
            </p:cNvPr>
            <p:cNvSpPr txBox="1"/>
            <p:nvPr/>
          </p:nvSpPr>
          <p:spPr>
            <a:xfrm>
              <a:off x="763715" y="2332771"/>
              <a:ext cx="618191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vi-VN" sz="2400" dirty="0">
                  <a:solidFill>
                    <a:srgbClr val="FF0000"/>
                  </a:solidFill>
                  <a:latin typeface="HP001" panose="020B0603050302020204" pitchFamily="34" charset="0"/>
                  <a:ea typeface="HP001" panose="020B0603050302020204" pitchFamily="34" charset="0"/>
                </a:rPr>
                <a:t>Ƚ</a:t>
              </a:r>
              <a:r>
                <a:rPr lang="vi-VN" sz="24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iệt Nam có nhiều danh lam thắng cảnh.</a:t>
              </a:r>
              <a:endParaRPr lang="en-US" sz="2400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0FE1D14-1F8A-460B-AE3A-5248B91830EC}"/>
              </a:ext>
            </a:extLst>
          </p:cNvPr>
          <p:cNvSpPr txBox="1"/>
          <p:nvPr/>
        </p:nvSpPr>
        <p:spPr>
          <a:xfrm>
            <a:off x="789460" y="2633379"/>
            <a:ext cx="6119826" cy="177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b. </a:t>
            </a:r>
            <a:r>
              <a:rPr lang="en-US" sz="1500" dirty="0" err="1">
                <a:latin typeface="UTM Avo" panose="02040603050506020204" pitchFamily="18" charset="0"/>
              </a:rPr>
              <a:t>Khoảng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giữa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tiếng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cao</a:t>
            </a:r>
            <a:r>
              <a:rPr lang="en-US" sz="1500" dirty="0">
                <a:latin typeface="UTM Avo" panose="02040603050506020204" pitchFamily="18" charset="0"/>
              </a:rPr>
              <a:t> 2.5 li 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73E842-C79A-43ED-93DD-4C0ED0056686}"/>
              </a:ext>
            </a:extLst>
          </p:cNvPr>
          <p:cNvSpPr txBox="1"/>
          <p:nvPr/>
        </p:nvSpPr>
        <p:spPr>
          <a:xfrm>
            <a:off x="789460" y="3680260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6B698B-31A4-4BB7-9E24-D4B02BD2ADF2}"/>
              </a:ext>
            </a:extLst>
          </p:cNvPr>
          <p:cNvSpPr txBox="1"/>
          <p:nvPr/>
        </p:nvSpPr>
        <p:spPr>
          <a:xfrm>
            <a:off x="789460" y="3037425"/>
            <a:ext cx="1335888" cy="40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  <a:sym typeface="Wingdings" panose="05000000000000000000" pitchFamily="2" charset="2"/>
              </a:rPr>
              <a:t>Ƚ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65350D-A3F4-44FE-A5E1-390A38EA53AC}"/>
              </a:ext>
            </a:extLst>
          </p:cNvPr>
          <p:cNvSpPr txBox="1"/>
          <p:nvPr/>
        </p:nvSpPr>
        <p:spPr>
          <a:xfrm>
            <a:off x="789460" y="4323881"/>
            <a:ext cx="6119826" cy="40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  <a:sym typeface="Wingdings" panose="05000000000000000000" pitchFamily="2" charset="2"/>
              </a:rPr>
              <a:t>Ƚ, h, l, 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FB51A9C-F396-4A4E-87E5-C0616682E7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504" t="8824" r="27740" b="7101"/>
          <a:stretch/>
        </p:blipFill>
        <p:spPr>
          <a:xfrm>
            <a:off x="347314" y="331799"/>
            <a:ext cx="1319082" cy="1304243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163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4" grpId="0" uiExpand="1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9.Canhcuanhoba[2021060210170726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3383</TotalTime>
  <Words>117</Words>
  <Application>Microsoft Office PowerPoint</Application>
  <PresentationFormat>Custom</PresentationFormat>
  <Paragraphs>20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HP001 4 hàng</vt:lpstr>
      <vt:lpstr>UTM Avo</vt:lpstr>
      <vt:lpstr>Montserrat</vt:lpstr>
      <vt:lpstr>Arial</vt:lpstr>
      <vt:lpstr>UTM Cookies</vt:lpstr>
      <vt:lpstr>HP001</vt:lpstr>
      <vt:lpstr>Kalam</vt:lpstr>
      <vt:lpstr>Calibri</vt:lpstr>
      <vt:lpstr>Calibri Light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Administrator</cp:lastModifiedBy>
  <cp:revision>230</cp:revision>
  <dcterms:modified xsi:type="dcterms:W3CDTF">2026-04-14T13:37:20Z</dcterms:modified>
</cp:coreProperties>
</file>