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9" r:id="rId2"/>
  </p:sldMasterIdLst>
  <p:notesMasterIdLst>
    <p:notesMasterId r:id="rId18"/>
  </p:notesMasterIdLst>
  <p:sldIdLst>
    <p:sldId id="575" r:id="rId3"/>
    <p:sldId id="584" r:id="rId4"/>
    <p:sldId id="263" r:id="rId5"/>
    <p:sldId id="524" r:id="rId6"/>
    <p:sldId id="544" r:id="rId7"/>
    <p:sldId id="277" r:id="rId8"/>
    <p:sldId id="574" r:id="rId9"/>
    <p:sldId id="576" r:id="rId10"/>
    <p:sldId id="578" r:id="rId11"/>
    <p:sldId id="579" r:id="rId12"/>
    <p:sldId id="572" r:id="rId13"/>
    <p:sldId id="580" r:id="rId14"/>
    <p:sldId id="581" r:id="rId15"/>
    <p:sldId id="582" r:id="rId16"/>
    <p:sldId id="5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3588" autoAdjust="0"/>
  </p:normalViewPr>
  <p:slideViewPr>
    <p:cSldViewPr snapToGrid="0">
      <p:cViewPr varScale="1">
        <p:scale>
          <a:sx n="58" d="100"/>
          <a:sy n="58" d="100"/>
        </p:scale>
        <p:origin x="11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đọc mẫu</a:t>
            </a:r>
          </a:p>
          <a:p>
            <a:pPr marL="171450" indent="-171450">
              <a:buFontTx/>
              <a:buChar char="-"/>
            </a:pPr>
            <a:r>
              <a:rPr lang="en-US"/>
              <a:t>Giới thiệu giọng đọc</a:t>
            </a:r>
          </a:p>
          <a:p>
            <a:pPr marL="171450" indent="-171450">
              <a:buFontTx/>
              <a:buChar char="-"/>
            </a:pPr>
            <a:r>
              <a:rPr lang="en-US"/>
              <a:t>HS chia đoạn</a:t>
            </a:r>
          </a:p>
          <a:p>
            <a:pPr marL="171450" indent="-171450">
              <a:buFontTx/>
              <a:buChar char="-"/>
            </a:pPr>
            <a:r>
              <a:rPr lang="en-US"/>
              <a:t>3 HS đọc nối tiếp đoạn kết hợp tìm từ khó đọc</a:t>
            </a:r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86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3 HS đọc nối tiếp đoạn (lần 2)</a:t>
            </a:r>
          </a:p>
          <a:p>
            <a:pPr marL="171450" indent="-171450">
              <a:buFontTx/>
              <a:buChar char="-"/>
            </a:pPr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HS lắng nghe và tìm ra vị trí GV ngắt nghỉ hơi</a:t>
            </a:r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6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D776-3D92-F8A1-8F31-6FB3FA3B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9357BF91-C45A-345D-7D01-3D5465AA8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3B0DD0E7-3BF6-0F68-26BD-7BD194CF7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Các nhóm đọc thầm</a:t>
            </a:r>
          </a:p>
          <a:p>
            <a:pPr marL="171450" indent="-171450">
              <a:buFontTx/>
              <a:buChar char="-"/>
            </a:pPr>
            <a:r>
              <a:rPr lang="en-US"/>
              <a:t>Các nhóm thi đọc</a:t>
            </a:r>
          </a:p>
          <a:p>
            <a:pPr marL="171450" indent="-171450">
              <a:buFontTx/>
              <a:buChar char="-"/>
            </a:pPr>
            <a:r>
              <a:rPr lang="en-US"/>
              <a:t>Nhận xét tuyên dương</a:t>
            </a:r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4AD794C-F983-8624-3E67-9A96A1D90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6ABF0-211C-07B2-9345-4DB8B92E0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674CCD8C-A68B-AC62-C5FD-4500DA1AB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AA690204-ED93-3DF2-02E0-37F04FB5F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Các nhóm đọc thầm</a:t>
            </a:r>
          </a:p>
          <a:p>
            <a:pPr marL="171450" indent="-171450">
              <a:buFontTx/>
              <a:buChar char="-"/>
            </a:pPr>
            <a:r>
              <a:rPr lang="en-US"/>
              <a:t>Các nhóm thi đọc</a:t>
            </a:r>
          </a:p>
          <a:p>
            <a:pPr marL="171450" indent="-171450">
              <a:buFontTx/>
              <a:buChar char="-"/>
            </a:pPr>
            <a:r>
              <a:rPr lang="en-US"/>
              <a:t>Nhận xét tuyên dương</a:t>
            </a:r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BC137C3-D217-0AF8-FD17-5343DB1E7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0E38C-F5AE-E08D-5ECA-C5DF0C93F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078D8F62-B921-F16B-C729-9BC9218A2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BFA09F3F-A706-A16E-D46A-EE705B833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3 HS đọc nối tiếp đoạn (lần 2)</a:t>
            </a:r>
          </a:p>
          <a:p>
            <a:pPr marL="171450" indent="-171450">
              <a:buFontTx/>
              <a:buChar char="-"/>
            </a:pPr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9064685-9DBB-3BA8-FA0D-AAF2B3940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12DCB-3FE2-DA07-869C-8FEF860E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9613546B-8AB1-A82E-A1D7-41887A9D1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5C4FF05A-D35C-64EA-D354-A248C7A69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3 HS đọc nối tiếp đoạn (lần 2)</a:t>
            </a:r>
          </a:p>
          <a:p>
            <a:pPr marL="171450" indent="-171450">
              <a:buFontTx/>
              <a:buChar char="-"/>
            </a:pPr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00F7AF0-9372-C15A-6D27-BB398674B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64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497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74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67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90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70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538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480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539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70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49949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24673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F719-1A9D-47B4-A385-09EFA52473C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7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574F-610D-4371-8A17-C7923B0D80FE}"/>
              </a:ext>
            </a:extLst>
          </p:cNvPr>
          <p:cNvSpPr txBox="1">
            <a:spLocks/>
          </p:cNvSpPr>
          <p:nvPr/>
        </p:nvSpPr>
        <p:spPr>
          <a:xfrm>
            <a:off x="3106269" y="2436770"/>
            <a:ext cx="6091518" cy="1179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8;p32">
            <a:extLst>
              <a:ext uri="{FF2B5EF4-FFF2-40B4-BE49-F238E27FC236}">
                <a16:creationId xmlns:a16="http://schemas.microsoft.com/office/drawing/2014/main" id="{6E097C7A-0FB4-4076-B644-84CB39481373}"/>
              </a:ext>
            </a:extLst>
          </p:cNvPr>
          <p:cNvGrpSpPr/>
          <p:nvPr/>
        </p:nvGrpSpPr>
        <p:grpSpPr>
          <a:xfrm>
            <a:off x="116751" y="475060"/>
            <a:ext cx="5982534" cy="379730"/>
            <a:chOff x="603225" y="2182575"/>
            <a:chExt cx="2577800" cy="424450"/>
          </a:xfrm>
        </p:grpSpPr>
        <p:sp>
          <p:nvSpPr>
            <p:cNvPr id="3" name="Google Shape;379;p32">
              <a:extLst>
                <a:ext uri="{FF2B5EF4-FFF2-40B4-BE49-F238E27FC236}">
                  <a16:creationId xmlns:a16="http://schemas.microsoft.com/office/drawing/2014/main" id="{996A5622-E3F7-41F4-BC64-76BF9FBFE7A7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80;p32">
              <a:extLst>
                <a:ext uri="{FF2B5EF4-FFF2-40B4-BE49-F238E27FC236}">
                  <a16:creationId xmlns:a16="http://schemas.microsoft.com/office/drawing/2014/main" id="{05C96543-C6AA-450F-8021-BEF8FC1CF4A1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81;p32">
              <a:extLst>
                <a:ext uri="{FF2B5EF4-FFF2-40B4-BE49-F238E27FC236}">
                  <a16:creationId xmlns:a16="http://schemas.microsoft.com/office/drawing/2014/main" id="{CBFF915E-8ACC-4EAC-9BD8-6B1F840A7A5F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14">
            <a:extLst>
              <a:ext uri="{FF2B5EF4-FFF2-40B4-BE49-F238E27FC236}">
                <a16:creationId xmlns:a16="http://schemas.microsoft.com/office/drawing/2014/main" id="{E8FB6A2A-4F97-4EE0-AC20-262991BAF69F}"/>
              </a:ext>
            </a:extLst>
          </p:cNvPr>
          <p:cNvSpPr/>
          <p:nvPr/>
        </p:nvSpPr>
        <p:spPr>
          <a:xfrm>
            <a:off x="473137" y="2309185"/>
            <a:ext cx="175881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spc="25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b="1" spc="25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25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C2C4553-378A-47E1-99E9-C02C6FE3C1F2}"/>
              </a:ext>
            </a:extLst>
          </p:cNvPr>
          <p:cNvSpPr/>
          <p:nvPr/>
        </p:nvSpPr>
        <p:spPr>
          <a:xfrm>
            <a:off x="2142213" y="2292029"/>
            <a:ext cx="943570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154FB99-F124-4FE3-A683-FE1F28BF8D13}"/>
              </a:ext>
            </a:extLst>
          </p:cNvPr>
          <p:cNvSpPr/>
          <p:nvPr/>
        </p:nvSpPr>
        <p:spPr>
          <a:xfrm>
            <a:off x="473137" y="2994309"/>
            <a:ext cx="263405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386;p32">
            <a:extLst>
              <a:ext uri="{FF2B5EF4-FFF2-40B4-BE49-F238E27FC236}">
                <a16:creationId xmlns:a16="http://schemas.microsoft.com/office/drawing/2014/main" id="{AEFBE9AD-4017-4409-B4C3-F83CD7C9BA27}"/>
              </a:ext>
            </a:extLst>
          </p:cNvPr>
          <p:cNvSpPr txBox="1">
            <a:spLocks/>
          </p:cNvSpPr>
          <p:nvPr/>
        </p:nvSpPr>
        <p:spPr>
          <a:xfrm>
            <a:off x="0" y="523233"/>
            <a:ext cx="5696784" cy="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10712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hinh-nen-Powerpoint-32.jpg">
            <a:extLst>
              <a:ext uri="{FF2B5EF4-FFF2-40B4-BE49-F238E27FC236}">
                <a16:creationId xmlns:a16="http://schemas.microsoft.com/office/drawing/2014/main" id="{5EFF2FAF-5850-40D8-B959-54933BA6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27000" cy="7011297"/>
          </a:xfrm>
          <a:prstGeom prst="rect">
            <a:avLst/>
          </a:prstGeom>
          <a:noFill/>
        </p:spPr>
      </p:pic>
      <p:sp>
        <p:nvSpPr>
          <p:cNvPr id="6" name="Tiêu đề 5">
            <a:extLst>
              <a:ext uri="{FF2B5EF4-FFF2-40B4-BE49-F238E27FC236}">
                <a16:creationId xmlns:a16="http://schemas.microsoft.com/office/drawing/2014/main" id="{8A0BE15B-8166-4404-9F0F-F476A3A8B2A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văn dài:</a:t>
            </a:r>
            <a:endParaRPr lang="vi-VN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878E014-AEF7-44CA-8241-075BFCA63C71}"/>
              </a:ext>
            </a:extLst>
          </p:cNvPr>
          <p:cNvSpPr txBox="1"/>
          <p:nvPr/>
        </p:nvSpPr>
        <p:spPr>
          <a:xfrm>
            <a:off x="302985" y="2688410"/>
            <a:ext cx="119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Đó là tổ tiên  của các dân tộc anh em  trên đất nước ta ngày nay.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C2E4401C-46F5-4CE0-968C-FDD66EECD7EB}"/>
              </a:ext>
            </a:extLst>
          </p:cNvPr>
          <p:cNvCxnSpPr/>
          <p:nvPr/>
        </p:nvCxnSpPr>
        <p:spPr>
          <a:xfrm flipH="1">
            <a:off x="2724893" y="2836765"/>
            <a:ext cx="134471" cy="34962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DCF9631-543E-4308-BE90-F7E46D4FAC02}"/>
              </a:ext>
            </a:extLst>
          </p:cNvPr>
          <p:cNvCxnSpPr/>
          <p:nvPr/>
        </p:nvCxnSpPr>
        <p:spPr>
          <a:xfrm flipH="1">
            <a:off x="7224893" y="2836765"/>
            <a:ext cx="134471" cy="34962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59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01FA-0BA4-3CE5-A07D-3F9C5E113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68BD412-D244-0E74-2C5B-1F1B41084357}"/>
              </a:ext>
            </a:extLst>
          </p:cNvPr>
          <p:cNvSpPr/>
          <p:nvPr/>
        </p:nvSpPr>
        <p:spPr>
          <a:xfrm>
            <a:off x="3427350" y="372149"/>
            <a:ext cx="4748463" cy="615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Google Shape;386;p32">
            <a:extLst>
              <a:ext uri="{FF2B5EF4-FFF2-40B4-BE49-F238E27FC236}">
                <a16:creationId xmlns:a16="http://schemas.microsoft.com/office/drawing/2014/main" id="{B3C0F1C2-0BBA-9228-8CB7-FF33BA9538A2}"/>
              </a:ext>
            </a:extLst>
          </p:cNvPr>
          <p:cNvSpPr txBox="1">
            <a:spLocks/>
          </p:cNvSpPr>
          <p:nvPr/>
        </p:nvSpPr>
        <p:spPr>
          <a:xfrm>
            <a:off x="4192001" y="491175"/>
            <a:ext cx="3983812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625D710-2C4A-6A7B-960D-03A37B5988F4}"/>
              </a:ext>
            </a:extLst>
          </p:cNvPr>
          <p:cNvSpPr txBox="1"/>
          <p:nvPr/>
        </p:nvSpPr>
        <p:spPr>
          <a:xfrm>
            <a:off x="284205" y="1451919"/>
            <a:ext cx="11380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ưu đồ: Đường kết nối 7">
            <a:extLst>
              <a:ext uri="{FF2B5EF4-FFF2-40B4-BE49-F238E27FC236}">
                <a16:creationId xmlns:a16="http://schemas.microsoft.com/office/drawing/2014/main" id="{56FED7B5-79AA-5D90-5E51-2616C2B38B30}"/>
              </a:ext>
            </a:extLst>
          </p:cNvPr>
          <p:cNvSpPr/>
          <p:nvPr/>
        </p:nvSpPr>
        <p:spPr>
          <a:xfrm>
            <a:off x="2983832" y="208547"/>
            <a:ext cx="946484" cy="89806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79440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1BEB-41BA-6822-1EBF-10BCDCDC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C5EBE940-B43C-9EAB-BDFE-4967F9D4105A}"/>
              </a:ext>
            </a:extLst>
          </p:cNvPr>
          <p:cNvSpPr/>
          <p:nvPr/>
        </p:nvSpPr>
        <p:spPr>
          <a:xfrm>
            <a:off x="3427350" y="372149"/>
            <a:ext cx="4748463" cy="615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Google Shape;386;p32">
            <a:extLst>
              <a:ext uri="{FF2B5EF4-FFF2-40B4-BE49-F238E27FC236}">
                <a16:creationId xmlns:a16="http://schemas.microsoft.com/office/drawing/2014/main" id="{D30C9028-CE37-091C-FC5C-D3CB92DAE8C6}"/>
              </a:ext>
            </a:extLst>
          </p:cNvPr>
          <p:cNvSpPr txBox="1">
            <a:spLocks/>
          </p:cNvSpPr>
          <p:nvPr/>
        </p:nvSpPr>
        <p:spPr>
          <a:xfrm>
            <a:off x="4192001" y="491175"/>
            <a:ext cx="3983812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3BBB20E-0463-3F20-21B2-259A9B2CA7B1}"/>
              </a:ext>
            </a:extLst>
          </p:cNvPr>
          <p:cNvSpPr txBox="1"/>
          <p:nvPr/>
        </p:nvSpPr>
        <p:spPr>
          <a:xfrm>
            <a:off x="284205" y="1451919"/>
            <a:ext cx="113805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Thái,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Kinh,…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sp>
        <p:nvSpPr>
          <p:cNvPr id="8" name="Lưu đồ: Đường kết nối 7">
            <a:extLst>
              <a:ext uri="{FF2B5EF4-FFF2-40B4-BE49-F238E27FC236}">
                <a16:creationId xmlns:a16="http://schemas.microsoft.com/office/drawing/2014/main" id="{60D47749-91FD-7163-5BBE-307306F16FC0}"/>
              </a:ext>
            </a:extLst>
          </p:cNvPr>
          <p:cNvSpPr/>
          <p:nvPr/>
        </p:nvSpPr>
        <p:spPr>
          <a:xfrm>
            <a:off x="2983832" y="208547"/>
            <a:ext cx="946484" cy="89806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6586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F23F-0B85-EB49-FFA8-E74659F7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D63A3053-54F7-56F7-F4FA-4EE6680B42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4BFB1-175F-5E58-94AF-DC6F804726BD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B9A4E7-EF88-51BD-9DA6-54E176B8BAEC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60C6B-0A70-C027-3B73-72DCAF46B460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4CA006-2017-6A15-1940-E168B14C2177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8197F-92FD-002B-01E0-91DCB3BF1D64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87C7BD-EA4A-9670-BF03-8E71754F1AF7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AE3FE3-1C3F-645A-B6A5-478FA85F3EF6}"/>
              </a:ext>
            </a:extLst>
          </p:cNvPr>
          <p:cNvSpPr txBox="1"/>
          <p:nvPr/>
        </p:nvSpPr>
        <p:spPr>
          <a:xfrm>
            <a:off x="16624" y="33258"/>
            <a:ext cx="287620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ĐỌC NỐI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886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223D7-AC48-CF6A-1BE5-A0410F641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B52D92EA-9A18-315B-9962-787389F65DB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473C6-6F47-5040-7492-AF8ED7A4715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978EE6-0AF9-CA65-6C22-091EB20FBE92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47232-EBD4-0825-8E48-822D537B3645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4A8475-308C-E6A9-F9AF-C2B1BE0DE944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24946-7A64-6705-F625-84CD624A8044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0A8B4-B225-5A84-5583-4492F9ED6ACB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87EB6-130B-60C1-8EE7-0388B377CDBB}"/>
              </a:ext>
            </a:extLst>
          </p:cNvPr>
          <p:cNvSpPr txBox="1"/>
          <p:nvPr/>
        </p:nvSpPr>
        <p:spPr>
          <a:xfrm>
            <a:off x="16624" y="33258"/>
            <a:ext cx="287620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ĐỌC CẢ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57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0800" y="214659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27000" cy="701129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7950" y="2227691"/>
            <a:ext cx="9436100" cy="1270000"/>
          </a:xfrm>
        </p:spPr>
        <p:txBody>
          <a:bodyPr>
            <a:noAutofit/>
          </a:bodyPr>
          <a:lstStyle/>
          <a:p>
            <a:pPr lvl="0"/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27: CHUYỆN QUẢ BẦU</a:t>
            </a:r>
            <a:b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333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77FC600-C74D-4CC7-B333-EA49D2B4C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2680"/>
            <a:ext cx="12620979" cy="6858000"/>
          </a:xfrm>
          <a:prstGeom prst="rect">
            <a:avLst/>
          </a:prstGeom>
        </p:spPr>
      </p:pic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2456646" y="2281057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6837602" y="2973035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941888" y="1542963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6678035" y="2303314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2456646" y="1504961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3397277" y="30238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29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2645751" y="3045400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btitle 54"/>
          <p:cNvSpPr txBox="1">
            <a:spLocks/>
          </p:cNvSpPr>
          <p:nvPr/>
        </p:nvSpPr>
        <p:spPr>
          <a:xfrm>
            <a:off x="2473346" y="3738228"/>
            <a:ext cx="3311610" cy="70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26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4000" b="1" kern="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</a:rPr>
              <a:t>lượt</a:t>
            </a:r>
            <a:endParaRPr lang="en-US" sz="40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9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9000">
              <a:schemeClr val="accent2">
                <a:lumMod val="20000"/>
                <a:lumOff val="80000"/>
              </a:schemeClr>
            </a:gs>
            <a:gs pos="87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95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78;p32">
            <a:extLst>
              <a:ext uri="{FF2B5EF4-FFF2-40B4-BE49-F238E27FC236}">
                <a16:creationId xmlns:a16="http://schemas.microsoft.com/office/drawing/2014/main" id="{F645533E-29FA-4DD1-A518-9BB6DAF0C2BA}"/>
              </a:ext>
            </a:extLst>
          </p:cNvPr>
          <p:cNvGrpSpPr/>
          <p:nvPr/>
        </p:nvGrpSpPr>
        <p:grpSpPr>
          <a:xfrm>
            <a:off x="113016" y="115388"/>
            <a:ext cx="6030450" cy="794827"/>
            <a:chOff x="603225" y="2182575"/>
            <a:chExt cx="2577800" cy="424450"/>
          </a:xfrm>
        </p:grpSpPr>
        <p:sp>
          <p:nvSpPr>
            <p:cNvPr id="3" name="Google Shape;379;p32">
              <a:extLst>
                <a:ext uri="{FF2B5EF4-FFF2-40B4-BE49-F238E27FC236}">
                  <a16:creationId xmlns:a16="http://schemas.microsoft.com/office/drawing/2014/main" id="{03A03F9B-8EA8-4CA1-9757-B44EF0B99BB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80;p32">
              <a:extLst>
                <a:ext uri="{FF2B5EF4-FFF2-40B4-BE49-F238E27FC236}">
                  <a16:creationId xmlns:a16="http://schemas.microsoft.com/office/drawing/2014/main" id="{F9BFE1AB-5AE1-4C0C-AEB1-D4DA1C155ECF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81;p32">
              <a:extLst>
                <a:ext uri="{FF2B5EF4-FFF2-40B4-BE49-F238E27FC236}">
                  <a16:creationId xmlns:a16="http://schemas.microsoft.com/office/drawing/2014/main" id="{F3825A4D-CA6F-4D8D-BE00-A3D232C00393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86;p32">
            <a:extLst>
              <a:ext uri="{FF2B5EF4-FFF2-40B4-BE49-F238E27FC236}">
                <a16:creationId xmlns:a16="http://schemas.microsoft.com/office/drawing/2014/main" id="{5A51CB96-760B-46FD-A605-04820D09D1D3}"/>
              </a:ext>
            </a:extLst>
          </p:cNvPr>
          <p:cNvSpPr txBox="1">
            <a:spLocks/>
          </p:cNvSpPr>
          <p:nvPr/>
        </p:nvSpPr>
        <p:spPr>
          <a:xfrm>
            <a:off x="113016" y="-154612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Google Shape;386;p32">
            <a:extLst>
              <a:ext uri="{FF2B5EF4-FFF2-40B4-BE49-F238E27FC236}">
                <a16:creationId xmlns:a16="http://schemas.microsoft.com/office/drawing/2014/main" id="{D3F08D80-703D-4DDD-925E-EE1EC24749FC}"/>
              </a:ext>
            </a:extLst>
          </p:cNvPr>
          <p:cNvSpPr txBox="1">
            <a:spLocks/>
          </p:cNvSpPr>
          <p:nvPr/>
        </p:nvSpPr>
        <p:spPr>
          <a:xfrm>
            <a:off x="387916" y="5104652"/>
            <a:ext cx="1967219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Google Shape;386;p32">
            <a:extLst>
              <a:ext uri="{FF2B5EF4-FFF2-40B4-BE49-F238E27FC236}">
                <a16:creationId xmlns:a16="http://schemas.microsoft.com/office/drawing/2014/main" id="{2B2C3FD5-E7EC-4B84-86C2-79A6F58B7B72}"/>
              </a:ext>
            </a:extLst>
          </p:cNvPr>
          <p:cNvSpPr txBox="1">
            <a:spLocks/>
          </p:cNvSpPr>
          <p:nvPr/>
        </p:nvSpPr>
        <p:spPr>
          <a:xfrm>
            <a:off x="2069076" y="5079955"/>
            <a:ext cx="9590358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896522A-144A-46C0-A862-9B5B5C8A7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6" y="1130651"/>
            <a:ext cx="5218071" cy="3606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9466135-E438-445B-849F-D845B87C2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16" y="1130649"/>
            <a:ext cx="5353409" cy="3756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97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65;p31">
            <a:extLst>
              <a:ext uri="{FF2B5EF4-FFF2-40B4-BE49-F238E27FC236}">
                <a16:creationId xmlns:a16="http://schemas.microsoft.com/office/drawing/2014/main" id="{B1CC60FB-494A-40A1-B738-7937A990AF41}"/>
              </a:ext>
            </a:extLst>
          </p:cNvPr>
          <p:cNvGrpSpPr/>
          <p:nvPr/>
        </p:nvGrpSpPr>
        <p:grpSpPr>
          <a:xfrm>
            <a:off x="10988712" y="5696426"/>
            <a:ext cx="440480" cy="643115"/>
            <a:chOff x="4508863" y="1535425"/>
            <a:chExt cx="318850" cy="465575"/>
          </a:xfrm>
        </p:grpSpPr>
        <p:sp>
          <p:nvSpPr>
            <p:cNvPr id="4" name="Google Shape;366;p31">
              <a:extLst>
                <a:ext uri="{FF2B5EF4-FFF2-40B4-BE49-F238E27FC236}">
                  <a16:creationId xmlns:a16="http://schemas.microsoft.com/office/drawing/2014/main" id="{C3B51BD7-2310-4500-A195-904EB89145B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368;p31">
              <a:extLst>
                <a:ext uri="{FF2B5EF4-FFF2-40B4-BE49-F238E27FC236}">
                  <a16:creationId xmlns:a16="http://schemas.microsoft.com/office/drawing/2014/main" id="{2446741F-23AC-458B-82EC-2C8E4D409366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369;p31">
              <a:extLst>
                <a:ext uri="{FF2B5EF4-FFF2-40B4-BE49-F238E27FC236}">
                  <a16:creationId xmlns:a16="http://schemas.microsoft.com/office/drawing/2014/main" id="{4C42DDBE-B346-47AA-B96C-E1F95220129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" name="Google Shape;378;p32">
            <a:extLst>
              <a:ext uri="{FF2B5EF4-FFF2-40B4-BE49-F238E27FC236}">
                <a16:creationId xmlns:a16="http://schemas.microsoft.com/office/drawing/2014/main" id="{0F01E975-DDCB-4D12-803B-7F4998576326}"/>
              </a:ext>
            </a:extLst>
          </p:cNvPr>
          <p:cNvGrpSpPr/>
          <p:nvPr/>
        </p:nvGrpSpPr>
        <p:grpSpPr>
          <a:xfrm>
            <a:off x="62961" y="77023"/>
            <a:ext cx="5982534" cy="379730"/>
            <a:chOff x="603225" y="2182575"/>
            <a:chExt cx="2577800" cy="424450"/>
          </a:xfrm>
        </p:grpSpPr>
        <p:sp>
          <p:nvSpPr>
            <p:cNvPr id="8" name="Google Shape;379;p32">
              <a:extLst>
                <a:ext uri="{FF2B5EF4-FFF2-40B4-BE49-F238E27FC236}">
                  <a16:creationId xmlns:a16="http://schemas.microsoft.com/office/drawing/2014/main" id="{95884112-1D46-455E-A650-FE2C5BC8FBD1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80;p32">
              <a:extLst>
                <a:ext uri="{FF2B5EF4-FFF2-40B4-BE49-F238E27FC236}">
                  <a16:creationId xmlns:a16="http://schemas.microsoft.com/office/drawing/2014/main" id="{1AC733A6-658B-40A5-89A5-50D4E7498C8F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81;p32">
              <a:extLst>
                <a:ext uri="{FF2B5EF4-FFF2-40B4-BE49-F238E27FC236}">
                  <a16:creationId xmlns:a16="http://schemas.microsoft.com/office/drawing/2014/main" id="{F74182EA-6498-45EB-8F19-87C62AF0F4B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386;p32">
            <a:extLst>
              <a:ext uri="{FF2B5EF4-FFF2-40B4-BE49-F238E27FC236}">
                <a16:creationId xmlns:a16="http://schemas.microsoft.com/office/drawing/2014/main" id="{1A7D212B-9E44-4FAC-97B9-9E3E94E1E52E}"/>
              </a:ext>
            </a:extLst>
          </p:cNvPr>
          <p:cNvSpPr txBox="1">
            <a:spLocks/>
          </p:cNvSpPr>
          <p:nvPr/>
        </p:nvSpPr>
        <p:spPr>
          <a:xfrm>
            <a:off x="650388" y="144701"/>
            <a:ext cx="5696784" cy="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CF8C511-6970-4E4C-BF91-2EB9245BC2F8}"/>
              </a:ext>
            </a:extLst>
          </p:cNvPr>
          <p:cNvSpPr/>
          <p:nvPr/>
        </p:nvSpPr>
        <p:spPr>
          <a:xfrm>
            <a:off x="1576311" y="5565168"/>
            <a:ext cx="137409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spc="25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F992E37D-BC84-4C65-8EF6-B82090056EEA}"/>
              </a:ext>
            </a:extLst>
          </p:cNvPr>
          <p:cNvSpPr/>
          <p:nvPr/>
        </p:nvSpPr>
        <p:spPr>
          <a:xfrm>
            <a:off x="2797381" y="5565168"/>
            <a:ext cx="714009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873D3C1-BAAC-4E05-90AE-EC020A0E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67" y="555543"/>
            <a:ext cx="8720804" cy="500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5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1497</Words>
  <Application>Microsoft Office PowerPoint</Application>
  <PresentationFormat>Widescreen</PresentationFormat>
  <Paragraphs>96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Just Another Hand</vt:lpstr>
      <vt:lpstr>Times New Roman</vt:lpstr>
      <vt:lpstr>6_Office Theme</vt:lpstr>
      <vt:lpstr>Office Theme</vt:lpstr>
      <vt:lpstr>PowerPoint Presentation</vt:lpstr>
      <vt:lpstr>  BÀI 27: CHUYỆN QUẢ BẦU 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câu văn dài: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227</cp:revision>
  <dcterms:created xsi:type="dcterms:W3CDTF">2021-06-19T10:18:58Z</dcterms:created>
  <dcterms:modified xsi:type="dcterms:W3CDTF">2025-05-18T22:57:55Z</dcterms:modified>
</cp:coreProperties>
</file>