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tags/tag8.xml" ContentType="application/vnd.openxmlformats-officedocument.presentationml.tags+xml"/>
  <Override PartName="/ppt/notesSlides/notesSlide6.xml" ContentType="application/vnd.openxmlformats-officedocument.presentationml.notesSlide+xml"/>
  <Override PartName="/ppt/tags/tag9.xml" ContentType="application/vnd.openxmlformats-officedocument.presentationml.tags+xml"/>
  <Override PartName="/ppt/notesSlides/notesSlide7.xml" ContentType="application/vnd.openxmlformats-officedocument.presentationml.notesSlide+xml"/>
  <Override PartName="/ppt/tags/tag10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700" r:id="rId2"/>
  </p:sldMasterIdLst>
  <p:notesMasterIdLst>
    <p:notesMasterId r:id="rId22"/>
  </p:notesMasterIdLst>
  <p:sldIdLst>
    <p:sldId id="575" r:id="rId3"/>
    <p:sldId id="519" r:id="rId4"/>
    <p:sldId id="522" r:id="rId5"/>
    <p:sldId id="523" r:id="rId6"/>
    <p:sldId id="263" r:id="rId7"/>
    <p:sldId id="277" r:id="rId8"/>
    <p:sldId id="265" r:id="rId9"/>
    <p:sldId id="285" r:id="rId10"/>
    <p:sldId id="288" r:id="rId11"/>
    <p:sldId id="289" r:id="rId12"/>
    <p:sldId id="290" r:id="rId13"/>
    <p:sldId id="260" r:id="rId14"/>
    <p:sldId id="292" r:id="rId15"/>
    <p:sldId id="524" r:id="rId16"/>
    <p:sldId id="294" r:id="rId17"/>
    <p:sldId id="534" r:id="rId18"/>
    <p:sldId id="535" r:id="rId19"/>
    <p:sldId id="536" r:id="rId20"/>
    <p:sldId id="4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00FFFF"/>
    <a:srgbClr val="0099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54" autoAdjust="0"/>
    <p:restoredTop sz="94671" autoAdjust="0"/>
  </p:normalViewPr>
  <p:slideViewPr>
    <p:cSldViewPr snapToGrid="0">
      <p:cViewPr varScale="1">
        <p:scale>
          <a:sx n="65" d="100"/>
          <a:sy n="65" d="100"/>
        </p:scale>
        <p:origin x="86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37D24-1B7C-4484-868B-EF08D1053E00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AA8A9-21EC-4DA7-AFE0-2CDE06AC7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9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0582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95508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11809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666378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3190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aafc7fd8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aafc7fd8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084422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3" name="Google Shape;1663;g54319fdea8_0_3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4" name="Google Shape;1664;g54319fdea8_0_3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94879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aticon.com/" TargetMode="External"/><Relationship Id="rId2" Type="http://schemas.openxmlformats.org/officeDocument/2006/relationships/hyperlink" Target="https://slidesgo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www.freepik.com/" TargetMode="Externa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4533" y="807533"/>
            <a:ext cx="815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 rot="154">
            <a:off x="1424771" y="1847860"/>
            <a:ext cx="8925600" cy="42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"/>
              <a:buAutoNum type="arabicPeriod"/>
              <a:defRPr sz="1333"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362087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">
  <p:cSld name="Table of contents 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>
            <a:spLocks noGrp="1"/>
          </p:cNvSpPr>
          <p:nvPr>
            <p:ph type="subTitle" idx="1"/>
          </p:nvPr>
        </p:nvSpPr>
        <p:spPr>
          <a:xfrm>
            <a:off x="2576800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subTitle" idx="2"/>
          </p:nvPr>
        </p:nvSpPr>
        <p:spPr>
          <a:xfrm>
            <a:off x="2576800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subTitle" idx="3"/>
          </p:nvPr>
        </p:nvSpPr>
        <p:spPr>
          <a:xfrm>
            <a:off x="7897227" y="2151000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4"/>
          </p:nvPr>
        </p:nvSpPr>
        <p:spPr>
          <a:xfrm>
            <a:off x="7897227" y="26510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5"/>
          </p:nvPr>
        </p:nvSpPr>
        <p:spPr>
          <a:xfrm>
            <a:off x="2576800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6"/>
          </p:nvPr>
        </p:nvSpPr>
        <p:spPr>
          <a:xfrm>
            <a:off x="2576800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7"/>
          </p:nvPr>
        </p:nvSpPr>
        <p:spPr>
          <a:xfrm>
            <a:off x="7897227" y="4360533"/>
            <a:ext cx="3174800" cy="53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8"/>
          </p:nvPr>
        </p:nvSpPr>
        <p:spPr>
          <a:xfrm>
            <a:off x="7897227" y="4855451"/>
            <a:ext cx="317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title" hasCustomPrompt="1"/>
          </p:nvPr>
        </p:nvSpPr>
        <p:spPr>
          <a:xfrm>
            <a:off x="1476304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3"/>
          <p:cNvSpPr txBox="1">
            <a:spLocks noGrp="1"/>
          </p:cNvSpPr>
          <p:nvPr>
            <p:ph type="title" idx="9" hasCustomPrompt="1"/>
          </p:nvPr>
        </p:nvSpPr>
        <p:spPr>
          <a:xfrm>
            <a:off x="1476304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1" name="Google Shape;51;p13"/>
          <p:cNvSpPr txBox="1">
            <a:spLocks noGrp="1"/>
          </p:cNvSpPr>
          <p:nvPr>
            <p:ph type="title" idx="13" hasCustomPrompt="1"/>
          </p:nvPr>
        </p:nvSpPr>
        <p:spPr>
          <a:xfrm>
            <a:off x="6764137" y="2601879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14" hasCustomPrompt="1"/>
          </p:nvPr>
        </p:nvSpPr>
        <p:spPr>
          <a:xfrm>
            <a:off x="6764137" y="4758663"/>
            <a:ext cx="13728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 b="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5"/>
          </p:nvPr>
        </p:nvSpPr>
        <p:spPr>
          <a:xfrm>
            <a:off x="954533" y="807533"/>
            <a:ext cx="731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253628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subTitle" idx="1"/>
          </p:nvPr>
        </p:nvSpPr>
        <p:spPr>
          <a:xfrm rot="282725">
            <a:off x="1310567" y="2622913"/>
            <a:ext cx="3174731" cy="53903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ubTitle" idx="2"/>
          </p:nvPr>
        </p:nvSpPr>
        <p:spPr>
          <a:xfrm rot="282799">
            <a:off x="1452696" y="3113689"/>
            <a:ext cx="2799065" cy="69595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ubTitle" idx="3"/>
          </p:nvPr>
        </p:nvSpPr>
        <p:spPr>
          <a:xfrm rot="-224091">
            <a:off x="4469514" y="2514475"/>
            <a:ext cx="3174743" cy="53915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4"/>
          </p:nvPr>
        </p:nvSpPr>
        <p:spPr>
          <a:xfrm rot="-224172">
            <a:off x="4706096" y="3007628"/>
            <a:ext cx="2799149" cy="69586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subTitle" idx="5"/>
          </p:nvPr>
        </p:nvSpPr>
        <p:spPr>
          <a:xfrm>
            <a:off x="7650369" y="2418200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6"/>
          </p:nvPr>
        </p:nvSpPr>
        <p:spPr>
          <a:xfrm>
            <a:off x="7838169" y="29074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7"/>
          </p:nvPr>
        </p:nvSpPr>
        <p:spPr>
          <a:xfrm rot="-189372">
            <a:off x="1303376" y="4912767"/>
            <a:ext cx="3174816" cy="5392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8"/>
          </p:nvPr>
        </p:nvSpPr>
        <p:spPr>
          <a:xfrm rot="-189236">
            <a:off x="1526267" y="5416133"/>
            <a:ext cx="2799040" cy="6958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9"/>
          </p:nvPr>
        </p:nvSpPr>
        <p:spPr>
          <a:xfrm>
            <a:off x="4474039" y="4924833"/>
            <a:ext cx="3174800" cy="5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13"/>
          </p:nvPr>
        </p:nvSpPr>
        <p:spPr>
          <a:xfrm>
            <a:off x="4663372" y="5414667"/>
            <a:ext cx="2799200" cy="69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14"/>
          </p:nvPr>
        </p:nvSpPr>
        <p:spPr>
          <a:xfrm rot="208906">
            <a:off x="7648802" y="4912667"/>
            <a:ext cx="3174660" cy="5393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15"/>
          </p:nvPr>
        </p:nvSpPr>
        <p:spPr>
          <a:xfrm rot="208911">
            <a:off x="7792133" y="5413294"/>
            <a:ext cx="2799167" cy="6960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67" name="Google Shape;67;p14"/>
          <p:cNvGrpSpPr/>
          <p:nvPr/>
        </p:nvGrpSpPr>
        <p:grpSpPr>
          <a:xfrm>
            <a:off x="8693734" y="6322745"/>
            <a:ext cx="600431" cy="599847"/>
            <a:chOff x="4887569" y="4595026"/>
            <a:chExt cx="381145" cy="381032"/>
          </a:xfrm>
        </p:grpSpPr>
        <p:sp>
          <p:nvSpPr>
            <p:cNvPr id="68" name="Google Shape;68;p14"/>
            <p:cNvSpPr/>
            <p:nvPr/>
          </p:nvSpPr>
          <p:spPr>
            <a:xfrm>
              <a:off x="5162374" y="4614573"/>
              <a:ext cx="94000" cy="103505"/>
            </a:xfrm>
            <a:custGeom>
              <a:avLst/>
              <a:gdLst/>
              <a:ahLst/>
              <a:cxnLst/>
              <a:rect l="l" t="t" r="r" b="b"/>
              <a:pathLst>
                <a:path w="7526" h="8287" extrusionOk="0">
                  <a:moveTo>
                    <a:pt x="1" y="0"/>
                  </a:moveTo>
                  <a:lnTo>
                    <a:pt x="7526" y="8287"/>
                  </a:lnTo>
                  <a:cubicBezTo>
                    <a:pt x="7347" y="7811"/>
                    <a:pt x="7145" y="7358"/>
                    <a:pt x="6918" y="6906"/>
                  </a:cubicBezTo>
                  <a:lnTo>
                    <a:pt x="1322" y="738"/>
                  </a:lnTo>
                  <a:cubicBezTo>
                    <a:pt x="894" y="464"/>
                    <a:pt x="453" y="226"/>
                    <a:pt x="1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69" name="Google Shape;69;p14"/>
            <p:cNvSpPr/>
            <p:nvPr/>
          </p:nvSpPr>
          <p:spPr>
            <a:xfrm>
              <a:off x="5125791" y="4601034"/>
              <a:ext cx="140550" cy="154814"/>
            </a:xfrm>
            <a:custGeom>
              <a:avLst/>
              <a:gdLst/>
              <a:ahLst/>
              <a:cxnLst/>
              <a:rect l="l" t="t" r="r" b="b"/>
              <a:pathLst>
                <a:path w="11253" h="12395" extrusionOk="0">
                  <a:moveTo>
                    <a:pt x="1" y="1"/>
                  </a:moveTo>
                  <a:lnTo>
                    <a:pt x="11252" y="12395"/>
                  </a:lnTo>
                  <a:cubicBezTo>
                    <a:pt x="11205" y="12097"/>
                    <a:pt x="11157" y="11800"/>
                    <a:pt x="11086" y="11502"/>
                  </a:cubicBezTo>
                  <a:lnTo>
                    <a:pt x="870" y="251"/>
                  </a:lnTo>
                  <a:cubicBezTo>
                    <a:pt x="596" y="155"/>
                    <a:pt x="299" y="72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0" name="Google Shape;70;p14"/>
            <p:cNvSpPr/>
            <p:nvPr/>
          </p:nvSpPr>
          <p:spPr>
            <a:xfrm>
              <a:off x="5096802" y="4595976"/>
              <a:ext cx="171912" cy="189323"/>
            </a:xfrm>
            <a:custGeom>
              <a:avLst/>
              <a:gdLst/>
              <a:ahLst/>
              <a:cxnLst/>
              <a:rect l="l" t="t" r="r" b="b"/>
              <a:pathLst>
                <a:path w="13764" h="15158" extrusionOk="0">
                  <a:moveTo>
                    <a:pt x="0" y="1"/>
                  </a:moveTo>
                  <a:lnTo>
                    <a:pt x="13764" y="15157"/>
                  </a:lnTo>
                  <a:cubicBezTo>
                    <a:pt x="13764" y="14907"/>
                    <a:pt x="13752" y="14669"/>
                    <a:pt x="13740" y="14419"/>
                  </a:cubicBezTo>
                  <a:lnTo>
                    <a:pt x="726" y="84"/>
                  </a:lnTo>
                  <a:cubicBezTo>
                    <a:pt x="488" y="48"/>
                    <a:pt x="238" y="25"/>
                    <a:pt x="0" y="1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5071659" y="4595026"/>
              <a:ext cx="196318" cy="215253"/>
            </a:xfrm>
            <a:custGeom>
              <a:avLst/>
              <a:gdLst/>
              <a:ahLst/>
              <a:cxnLst/>
              <a:rect l="l" t="t" r="r" b="b"/>
              <a:pathLst>
                <a:path w="15718" h="17234" extrusionOk="0">
                  <a:moveTo>
                    <a:pt x="430" y="0"/>
                  </a:moveTo>
                  <a:cubicBezTo>
                    <a:pt x="287" y="0"/>
                    <a:pt x="144" y="5"/>
                    <a:pt x="1" y="5"/>
                  </a:cubicBezTo>
                  <a:lnTo>
                    <a:pt x="15646" y="17234"/>
                  </a:lnTo>
                  <a:cubicBezTo>
                    <a:pt x="15670" y="17019"/>
                    <a:pt x="15693" y="16805"/>
                    <a:pt x="15717" y="16591"/>
                  </a:cubicBezTo>
                  <a:lnTo>
                    <a:pt x="644" y="5"/>
                  </a:lnTo>
                  <a:cubicBezTo>
                    <a:pt x="572" y="1"/>
                    <a:pt x="501" y="0"/>
                    <a:pt x="430" y="0"/>
                  </a:cubicBez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5049215" y="4596275"/>
              <a:ext cx="215190" cy="236161"/>
            </a:xfrm>
            <a:custGeom>
              <a:avLst/>
              <a:gdLst/>
              <a:ahLst/>
              <a:cxnLst/>
              <a:rect l="l" t="t" r="r" b="b"/>
              <a:pathLst>
                <a:path w="17229" h="18908" extrusionOk="0">
                  <a:moveTo>
                    <a:pt x="584" y="1"/>
                  </a:moveTo>
                  <a:cubicBezTo>
                    <a:pt x="393" y="24"/>
                    <a:pt x="191" y="48"/>
                    <a:pt x="0" y="72"/>
                  </a:cubicBezTo>
                  <a:lnTo>
                    <a:pt x="17098" y="18908"/>
                  </a:lnTo>
                  <a:cubicBezTo>
                    <a:pt x="17145" y="18717"/>
                    <a:pt x="17193" y="18527"/>
                    <a:pt x="17228" y="18336"/>
                  </a:cubicBezTo>
                  <a:lnTo>
                    <a:pt x="584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5028694" y="4599848"/>
              <a:ext cx="230203" cy="252523"/>
            </a:xfrm>
            <a:custGeom>
              <a:avLst/>
              <a:gdLst/>
              <a:ahLst/>
              <a:cxnLst/>
              <a:rect l="l" t="t" r="r" b="b"/>
              <a:pathLst>
                <a:path w="18431" h="20218" extrusionOk="0">
                  <a:moveTo>
                    <a:pt x="536" y="0"/>
                  </a:moveTo>
                  <a:cubicBezTo>
                    <a:pt x="357" y="36"/>
                    <a:pt x="179" y="84"/>
                    <a:pt x="0" y="131"/>
                  </a:cubicBezTo>
                  <a:lnTo>
                    <a:pt x="18240" y="20217"/>
                  </a:lnTo>
                  <a:cubicBezTo>
                    <a:pt x="18312" y="20050"/>
                    <a:pt x="18371" y="19884"/>
                    <a:pt x="18431" y="19717"/>
                  </a:cubicBezTo>
                  <a:lnTo>
                    <a:pt x="536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5009946" y="4605343"/>
              <a:ext cx="241519" cy="265163"/>
            </a:xfrm>
            <a:custGeom>
              <a:avLst/>
              <a:gdLst/>
              <a:ahLst/>
              <a:cxnLst/>
              <a:rect l="l" t="t" r="r" b="b"/>
              <a:pathLst>
                <a:path w="19337" h="21230" extrusionOk="0">
                  <a:moveTo>
                    <a:pt x="489" y="1"/>
                  </a:moveTo>
                  <a:cubicBezTo>
                    <a:pt x="322" y="60"/>
                    <a:pt x="168" y="120"/>
                    <a:pt x="1" y="179"/>
                  </a:cubicBezTo>
                  <a:lnTo>
                    <a:pt x="19110" y="21230"/>
                  </a:lnTo>
                  <a:cubicBezTo>
                    <a:pt x="19194" y="21075"/>
                    <a:pt x="19265" y="20920"/>
                    <a:pt x="19337" y="20765"/>
                  </a:cubicBezTo>
                  <a:lnTo>
                    <a:pt x="489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4992548" y="4612487"/>
              <a:ext cx="250150" cy="274680"/>
            </a:xfrm>
            <a:custGeom>
              <a:avLst/>
              <a:gdLst/>
              <a:ahLst/>
              <a:cxnLst/>
              <a:rect l="l" t="t" r="r" b="b"/>
              <a:pathLst>
                <a:path w="20028" h="21992" extrusionOk="0">
                  <a:moveTo>
                    <a:pt x="453" y="0"/>
                  </a:moveTo>
                  <a:cubicBezTo>
                    <a:pt x="299" y="72"/>
                    <a:pt x="156" y="143"/>
                    <a:pt x="1" y="227"/>
                  </a:cubicBezTo>
                  <a:lnTo>
                    <a:pt x="19765" y="21991"/>
                  </a:lnTo>
                  <a:cubicBezTo>
                    <a:pt x="19849" y="21848"/>
                    <a:pt x="19932" y="21705"/>
                    <a:pt x="20027" y="21563"/>
                  </a:cubicBezTo>
                  <a:lnTo>
                    <a:pt x="45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4976486" y="4621106"/>
              <a:ext cx="255945" cy="281075"/>
            </a:xfrm>
            <a:custGeom>
              <a:avLst/>
              <a:gdLst/>
              <a:ahLst/>
              <a:cxnLst/>
              <a:rect l="l" t="t" r="r" b="b"/>
              <a:pathLst>
                <a:path w="20492" h="22504" extrusionOk="0">
                  <a:moveTo>
                    <a:pt x="418" y="1"/>
                  </a:moveTo>
                  <a:cubicBezTo>
                    <a:pt x="275" y="84"/>
                    <a:pt x="144" y="179"/>
                    <a:pt x="1" y="263"/>
                  </a:cubicBezTo>
                  <a:lnTo>
                    <a:pt x="20194" y="22504"/>
                  </a:lnTo>
                  <a:cubicBezTo>
                    <a:pt x="20301" y="22373"/>
                    <a:pt x="20396" y="22254"/>
                    <a:pt x="20492" y="22111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4961623" y="4631222"/>
              <a:ext cx="259355" cy="284784"/>
            </a:xfrm>
            <a:custGeom>
              <a:avLst/>
              <a:gdLst/>
              <a:ahLst/>
              <a:cxnLst/>
              <a:rect l="l" t="t" r="r" b="b"/>
              <a:pathLst>
                <a:path w="20765" h="22801" extrusionOk="0">
                  <a:moveTo>
                    <a:pt x="393" y="1"/>
                  </a:moveTo>
                  <a:cubicBezTo>
                    <a:pt x="250" y="96"/>
                    <a:pt x="131" y="191"/>
                    <a:pt x="0" y="286"/>
                  </a:cubicBezTo>
                  <a:lnTo>
                    <a:pt x="20443" y="22801"/>
                  </a:lnTo>
                  <a:cubicBezTo>
                    <a:pt x="20551" y="22682"/>
                    <a:pt x="20658" y="22563"/>
                    <a:pt x="20765" y="22444"/>
                  </a:cubicBezTo>
                  <a:lnTo>
                    <a:pt x="393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4947934" y="4642526"/>
              <a:ext cx="260404" cy="285984"/>
            </a:xfrm>
            <a:custGeom>
              <a:avLst/>
              <a:gdLst/>
              <a:ahLst/>
              <a:cxnLst/>
              <a:rect l="l" t="t" r="r" b="b"/>
              <a:pathLst>
                <a:path w="20849" h="22897" extrusionOk="0">
                  <a:moveTo>
                    <a:pt x="358" y="0"/>
                  </a:moveTo>
                  <a:cubicBezTo>
                    <a:pt x="287" y="48"/>
                    <a:pt x="227" y="96"/>
                    <a:pt x="168" y="155"/>
                  </a:cubicBezTo>
                  <a:cubicBezTo>
                    <a:pt x="108" y="215"/>
                    <a:pt x="61" y="262"/>
                    <a:pt x="1" y="322"/>
                  </a:cubicBezTo>
                  <a:lnTo>
                    <a:pt x="20504" y="22896"/>
                  </a:lnTo>
                  <a:cubicBezTo>
                    <a:pt x="20563" y="22848"/>
                    <a:pt x="20623" y="22801"/>
                    <a:pt x="20682" y="22741"/>
                  </a:cubicBezTo>
                  <a:cubicBezTo>
                    <a:pt x="20742" y="22682"/>
                    <a:pt x="20801" y="22634"/>
                    <a:pt x="20849" y="22575"/>
                  </a:cubicBezTo>
                  <a:lnTo>
                    <a:pt x="358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4935294" y="4655016"/>
              <a:ext cx="259367" cy="284784"/>
            </a:xfrm>
            <a:custGeom>
              <a:avLst/>
              <a:gdLst/>
              <a:ahLst/>
              <a:cxnLst/>
              <a:rect l="l" t="t" r="r" b="b"/>
              <a:pathLst>
                <a:path w="20766" h="22801" extrusionOk="0">
                  <a:moveTo>
                    <a:pt x="322" y="1"/>
                  </a:moveTo>
                  <a:cubicBezTo>
                    <a:pt x="215" y="120"/>
                    <a:pt x="108" y="239"/>
                    <a:pt x="1" y="358"/>
                  </a:cubicBezTo>
                  <a:lnTo>
                    <a:pt x="20384" y="22801"/>
                  </a:lnTo>
                  <a:cubicBezTo>
                    <a:pt x="20515" y="22706"/>
                    <a:pt x="20634" y="22610"/>
                    <a:pt x="20765" y="22515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4923853" y="4668842"/>
              <a:ext cx="255933" cy="281075"/>
            </a:xfrm>
            <a:custGeom>
              <a:avLst/>
              <a:gdLst/>
              <a:ahLst/>
              <a:cxnLst/>
              <a:rect l="l" t="t" r="r" b="b"/>
              <a:pathLst>
                <a:path w="20491" h="22504" extrusionOk="0">
                  <a:moveTo>
                    <a:pt x="298" y="1"/>
                  </a:moveTo>
                  <a:cubicBezTo>
                    <a:pt x="191" y="132"/>
                    <a:pt x="95" y="263"/>
                    <a:pt x="0" y="394"/>
                  </a:cubicBezTo>
                  <a:lnTo>
                    <a:pt x="20074" y="22504"/>
                  </a:lnTo>
                  <a:cubicBezTo>
                    <a:pt x="20217" y="22420"/>
                    <a:pt x="20360" y="22337"/>
                    <a:pt x="20491" y="22242"/>
                  </a:cubicBezTo>
                  <a:lnTo>
                    <a:pt x="298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4913586" y="4684018"/>
              <a:ext cx="250137" cy="274530"/>
            </a:xfrm>
            <a:custGeom>
              <a:avLst/>
              <a:gdLst/>
              <a:ahLst/>
              <a:cxnLst/>
              <a:rect l="l" t="t" r="r" b="b"/>
              <a:pathLst>
                <a:path w="20027" h="21980" extrusionOk="0">
                  <a:moveTo>
                    <a:pt x="263" y="0"/>
                  </a:moveTo>
                  <a:cubicBezTo>
                    <a:pt x="179" y="131"/>
                    <a:pt x="96" y="274"/>
                    <a:pt x="1" y="417"/>
                  </a:cubicBezTo>
                  <a:lnTo>
                    <a:pt x="19575" y="21979"/>
                  </a:lnTo>
                  <a:cubicBezTo>
                    <a:pt x="19729" y="21908"/>
                    <a:pt x="19884" y="21836"/>
                    <a:pt x="20027" y="21753"/>
                  </a:cubicBezTo>
                  <a:lnTo>
                    <a:pt x="263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4904818" y="4700517"/>
              <a:ext cx="241507" cy="265163"/>
            </a:xfrm>
            <a:custGeom>
              <a:avLst/>
              <a:gdLst/>
              <a:ahLst/>
              <a:cxnLst/>
              <a:rect l="l" t="t" r="r" b="b"/>
              <a:pathLst>
                <a:path w="19336" h="21230" extrusionOk="0">
                  <a:moveTo>
                    <a:pt x="226" y="1"/>
                  </a:moveTo>
                  <a:cubicBezTo>
                    <a:pt x="143" y="156"/>
                    <a:pt x="72" y="310"/>
                    <a:pt x="0" y="465"/>
                  </a:cubicBezTo>
                  <a:lnTo>
                    <a:pt x="18848" y="21230"/>
                  </a:lnTo>
                  <a:cubicBezTo>
                    <a:pt x="19014" y="21182"/>
                    <a:pt x="19181" y="21111"/>
                    <a:pt x="19336" y="2105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4897524" y="4718665"/>
              <a:ext cx="230066" cy="252523"/>
            </a:xfrm>
            <a:custGeom>
              <a:avLst/>
              <a:gdLst/>
              <a:ahLst/>
              <a:cxnLst/>
              <a:rect l="l" t="t" r="r" b="b"/>
              <a:pathLst>
                <a:path w="18420" h="20218" extrusionOk="0">
                  <a:moveTo>
                    <a:pt x="179" y="0"/>
                  </a:moveTo>
                  <a:cubicBezTo>
                    <a:pt x="108" y="167"/>
                    <a:pt x="48" y="346"/>
                    <a:pt x="1" y="512"/>
                  </a:cubicBezTo>
                  <a:lnTo>
                    <a:pt x="17884" y="20217"/>
                  </a:lnTo>
                  <a:cubicBezTo>
                    <a:pt x="18063" y="20181"/>
                    <a:pt x="18241" y="20134"/>
                    <a:pt x="18420" y="20086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4" name="Google Shape;84;p14"/>
            <p:cNvSpPr/>
            <p:nvPr/>
          </p:nvSpPr>
          <p:spPr>
            <a:xfrm>
              <a:off x="4891878" y="4738587"/>
              <a:ext cx="215340" cy="236161"/>
            </a:xfrm>
            <a:custGeom>
              <a:avLst/>
              <a:gdLst/>
              <a:ahLst/>
              <a:cxnLst/>
              <a:rect l="l" t="t" r="r" b="b"/>
              <a:pathLst>
                <a:path w="17241" h="18908" extrusionOk="0">
                  <a:moveTo>
                    <a:pt x="131" y="1"/>
                  </a:moveTo>
                  <a:cubicBezTo>
                    <a:pt x="84" y="191"/>
                    <a:pt x="36" y="382"/>
                    <a:pt x="0" y="572"/>
                  </a:cubicBezTo>
                  <a:lnTo>
                    <a:pt x="16645" y="18908"/>
                  </a:lnTo>
                  <a:cubicBezTo>
                    <a:pt x="16848" y="18896"/>
                    <a:pt x="17038" y="18872"/>
                    <a:pt x="17241" y="18836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5" name="Google Shape;85;p14"/>
            <p:cNvSpPr/>
            <p:nvPr/>
          </p:nvSpPr>
          <p:spPr>
            <a:xfrm>
              <a:off x="4888456" y="4760744"/>
              <a:ext cx="196155" cy="215315"/>
            </a:xfrm>
            <a:custGeom>
              <a:avLst/>
              <a:gdLst/>
              <a:ahLst/>
              <a:cxnLst/>
              <a:rect l="l" t="t" r="r" b="b"/>
              <a:pathLst>
                <a:path w="15705" h="17239" extrusionOk="0">
                  <a:moveTo>
                    <a:pt x="60" y="1"/>
                  </a:moveTo>
                  <a:cubicBezTo>
                    <a:pt x="36" y="215"/>
                    <a:pt x="12" y="429"/>
                    <a:pt x="0" y="644"/>
                  </a:cubicBezTo>
                  <a:lnTo>
                    <a:pt x="15062" y="17229"/>
                  </a:lnTo>
                  <a:cubicBezTo>
                    <a:pt x="15169" y="17235"/>
                    <a:pt x="15276" y="17238"/>
                    <a:pt x="15383" y="17238"/>
                  </a:cubicBezTo>
                  <a:cubicBezTo>
                    <a:pt x="15491" y="17238"/>
                    <a:pt x="15598" y="17235"/>
                    <a:pt x="15705" y="17229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6" name="Google Shape;86;p14"/>
            <p:cNvSpPr/>
            <p:nvPr/>
          </p:nvSpPr>
          <p:spPr>
            <a:xfrm>
              <a:off x="4887569" y="4785736"/>
              <a:ext cx="171912" cy="189461"/>
            </a:xfrm>
            <a:custGeom>
              <a:avLst/>
              <a:gdLst/>
              <a:ahLst/>
              <a:cxnLst/>
              <a:rect l="l" t="t" r="r" b="b"/>
              <a:pathLst>
                <a:path w="13764" h="15169" extrusionOk="0">
                  <a:moveTo>
                    <a:pt x="0" y="0"/>
                  </a:moveTo>
                  <a:cubicBezTo>
                    <a:pt x="0" y="250"/>
                    <a:pt x="12" y="500"/>
                    <a:pt x="24" y="738"/>
                  </a:cubicBezTo>
                  <a:lnTo>
                    <a:pt x="13037" y="15073"/>
                  </a:lnTo>
                  <a:cubicBezTo>
                    <a:pt x="13276" y="15109"/>
                    <a:pt x="13526" y="15133"/>
                    <a:pt x="13764" y="1516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7" name="Google Shape;87;p14"/>
            <p:cNvSpPr/>
            <p:nvPr/>
          </p:nvSpPr>
          <p:spPr>
            <a:xfrm>
              <a:off x="4889942" y="4815175"/>
              <a:ext cx="140537" cy="154963"/>
            </a:xfrm>
            <a:custGeom>
              <a:avLst/>
              <a:gdLst/>
              <a:ahLst/>
              <a:cxnLst/>
              <a:rect l="l" t="t" r="r" b="b"/>
              <a:pathLst>
                <a:path w="11252" h="12407" extrusionOk="0">
                  <a:moveTo>
                    <a:pt x="1" y="1"/>
                  </a:moveTo>
                  <a:cubicBezTo>
                    <a:pt x="48" y="310"/>
                    <a:pt x="108" y="608"/>
                    <a:pt x="167" y="905"/>
                  </a:cubicBezTo>
                  <a:lnTo>
                    <a:pt x="10371" y="12145"/>
                  </a:lnTo>
                  <a:cubicBezTo>
                    <a:pt x="10669" y="12240"/>
                    <a:pt x="10954" y="12323"/>
                    <a:pt x="11252" y="12407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  <p:sp>
          <p:nvSpPr>
            <p:cNvPr id="88" name="Google Shape;88;p14"/>
            <p:cNvSpPr/>
            <p:nvPr/>
          </p:nvSpPr>
          <p:spPr>
            <a:xfrm>
              <a:off x="4899909" y="4852945"/>
              <a:ext cx="93987" cy="103517"/>
            </a:xfrm>
            <a:custGeom>
              <a:avLst/>
              <a:gdLst/>
              <a:ahLst/>
              <a:cxnLst/>
              <a:rect l="l" t="t" r="r" b="b"/>
              <a:pathLst>
                <a:path w="7525" h="8288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477"/>
                    <a:pt x="381" y="929"/>
                    <a:pt x="607" y="1382"/>
                  </a:cubicBezTo>
                  <a:lnTo>
                    <a:pt x="6203" y="7549"/>
                  </a:lnTo>
                  <a:cubicBezTo>
                    <a:pt x="6632" y="7823"/>
                    <a:pt x="7073" y="8061"/>
                    <a:pt x="7525" y="828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>
                <a:alpha val="151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accent5"/>
                </a:solidFill>
              </a:endParaRPr>
            </a:p>
          </p:txBody>
        </p:sp>
      </p:grpSp>
      <p:sp>
        <p:nvSpPr>
          <p:cNvPr id="89" name="Google Shape;89;p14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83055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ctrTitle"/>
          </p:nvPr>
        </p:nvSpPr>
        <p:spPr>
          <a:xfrm>
            <a:off x="2807849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1"/>
          </p:nvPr>
        </p:nvSpPr>
        <p:spPr>
          <a:xfrm>
            <a:off x="2539049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ctrTitle" idx="2"/>
          </p:nvPr>
        </p:nvSpPr>
        <p:spPr>
          <a:xfrm>
            <a:off x="6853351" y="2436767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3"/>
          </p:nvPr>
        </p:nvSpPr>
        <p:spPr>
          <a:xfrm>
            <a:off x="6584551" y="285518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ctrTitle" idx="4"/>
          </p:nvPr>
        </p:nvSpPr>
        <p:spPr>
          <a:xfrm>
            <a:off x="2807849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5"/>
          </p:nvPr>
        </p:nvSpPr>
        <p:spPr>
          <a:xfrm>
            <a:off x="2539049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ctrTitle" idx="6"/>
          </p:nvPr>
        </p:nvSpPr>
        <p:spPr>
          <a:xfrm>
            <a:off x="6853351" y="4504851"/>
            <a:ext cx="2429200" cy="54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1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2000"/>
              <a:buFont typeface="Montserrat Medium"/>
              <a:buNone/>
              <a:defRPr sz="2667" b="0">
                <a:solidFill>
                  <a:srgbClr val="41294A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subTitle" idx="7"/>
          </p:nvPr>
        </p:nvSpPr>
        <p:spPr>
          <a:xfrm>
            <a:off x="6584551" y="4931304"/>
            <a:ext cx="2966800" cy="7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07" name="Google Shape;107;p16"/>
          <p:cNvSpPr txBox="1">
            <a:spLocks noGrp="1"/>
          </p:cNvSpPr>
          <p:nvPr>
            <p:ph type="title" idx="8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08" name="Google Shape;108;p16"/>
          <p:cNvSpPr txBox="1">
            <a:spLocks noGrp="1"/>
          </p:cNvSpPr>
          <p:nvPr>
            <p:ph type="title" idx="9" hasCustomPrompt="1"/>
          </p:nvPr>
        </p:nvSpPr>
        <p:spPr>
          <a:xfrm>
            <a:off x="3441449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9" name="Google Shape;109;p16"/>
          <p:cNvSpPr txBox="1">
            <a:spLocks noGrp="1"/>
          </p:cNvSpPr>
          <p:nvPr>
            <p:ph type="title" idx="13" hasCustomPrompt="1"/>
          </p:nvPr>
        </p:nvSpPr>
        <p:spPr>
          <a:xfrm>
            <a:off x="3441449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0" name="Google Shape;110;p16"/>
          <p:cNvSpPr txBox="1">
            <a:spLocks noGrp="1"/>
          </p:cNvSpPr>
          <p:nvPr>
            <p:ph type="title" idx="14" hasCustomPrompt="1"/>
          </p:nvPr>
        </p:nvSpPr>
        <p:spPr>
          <a:xfrm>
            <a:off x="7486951" y="19035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11" name="Google Shape;111;p16"/>
          <p:cNvSpPr txBox="1">
            <a:spLocks noGrp="1"/>
          </p:cNvSpPr>
          <p:nvPr>
            <p:ph type="title" idx="15" hasCustomPrompt="1"/>
          </p:nvPr>
        </p:nvSpPr>
        <p:spPr>
          <a:xfrm>
            <a:off x="7486951" y="3968767"/>
            <a:ext cx="1162000" cy="53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4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932025203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subTitle" idx="1"/>
          </p:nvPr>
        </p:nvSpPr>
        <p:spPr>
          <a:xfrm>
            <a:off x="2560800" y="2692800"/>
            <a:ext cx="7070400" cy="108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400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subTitle" idx="2"/>
          </p:nvPr>
        </p:nvSpPr>
        <p:spPr>
          <a:xfrm rot="-233943">
            <a:off x="3801592" y="4135473"/>
            <a:ext cx="4323608" cy="3896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4000" b="0"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0675203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1_Title only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8653150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body" idx="1"/>
          </p:nvPr>
        </p:nvSpPr>
        <p:spPr>
          <a:xfrm rot="-367551">
            <a:off x="6383725" y="3353297"/>
            <a:ext cx="3459756" cy="151544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ontserrat"/>
              <a:buChar char="●"/>
              <a:defRPr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 rot="-367475">
            <a:off x="6324874" y="2706023"/>
            <a:ext cx="3404231" cy="6774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973597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0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570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2" name="Google Shape;122;p20"/>
          <p:cNvSpPr txBox="1">
            <a:spLocks noGrp="1"/>
          </p:cNvSpPr>
          <p:nvPr>
            <p:ph type="body" idx="1"/>
          </p:nvPr>
        </p:nvSpPr>
        <p:spPr>
          <a:xfrm>
            <a:off x="6600800" y="1944133"/>
            <a:ext cx="3958800" cy="3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1294A"/>
              </a:buClr>
              <a:buSzPts val="1400"/>
              <a:buFont typeface="Montserrat"/>
              <a:buChar char="●"/>
              <a:defRPr/>
            </a:lvl1pPr>
            <a:lvl2pPr marL="1219170" lvl="1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2pPr>
            <a:lvl3pPr marL="1828754" lvl="2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3pPr>
            <a:lvl4pPr marL="2438339" lvl="3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4pPr>
            <a:lvl5pPr marL="3047924" lvl="4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5pPr>
            <a:lvl6pPr marL="3657509" lvl="5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6pPr>
            <a:lvl7pPr marL="4267093" lvl="6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●"/>
              <a:defRPr/>
            </a:lvl7pPr>
            <a:lvl8pPr marL="4876678" lvl="7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○"/>
              <a:defRPr/>
            </a:lvl8pPr>
            <a:lvl9pPr marL="5486263" lvl="8" indent="-423323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2720448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1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5" name="Google Shape;125;p21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0904228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3"/>
          <p:cNvSpPr txBox="1">
            <a:spLocks noGrp="1"/>
          </p:cNvSpPr>
          <p:nvPr>
            <p:ph type="ctrTitle"/>
          </p:nvPr>
        </p:nvSpPr>
        <p:spPr>
          <a:xfrm rot="-665216">
            <a:off x="915997" y="2742513"/>
            <a:ext cx="5260580" cy="127539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2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35" name="Google Shape;135;p23"/>
          <p:cNvSpPr txBox="1">
            <a:spLocks noGrp="1"/>
          </p:cNvSpPr>
          <p:nvPr>
            <p:ph type="body" idx="1"/>
          </p:nvPr>
        </p:nvSpPr>
        <p:spPr>
          <a:xfrm>
            <a:off x="6360000" y="2564367"/>
            <a:ext cx="4566800" cy="12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6" name="Google Shape;136;p23"/>
          <p:cNvSpPr txBox="1"/>
          <p:nvPr/>
        </p:nvSpPr>
        <p:spPr>
          <a:xfrm>
            <a:off x="6585600" y="4051100"/>
            <a:ext cx="41156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CREDITS: This presentation template was created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including icons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, infographics &amp; images by </a:t>
            </a:r>
            <a:r>
              <a:rPr lang="en" sz="1467">
                <a:solidFill>
                  <a:schemeClr val="dk1"/>
                </a:solidFill>
                <a:uFill>
                  <a:noFill/>
                </a:uFill>
                <a:latin typeface="Nunito"/>
                <a:ea typeface="Nunito"/>
                <a:cs typeface="Nunito"/>
                <a:sym typeface="Nunit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467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endParaRPr sz="1467">
              <a:solidFill>
                <a:schemeClr val="dk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37" name="Google Shape;137;p23"/>
          <p:cNvSpPr txBox="1">
            <a:spLocks noGrp="1"/>
          </p:cNvSpPr>
          <p:nvPr>
            <p:ph type="subTitle" idx="2"/>
          </p:nvPr>
        </p:nvSpPr>
        <p:spPr>
          <a:xfrm>
            <a:off x="6680200" y="4802733"/>
            <a:ext cx="3926400" cy="55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67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5975836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837255430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subTitle" idx="1"/>
          </p:nvPr>
        </p:nvSpPr>
        <p:spPr>
          <a:xfrm>
            <a:off x="1703313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2"/>
          </p:nvPr>
        </p:nvSpPr>
        <p:spPr>
          <a:xfrm>
            <a:off x="2184967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3"/>
          </p:nvPr>
        </p:nvSpPr>
        <p:spPr>
          <a:xfrm>
            <a:off x="6392797" y="3639400"/>
            <a:ext cx="4072000" cy="5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2667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2667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4"/>
          </p:nvPr>
        </p:nvSpPr>
        <p:spPr>
          <a:xfrm>
            <a:off x="6870283" y="4138833"/>
            <a:ext cx="3084800" cy="96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1867" b="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7073007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1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14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601E7-762F-45E6-8B58-31C17C69E2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9BE333-95ED-4584-BC4E-845D7BD7B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76984-4F2E-44DB-AE65-F110C01BA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5ECD58-8C0A-4698-A2C3-9B7434310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C4471-88EB-4AE1-83CB-2445AE36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254109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BCA0E9-8E23-4710-9DEB-7FDAE50520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376D2-40AB-4A52-A414-AFBE56D57E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23594-4931-4D2A-B2A7-5BFACEF4A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4C7B33-973D-43C2-8D47-93B89D6679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A7D1E-0FD0-4AD5-87FB-DFF9DCE9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4E6C9DA-08E5-4F48-93D8-C24723FDA35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69136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A53666-AB8D-49A5-8623-E372005AA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65B795-206B-4786-B209-AAD665CF78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16FDD-CC86-45E4-9B29-0D54A74E0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818E68-D1E7-433A-BD53-95FAF3DC9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C16C1-F733-4DF0-9794-AE7344AF9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83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0D857-E7B4-4472-8EB8-1A338559E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204CD-14D4-404D-B5EE-67F762521E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3DE0AD-84BA-4E40-9DF6-E43E05558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10AFC-A5C4-45D4-86BF-E28313E44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6FE43C-83A3-4982-B7F0-BEFCFB97E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E3498-E10D-40E5-88DA-12FD445195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2813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6F7F7-EE74-4611-8000-87923408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413169-A3F3-47BD-B2FA-042033A3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56B193-79C7-4722-8DA3-ACE1A8B3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53DE29-EE93-4191-9F42-74DE4CB1E2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82D6FA-891F-4D4A-8920-920C62519F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6CE7172-008F-4F5E-AFD2-7FE711B6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C3DDF5-F367-4D8C-ABC6-11F8E27F6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7016BB-3963-4829-B5A4-24CA452E7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096284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494F-35B5-4B4E-8ECE-658E0E753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E3A139D-4D14-443C-AA0D-F8D0D27959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227643-10D7-45C3-9C5F-C64095844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E4AE86-F748-4551-8C02-0168DE1C4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04448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98576D-6B04-47E5-AF1E-70795EB299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BF3A05B-B1CB-40A9-BFF6-2266632AB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AA6B00-C1AB-4787-826F-66357063B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56562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8D28C-8C36-4D1B-9C3F-54F266A7B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8EAA3D-DAB0-4027-AC69-450FE1663D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77C1E3-CE04-4CA8-931B-452AC5676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FB981-7A00-4033-B381-BF72809074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DB7B4F-57FC-4DBE-AF42-7D381AB31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19A5C-EBEE-4ADC-8319-A3FEC5EF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016251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D690DB-D7C0-4368-A5F3-46CAD931DF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F45DA-0571-4FB6-938E-E6354720ED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9ADF1-FBDA-4A10-9C83-3E90A5197B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F54321-FD72-4D7E-B5B4-611EF0E6C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832354-40ED-47AC-B8A8-654D12B78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C8955C-8139-4751-B4C4-B073BCA37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7306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954533" y="807531"/>
            <a:ext cx="10696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0117818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A1991-BDD5-4B73-AA41-BEAB4A8E8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E0CE0A-DFAD-44AA-A36E-70E6CD05F6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410A4C-DAFF-49CA-814F-A5C4A59E9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6A3271-A398-4EA0-9CF9-22FCC912A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0CF69B-4457-4D46-B91E-2D29E9C42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8436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FB5CE-2927-4339-96C6-B0CA643A9D1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C79DA-6340-415A-98D7-8F437A8A7D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67E96D-5EAB-4E3D-BB15-E777D2FAD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82476-F244-4C2E-AF5D-176ABA91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D8FC74-74CE-4B1D-B5C9-6692831A8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41735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>
            <a:spLocks noGrp="1"/>
          </p:cNvSpPr>
          <p:nvPr>
            <p:ph type="title"/>
          </p:nvPr>
        </p:nvSpPr>
        <p:spPr>
          <a:xfrm>
            <a:off x="936400" y="8069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1"/>
          </p:nvPr>
        </p:nvSpPr>
        <p:spPr>
          <a:xfrm rot="-325168">
            <a:off x="1863126" y="2665367"/>
            <a:ext cx="3697327" cy="161882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>
                <a:solidFill>
                  <a:schemeClr val="lt1"/>
                </a:solidFill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●"/>
              <a:defRPr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○"/>
              <a:defRPr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2655462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2848200" y="2293367"/>
            <a:ext cx="6495600" cy="25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7200"/>
              <a:buNone/>
              <a:defRPr sz="16933" b="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9338377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 flipH="1">
            <a:off x="791583" y="769067"/>
            <a:ext cx="10344400" cy="5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 flipH="1">
            <a:off x="4498399" y="2521733"/>
            <a:ext cx="6288400" cy="31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/>
            </a:lvl1pPr>
            <a:lvl2pPr marL="1219170" lvl="1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9306450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144577" y="910267"/>
            <a:ext cx="3109600" cy="20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40152512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"/>
          <p:cNvSpPr txBox="1">
            <a:spLocks noGrp="1"/>
          </p:cNvSpPr>
          <p:nvPr>
            <p:ph type="title" hasCustomPrompt="1"/>
          </p:nvPr>
        </p:nvSpPr>
        <p:spPr>
          <a:xfrm>
            <a:off x="2537133" y="2651967"/>
            <a:ext cx="7276000" cy="11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05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8" name="Google Shape;38;p11"/>
          <p:cNvSpPr txBox="1">
            <a:spLocks noGrp="1"/>
          </p:cNvSpPr>
          <p:nvPr>
            <p:ph type="body" idx="1"/>
          </p:nvPr>
        </p:nvSpPr>
        <p:spPr>
          <a:xfrm>
            <a:off x="2115400" y="4106533"/>
            <a:ext cx="79612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667"/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1246762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575484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2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10833" y="800767"/>
            <a:ext cx="9144000" cy="7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1pPr>
            <a:lvl2pPr lvl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2pPr>
            <a:lvl3pPr lvl="2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3pPr>
            <a:lvl4pPr lvl="3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4pPr>
            <a:lvl5pPr lvl="4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5pPr>
            <a:lvl6pPr lvl="5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6pPr>
            <a:lvl7pPr lvl="6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7pPr>
            <a:lvl8pPr lvl="7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8pPr>
            <a:lvl9pPr lvl="8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Just Another Hand"/>
              <a:buNone/>
              <a:defRPr sz="3600">
                <a:solidFill>
                  <a:schemeClr val="dk1"/>
                </a:solidFill>
                <a:latin typeface="Just Another Hand"/>
                <a:ea typeface="Just Another Hand"/>
                <a:cs typeface="Just Another Hand"/>
                <a:sym typeface="Just Another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73667" y="3662900"/>
            <a:ext cx="9776000" cy="23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●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○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"/>
              <a:buChar char="■"/>
              <a:defRPr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952548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3" r:id="rId18"/>
    <p:sldLayoutId id="2147483698" r:id="rId19"/>
    <p:sldLayoutId id="2147483712" r:id="rId20"/>
  </p:sldLayoutIdLst>
  <p:transition spd="slow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458094B-D982-4979-9D09-0514A2EB4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00596A-5F20-42F3-8E5A-06FCE2643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F556BD-6EA3-461C-B49E-3165F010D1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39D9B-1707-4BC2-A8DF-A9A95A2D1DDF}" type="datetimeFigureOut">
              <a:rPr lang="en-US" smtClean="0"/>
              <a:t>5/19/2025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976534-EC0A-4026-9DC6-ECA9AAC316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546D3-51C1-4558-9DB5-F30D895E45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picture containing flower, plant, bouquet&#10;&#10;Description automatically generated">
            <a:extLst>
              <a:ext uri="{FF2B5EF4-FFF2-40B4-BE49-F238E27FC236}">
                <a16:creationId xmlns:a16="http://schemas.microsoft.com/office/drawing/2014/main" id="{5F38E2F2-3DC8-4D85-840C-71EEE58CC53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1654" y="-14085"/>
            <a:ext cx="1223705" cy="104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4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media8.m4a"/><Relationship Id="rId7" Type="http://schemas.openxmlformats.org/officeDocument/2006/relationships/image" Target="../media/image20.jpg"/><Relationship Id="rId2" Type="http://schemas.microsoft.com/office/2007/relationships/media" Target="../media/media8.m4a"/><Relationship Id="rId1" Type="http://schemas.openxmlformats.org/officeDocument/2006/relationships/tags" Target="../tags/tag8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media9.m4a"/><Relationship Id="rId7" Type="http://schemas.openxmlformats.org/officeDocument/2006/relationships/image" Target="../media/image22.jpg"/><Relationship Id="rId2" Type="http://schemas.microsoft.com/office/2007/relationships/media" Target="../media/media9.m4a"/><Relationship Id="rId1" Type="http://schemas.openxmlformats.org/officeDocument/2006/relationships/tags" Target="../tags/tag9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audio" Target="../media/media9.m4a"/><Relationship Id="rId7" Type="http://schemas.openxmlformats.org/officeDocument/2006/relationships/image" Target="../media/image23.jpg"/><Relationship Id="rId2" Type="http://schemas.microsoft.com/office/2007/relationships/media" Target="../media/media9.m4a"/><Relationship Id="rId1" Type="http://schemas.openxmlformats.org/officeDocument/2006/relationships/tags" Target="../tags/tag10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26.jp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4.jp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1.xml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2.xml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13.xml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0.jp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1.jpg"/><Relationship Id="rId5" Type="http://schemas.openxmlformats.org/officeDocument/2006/relationships/image" Target="../media/image19.png"/><Relationship Id="rId4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1574F-610D-4371-8A17-C7923B0D80FE}"/>
              </a:ext>
            </a:extLst>
          </p:cNvPr>
          <p:cNvSpPr txBox="1">
            <a:spLocks/>
          </p:cNvSpPr>
          <p:nvPr/>
        </p:nvSpPr>
        <p:spPr>
          <a:xfrm>
            <a:off x="3106269" y="2436770"/>
            <a:ext cx="6091518" cy="1179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8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9460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8514040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2665549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431746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7600883" y="34753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6AAAA6A-F9B8-4ADD-A095-FA42137A3CDE}"/>
              </a:ext>
            </a:extLst>
          </p:cNvPr>
          <p:cNvCxnSpPr>
            <a:cxnSpLocks/>
          </p:cNvCxnSpPr>
          <p:nvPr/>
        </p:nvCxnSpPr>
        <p:spPr>
          <a:xfrm flipH="1">
            <a:off x="2540881" y="281359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D5ADA4A-BEAF-4F27-A743-32A1BD0CF7D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684476" y="2716689"/>
            <a:ext cx="1092504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Có buổi, người ta thấy có con rùa lớn, đầu to như trái bưởi, nhô lên khỏi mặt nước.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319031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00405" y="975450"/>
            <a:ext cx="7269918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3850665" y="2494667"/>
            <a:ext cx="9820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637E3BC-1A55-4E2D-9DFF-D663F9A59248}"/>
              </a:ext>
            </a:extLst>
          </p:cNvPr>
          <p:cNvCxnSpPr>
            <a:cxnSpLocks/>
          </p:cNvCxnSpPr>
          <p:nvPr/>
        </p:nvCxnSpPr>
        <p:spPr>
          <a:xfrm flipH="1">
            <a:off x="7836442" y="2390209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9900537" y="2913709"/>
            <a:ext cx="138335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555166D-5E94-4918-9FA1-1126BB2EF7CE}"/>
              </a:ext>
            </a:extLst>
          </p:cNvPr>
          <p:cNvCxnSpPr>
            <a:cxnSpLocks/>
          </p:cNvCxnSpPr>
          <p:nvPr/>
        </p:nvCxnSpPr>
        <p:spPr>
          <a:xfrm flipH="1">
            <a:off x="10038872" y="2913709"/>
            <a:ext cx="117540" cy="6617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34BF368-F4F4-4A43-8C2F-9A68AC2FB15B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795867" y="2251990"/>
            <a:ext cx="1095964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latin typeface="Times New Roman" pitchFamily="18" charset="0"/>
                <a:cs typeface="Times New Roman" pitchFamily="18" charset="0"/>
              </a:rPr>
              <a:t>Tôi thầm nghĩ: không biết có phải rùa đã từng ngậm thanh kiếm của vua Lê thắng giặc đó không?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97550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>
              <a:buNone/>
            </a:pP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Hũ: bình 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794827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532566" y="286453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0FAB490-1BE0-47F2-9FE1-5F4EF790960C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1" y="1369253"/>
            <a:ext cx="10412155" cy="377063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630949" y="5751593"/>
            <a:ext cx="81403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Hồ Gươm còn gọi là hồ Hoàn Kiếm ở thủ đô Hà Nội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5" name="Google Shape;345;p31"/>
          <p:cNvGrpSpPr/>
          <p:nvPr/>
        </p:nvGrpSpPr>
        <p:grpSpPr>
          <a:xfrm rot="271998">
            <a:off x="1100490" y="1792689"/>
            <a:ext cx="4853022" cy="2957610"/>
            <a:chOff x="3301878" y="2654755"/>
            <a:chExt cx="819004" cy="605284"/>
          </a:xfrm>
          <a:solidFill>
            <a:srgbClr val="92D050"/>
          </a:solidFill>
        </p:grpSpPr>
        <p:sp>
          <p:nvSpPr>
            <p:cNvPr id="346" name="Google Shape;346;p31"/>
            <p:cNvSpPr/>
            <p:nvPr/>
          </p:nvSpPr>
          <p:spPr>
            <a:xfrm>
              <a:off x="3307935" y="2790603"/>
              <a:ext cx="800405" cy="469436"/>
            </a:xfrm>
            <a:custGeom>
              <a:avLst/>
              <a:gdLst/>
              <a:ahLst/>
              <a:cxnLst/>
              <a:rect l="l" t="t" r="r" b="b"/>
              <a:pathLst>
                <a:path w="61712" h="36194" extrusionOk="0">
                  <a:moveTo>
                    <a:pt x="56975" y="1"/>
                  </a:moveTo>
                  <a:lnTo>
                    <a:pt x="1" y="5705"/>
                  </a:lnTo>
                  <a:lnTo>
                    <a:pt x="4737" y="36194"/>
                  </a:lnTo>
                  <a:lnTo>
                    <a:pt x="61711" y="30489"/>
                  </a:lnTo>
                  <a:lnTo>
                    <a:pt x="56975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399914" y="2654755"/>
              <a:ext cx="720968" cy="605284"/>
            </a:xfrm>
            <a:custGeom>
              <a:avLst/>
              <a:gdLst/>
              <a:ahLst/>
              <a:cxnLst/>
              <a:rect l="l" t="t" r="r" b="b"/>
              <a:pathLst>
                <a:path w="63146" h="46668" extrusionOk="0">
                  <a:moveTo>
                    <a:pt x="57909" y="1"/>
                  </a:moveTo>
                  <a:cubicBezTo>
                    <a:pt x="50070" y="8540"/>
                    <a:pt x="1" y="12543"/>
                    <a:pt x="1" y="12543"/>
                  </a:cubicBezTo>
                  <a:lnTo>
                    <a:pt x="5204" y="46668"/>
                  </a:lnTo>
                  <a:cubicBezTo>
                    <a:pt x="5204" y="46668"/>
                    <a:pt x="54840" y="43132"/>
                    <a:pt x="63146" y="34125"/>
                  </a:cubicBezTo>
                  <a:lnTo>
                    <a:pt x="57909" y="1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301878" y="2804027"/>
              <a:ext cx="200763" cy="456012"/>
            </a:xfrm>
            <a:custGeom>
              <a:avLst/>
              <a:gdLst/>
              <a:ahLst/>
              <a:cxnLst/>
              <a:rect l="l" t="t" r="r" b="b"/>
              <a:pathLst>
                <a:path w="15479" h="35159" extrusionOk="0">
                  <a:moveTo>
                    <a:pt x="10275" y="0"/>
                  </a:moveTo>
                  <a:lnTo>
                    <a:pt x="1" y="1034"/>
                  </a:lnTo>
                  <a:lnTo>
                    <a:pt x="5204" y="35159"/>
                  </a:lnTo>
                  <a:lnTo>
                    <a:pt x="15478" y="34124"/>
                  </a:lnTo>
                  <a:lnTo>
                    <a:pt x="10275" y="0"/>
                  </a:lnTo>
                  <a:close/>
                </a:path>
              </a:pathLst>
            </a:custGeom>
            <a:grpFill/>
            <a:ln>
              <a:solidFill>
                <a:schemeClr val="accent1">
                  <a:lumMod val="50000"/>
                </a:schemeClr>
              </a:solidFill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 kính : cổ và trang nghiêm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252" y="1047799"/>
            <a:ext cx="5692651" cy="464862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764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 txBox="1">
            <a:spLocks noGrp="1"/>
          </p:cNvSpPr>
          <p:nvPr>
            <p:ph type="body" idx="1"/>
          </p:nvPr>
        </p:nvSpPr>
        <p:spPr>
          <a:xfrm rot="-325168">
            <a:off x="1674760" y="2559084"/>
            <a:ext cx="4080777" cy="188651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en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bình </a:t>
            </a:r>
            <a:r>
              <a:rPr lang="e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sành sứ (thủy tinh,…) loại nhỏ, ở giữa phình ra, nhỏ dần về đáy, dùng để đựng.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0" name="Google Shape;360;p31"/>
          <p:cNvGrpSpPr/>
          <p:nvPr/>
        </p:nvGrpSpPr>
        <p:grpSpPr>
          <a:xfrm>
            <a:off x="10360083" y="5619246"/>
            <a:ext cx="440480" cy="653095"/>
            <a:chOff x="4508863" y="1528200"/>
            <a:chExt cx="318850" cy="472800"/>
          </a:xfrm>
        </p:grpSpPr>
        <p:sp>
          <p:nvSpPr>
            <p:cNvPr id="361" name="Google Shape;361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365" name="Google Shape;365;p31"/>
          <p:cNvGrpSpPr/>
          <p:nvPr/>
        </p:nvGrpSpPr>
        <p:grpSpPr>
          <a:xfrm>
            <a:off x="10988712" y="5686445"/>
            <a:ext cx="440480" cy="653095"/>
            <a:chOff x="4508863" y="1528200"/>
            <a:chExt cx="318850" cy="472800"/>
          </a:xfrm>
        </p:grpSpPr>
        <p:sp>
          <p:nvSpPr>
            <p:cNvPr id="366" name="Google Shape;366;p31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50" name="Google Shape;378;p32">
            <a:extLst>
              <a:ext uri="{FF2B5EF4-FFF2-40B4-BE49-F238E27FC236}">
                <a16:creationId xmlns:a16="http://schemas.microsoft.com/office/drawing/2014/main" id="{0751BB3A-9070-474E-96CA-726CE82CA4F2}"/>
              </a:ext>
            </a:extLst>
          </p:cNvPr>
          <p:cNvGrpSpPr/>
          <p:nvPr/>
        </p:nvGrpSpPr>
        <p:grpSpPr>
          <a:xfrm>
            <a:off x="532566" y="556453"/>
            <a:ext cx="6030450" cy="1266841"/>
            <a:chOff x="603225" y="2182575"/>
            <a:chExt cx="2577800" cy="424450"/>
          </a:xfrm>
        </p:grpSpPr>
        <p:sp>
          <p:nvSpPr>
            <p:cNvPr id="51" name="Google Shape;379;p32">
              <a:extLst>
                <a:ext uri="{FF2B5EF4-FFF2-40B4-BE49-F238E27FC236}">
                  <a16:creationId xmlns:a16="http://schemas.microsoft.com/office/drawing/2014/main" id="{2001447A-049B-4ACB-B5E9-F6443245C8CB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380;p32">
              <a:extLst>
                <a:ext uri="{FF2B5EF4-FFF2-40B4-BE49-F238E27FC236}">
                  <a16:creationId xmlns:a16="http://schemas.microsoft.com/office/drawing/2014/main" id="{8355DC6D-5349-4854-81D3-57F634FE0DD0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381;p32">
              <a:extLst>
                <a:ext uri="{FF2B5EF4-FFF2-40B4-BE49-F238E27FC236}">
                  <a16:creationId xmlns:a16="http://schemas.microsoft.com/office/drawing/2014/main" id="{64365CAA-00A6-4ACA-BA3D-ED043BFBD418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4" name="Google Shape;386;p32">
            <a:extLst>
              <a:ext uri="{FF2B5EF4-FFF2-40B4-BE49-F238E27FC236}">
                <a16:creationId xmlns:a16="http://schemas.microsoft.com/office/drawing/2014/main" id="{1AAB2A01-C4F2-47D9-B0F9-DA3A9C5B24A0}"/>
              </a:ext>
            </a:extLst>
          </p:cNvPr>
          <p:cNvSpPr txBox="1">
            <a:spLocks/>
          </p:cNvSpPr>
          <p:nvPr/>
        </p:nvSpPr>
        <p:spPr>
          <a:xfrm>
            <a:off x="628968" y="578296"/>
            <a:ext cx="5721526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A76FDC8-D579-4FBE-902C-00497E57C38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639928" y="5629226"/>
            <a:ext cx="4373404" cy="7469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Gương bầu dục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1330" y="2047165"/>
            <a:ext cx="2778646" cy="3524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697" y="1823294"/>
            <a:ext cx="3277950" cy="35266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976" y="750627"/>
            <a:ext cx="2953224" cy="31616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5929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3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351" grpId="0" build="p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41" name="Google Shape;378;p32">
            <a:extLst>
              <a:ext uri="{FF2B5EF4-FFF2-40B4-BE49-F238E27FC236}">
                <a16:creationId xmlns:a16="http://schemas.microsoft.com/office/drawing/2014/main" id="{8DBAB0A9-3C5D-44B8-8CEA-115B6D375EC5}"/>
              </a:ext>
            </a:extLst>
          </p:cNvPr>
          <p:cNvGrpSpPr/>
          <p:nvPr/>
        </p:nvGrpSpPr>
        <p:grpSpPr>
          <a:xfrm>
            <a:off x="2932131" y="539555"/>
            <a:ext cx="6887969" cy="931176"/>
            <a:chOff x="603225" y="2182575"/>
            <a:chExt cx="2577800" cy="424450"/>
          </a:xfrm>
        </p:grpSpPr>
        <p:sp>
          <p:nvSpPr>
            <p:cNvPr id="42" name="Google Shape;379;p32">
              <a:extLst>
                <a:ext uri="{FF2B5EF4-FFF2-40B4-BE49-F238E27FC236}">
                  <a16:creationId xmlns:a16="http://schemas.microsoft.com/office/drawing/2014/main" id="{0727C588-0A08-4159-8471-1257E0FD12F6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380;p32">
              <a:extLst>
                <a:ext uri="{FF2B5EF4-FFF2-40B4-BE49-F238E27FC236}">
                  <a16:creationId xmlns:a16="http://schemas.microsoft.com/office/drawing/2014/main" id="{6C866E77-CF64-47E6-B702-872F6DD9CE46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381;p32">
              <a:extLst>
                <a:ext uri="{FF2B5EF4-FFF2-40B4-BE49-F238E27FC236}">
                  <a16:creationId xmlns:a16="http://schemas.microsoft.com/office/drawing/2014/main" id="{E356F405-6CD9-4786-BB07-96792230962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5" name="Google Shape;386;p32">
            <a:extLst>
              <a:ext uri="{FF2B5EF4-FFF2-40B4-BE49-F238E27FC236}">
                <a16:creationId xmlns:a16="http://schemas.microsoft.com/office/drawing/2014/main" id="{1C37CFDE-FD17-46D7-A182-0B62207CA647}"/>
              </a:ext>
            </a:extLst>
          </p:cNvPr>
          <p:cNvSpPr txBox="1">
            <a:spLocks/>
          </p:cNvSpPr>
          <p:nvPr/>
        </p:nvSpPr>
        <p:spPr>
          <a:xfrm>
            <a:off x="2817214" y="281340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</a:t>
            </a:r>
          </a:p>
        </p:txBody>
      </p:sp>
      <p:pic>
        <p:nvPicPr>
          <p:cNvPr id="4" name="Audio 3">
            <a:hlinkClick r:id="" action="ppaction://media"/>
            <a:extLst>
              <a:ext uri="{FF2B5EF4-FFF2-40B4-BE49-F238E27FC236}">
                <a16:creationId xmlns:a16="http://schemas.microsoft.com/office/drawing/2014/main" id="{A41FBCED-6420-45D4-AFBC-9BC06E4795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022787" y="1608133"/>
            <a:ext cx="85005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1. Bài văn tả những cảnh đẹp nào của Hồ Gươm 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1051299" y="2592325"/>
            <a:ext cx="3411519" cy="3280256"/>
            <a:chOff x="1051299" y="2592325"/>
            <a:chExt cx="3411519" cy="328025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9" y="2592325"/>
              <a:ext cx="3411519" cy="2420998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65196" y="5226250"/>
              <a:ext cx="286560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4103" y="2551382"/>
            <a:ext cx="3663207" cy="3280256"/>
            <a:chOff x="4624103" y="2551382"/>
            <a:chExt cx="3663207" cy="32802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4103" y="2551382"/>
              <a:ext cx="3188771" cy="2420998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4624103" y="5185307"/>
              <a:ext cx="36632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Đền Ngọc Sơn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87310" y="2551382"/>
            <a:ext cx="3529154" cy="3321199"/>
            <a:chOff x="8287310" y="2551382"/>
            <a:chExt cx="3529154" cy="33211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7310" y="2551382"/>
              <a:ext cx="3529154" cy="242099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9007522" y="5226250"/>
              <a:ext cx="26256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Tháp Bút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8882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3" dur="1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054B6-B100-1D0C-FE67-486265CEA5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8AECDA2-3279-EC40-4D70-6E30F431DABD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00A76D4E-AEE3-5098-EC73-43FB57F92F95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826952B-98F3-2627-AA84-3DA9F43C8F1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9AE07B6-EC9D-57F3-B414-32476E5431E6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EC9D971-E5AB-F0BF-2533-4886B1E223C9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1856CD6-A4DA-C641-66C4-725E0A8E3D8F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2FE4A-B547-E2D0-BF9D-6DAB091887C3}"/>
              </a:ext>
            </a:extLst>
          </p:cNvPr>
          <p:cNvSpPr txBox="1"/>
          <p:nvPr/>
        </p:nvSpPr>
        <p:spPr>
          <a:xfrm>
            <a:off x="9910916" y="713371"/>
            <a:ext cx="19153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ĐỌC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657680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BF7915-FA62-3E21-F79B-EA06BDC2AE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B3F4B58E-BD89-2002-BB2B-3774BA80BBC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D969520D-20E2-E930-F4DC-1C230FE14C8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C3B602-A3CA-7CF4-4041-490D2765A3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A0A9201-E0C6-8C56-24E6-99A8644BDFA2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BFF3262-ABF8-867F-A581-C7F80FD51B07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E831CB-B21D-A7EE-34C4-478232D38E5F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2F9CC2-26BE-DE53-4D76-56CE6C82BB56}"/>
              </a:ext>
            </a:extLst>
          </p:cNvPr>
          <p:cNvSpPr txBox="1"/>
          <p:nvPr/>
        </p:nvSpPr>
        <p:spPr>
          <a:xfrm>
            <a:off x="9910916" y="713371"/>
            <a:ext cx="19153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ĐỌC NỐI ĐOẠN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54720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FC7DE9-7B6D-3FCD-72BE-C9B78FF8A6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E0276D7-973C-7CB2-0958-E2A81651FA6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7AF10950-B680-D8EE-2187-1588B279899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CC48843-1558-513D-03EF-44AE89422C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3DB67F94-B459-E4D0-1F63-FE12D9295C2B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30EFDE-C3BF-3519-8BAC-6AAF5114E2E5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2D9BCAF-0074-650E-A06A-0841C577A508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1401A9-8D3C-DD66-9C1F-B56BF034F80F}"/>
              </a:ext>
            </a:extLst>
          </p:cNvPr>
          <p:cNvSpPr txBox="1"/>
          <p:nvPr/>
        </p:nvSpPr>
        <p:spPr>
          <a:xfrm>
            <a:off x="9910916" y="713371"/>
            <a:ext cx="19153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ĐỌC CẢ BÀI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3489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>
            <a:extLst>
              <a:ext uri="{FF2B5EF4-FFF2-40B4-BE49-F238E27FC236}">
                <a16:creationId xmlns:a16="http://schemas.microsoft.com/office/drawing/2014/main" id="{50C12B26-75BB-45EE-9142-FBADDC9CDE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Times New Roman"/>
              </a:rPr>
              <a:t>CỦNG CỐ BÀI HỌC</a:t>
            </a:r>
          </a:p>
        </p:txBody>
      </p:sp>
      <p:pic>
        <p:nvPicPr>
          <p:cNvPr id="18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DBB614EA-B005-4C6A-8BBA-99EE489287FB}"/>
              </a:ext>
            </a:extLst>
          </p:cNvPr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80F2173-209B-4FCF-9251-0524DE89737A}"/>
                </a:ext>
              </a:extLst>
            </p:cNvPr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62F6DA80-3933-4153-98A0-A33494EFD727}"/>
                </a:ext>
              </a:extLst>
            </p:cNvPr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C3B2C71-710C-4D23-BD1D-E7C53B260006}"/>
                </a:ext>
              </a:extLst>
            </p:cNvPr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ABB32B4-D376-4BB5-A869-A9C2442AA919}"/>
                </a:ext>
              </a:extLst>
            </p:cNvPr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CCF0C5-BDB2-4BB6-A93A-714EF4D84C1E}"/>
                </a:ext>
              </a:extLst>
            </p:cNvPr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pic>
        <p:nvPicPr>
          <p:cNvPr id="25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45213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1">
            <a:extLst>
              <a:ext uri="{FF2B5EF4-FFF2-40B4-BE49-F238E27FC236}">
                <a16:creationId xmlns:a16="http://schemas.microsoft.com/office/drawing/2014/main" id="{BD333376-3168-4EB6-B623-DE04C657EEED}"/>
              </a:ext>
            </a:extLst>
          </p:cNvPr>
          <p:cNvGrpSpPr/>
          <p:nvPr/>
        </p:nvGrpSpPr>
        <p:grpSpPr>
          <a:xfrm>
            <a:off x="588585" y="3274753"/>
            <a:ext cx="11622831" cy="3581011"/>
            <a:chOff x="-53293" y="2190760"/>
            <a:chExt cx="9211855" cy="2951064"/>
          </a:xfrm>
        </p:grpSpPr>
        <p:pic>
          <p:nvPicPr>
            <p:cNvPr id="5" name="10">
              <a:extLst>
                <a:ext uri="{FF2B5EF4-FFF2-40B4-BE49-F238E27FC236}">
                  <a16:creationId xmlns:a16="http://schemas.microsoft.com/office/drawing/2014/main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6" name="13">
              <a:extLst>
                <a:ext uri="{FF2B5EF4-FFF2-40B4-BE49-F238E27FC236}">
                  <a16:creationId xmlns:a16="http://schemas.microsoft.com/office/drawing/2014/main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9" name="16">
              <a:extLst>
                <a:ext uri="{FF2B5EF4-FFF2-40B4-BE49-F238E27FC236}">
                  <a16:creationId xmlns:a16="http://schemas.microsoft.com/office/drawing/2014/main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  <p:grpSp>
        <p:nvGrpSpPr>
          <p:cNvPr id="10" name="14">
            <a:extLst>
              <a:ext uri="{FF2B5EF4-FFF2-40B4-BE49-F238E27FC236}">
                <a16:creationId xmlns:a16="http://schemas.microsoft.com/office/drawing/2014/main" id="{2186EBBF-DC48-4AB5-A27A-424B0FCE2637}"/>
              </a:ext>
            </a:extLst>
          </p:cNvPr>
          <p:cNvGrpSpPr/>
          <p:nvPr/>
        </p:nvGrpSpPr>
        <p:grpSpPr>
          <a:xfrm>
            <a:off x="3636025" y="1655170"/>
            <a:ext cx="4675537" cy="1954845"/>
            <a:chOff x="2118480" y="1316166"/>
            <a:chExt cx="1512168" cy="1512168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id="{FFCE2733-9D26-4ECD-A649-B3252E89DC75}"/>
                </a:ext>
              </a:extLst>
            </p:cNvPr>
            <p:cNvSpPr/>
            <p:nvPr/>
          </p:nvSpPr>
          <p:spPr>
            <a:xfrm>
              <a:off x="2118480" y="1316166"/>
              <a:ext cx="1512168" cy="1512168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3992B5"/>
                </a:solidFill>
                <a:effectLst/>
                <a:uLnTx/>
                <a:uFillTx/>
                <a:latin typeface="Calibri" panose="020F0502020204030204"/>
                <a:ea typeface="SimSun" panose="02010600030101010101" pitchFamily="2" charset="-122"/>
                <a:cs typeface="+mn-cs"/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id="{CD266F93-4930-44EE-B40F-F068D42EC517}"/>
                </a:ext>
              </a:extLst>
            </p:cNvPr>
            <p:cNvSpPr txBox="1"/>
            <p:nvPr/>
          </p:nvSpPr>
          <p:spPr>
            <a:xfrm>
              <a:off x="2208337" y="1556684"/>
              <a:ext cx="1378326" cy="1032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1" indent="0" algn="ctr" defTabSz="1219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0" b="0" i="0" u="none" strike="noStrike" kern="1200" cap="none" spc="30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8000" b="0" i="0" u="none" strike="noStrike" kern="1200" cap="none" spc="3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1 </a:t>
              </a:r>
              <a:endParaRPr kumimoji="0" lang="zh-CN" altLang="en-US" sz="8000" b="0" i="0" u="none" strike="noStrike" kern="1200" cap="none" spc="3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id="{296284C8-C3CC-4013-AE86-992F55FEE26F}"/>
              </a:ext>
            </a:extLst>
          </p:cNvPr>
          <p:cNvGrpSpPr/>
          <p:nvPr/>
        </p:nvGrpSpPr>
        <p:grpSpPr>
          <a:xfrm>
            <a:off x="360319" y="484039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id="{A011E6E7-BBCE-4434-BF9D-52DC0EDDE6D3}"/>
              </a:ext>
            </a:extLst>
          </p:cNvPr>
          <p:cNvGrpSpPr/>
          <p:nvPr/>
        </p:nvGrpSpPr>
        <p:grpSpPr>
          <a:xfrm>
            <a:off x="739174" y="567004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id="{92445FE0-071C-42A4-81AF-B083FCF10405}"/>
              </a:ext>
            </a:extLst>
          </p:cNvPr>
          <p:cNvGrpSpPr/>
          <p:nvPr/>
        </p:nvGrpSpPr>
        <p:grpSpPr>
          <a:xfrm>
            <a:off x="1125746" y="567004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id="{8708DA0F-8A47-4555-9031-09B9960A56DF}"/>
              </a:ext>
            </a:extLst>
          </p:cNvPr>
          <p:cNvGrpSpPr/>
          <p:nvPr/>
        </p:nvGrpSpPr>
        <p:grpSpPr>
          <a:xfrm>
            <a:off x="10556987" y="468686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id="{1834B4BF-D115-401E-BC1E-D7EB53733046}"/>
              </a:ext>
            </a:extLst>
          </p:cNvPr>
          <p:cNvGrpSpPr/>
          <p:nvPr/>
        </p:nvGrpSpPr>
        <p:grpSpPr>
          <a:xfrm>
            <a:off x="10935842" y="551651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id="{EF574D76-EC8B-487E-9460-C9D589A74963}"/>
              </a:ext>
            </a:extLst>
          </p:cNvPr>
          <p:cNvGrpSpPr/>
          <p:nvPr/>
        </p:nvGrpSpPr>
        <p:grpSpPr>
          <a:xfrm>
            <a:off x="11322414" y="551651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5F50F907-C6BA-4380-9188-2A5EA79C8B5D}"/>
              </a:ext>
            </a:extLst>
          </p:cNvPr>
          <p:cNvSpPr txBox="1"/>
          <p:nvPr/>
        </p:nvSpPr>
        <p:spPr>
          <a:xfrm>
            <a:off x="-401" y="232576"/>
            <a:ext cx="119483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sng" strike="noStrike" kern="1200" cap="none" spc="0" normalizeH="0" baseline="0" noProof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40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29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Hồ</a:t>
            </a:r>
            <a:r>
              <a:rPr kumimoji="0" lang="en-US" sz="40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Gươm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57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373" y="2141109"/>
            <a:ext cx="458777" cy="7400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1299">
            <a:off x="5256424" y="2227389"/>
            <a:ext cx="458777" cy="7400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651883">
            <a:off x="4257928" y="2268348"/>
            <a:ext cx="611702" cy="5550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859" y="3130793"/>
            <a:ext cx="3117803" cy="343147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626">
            <a:off x="2037664" y="707650"/>
            <a:ext cx="458777" cy="74003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33253" y="911453"/>
            <a:ext cx="6949338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3000" b="1" cap="none" spc="0">
                <a:ln/>
                <a:solidFill>
                  <a:schemeClr val="accent3"/>
                </a:solidFill>
                <a:effectLst/>
              </a:rPr>
              <a:t>Em biết những gì về thủ đô Hà Nội  ?</a:t>
            </a:r>
          </a:p>
        </p:txBody>
      </p:sp>
    </p:spTree>
    <p:extLst>
      <p:ext uri="{BB962C8B-B14F-4D97-AF65-F5344CB8AC3E}">
        <p14:creationId xmlns:p14="http://schemas.microsoft.com/office/powerpoint/2010/main" val="6933363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006530" y="1687133"/>
            <a:ext cx="3052293" cy="13909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grpSp>
        <p:nvGrpSpPr>
          <p:cNvPr id="1031" name="Group 1030"/>
          <p:cNvGrpSpPr/>
          <p:nvPr/>
        </p:nvGrpSpPr>
        <p:grpSpPr>
          <a:xfrm>
            <a:off x="571566" y="110746"/>
            <a:ext cx="3881962" cy="2671956"/>
            <a:chOff x="571566" y="110746"/>
            <a:chExt cx="3881962" cy="2671956"/>
          </a:xfrm>
        </p:grpSpPr>
        <p:cxnSp>
          <p:nvCxnSpPr>
            <p:cNvPr id="7" name="Straight Arrow Connector 6"/>
            <p:cNvCxnSpPr>
              <a:stCxn id="2" idx="1"/>
            </p:cNvCxnSpPr>
            <p:nvPr/>
          </p:nvCxnSpPr>
          <p:spPr>
            <a:xfrm flipH="1" flipV="1">
              <a:off x="3349709" y="1313645"/>
              <a:ext cx="1103819" cy="57718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6" y="110746"/>
              <a:ext cx="2764063" cy="1898358"/>
            </a:xfrm>
            <a:prstGeom prst="rect">
              <a:avLst/>
            </a:prstGeom>
          </p:spPr>
        </p:pic>
        <p:sp>
          <p:nvSpPr>
            <p:cNvPr id="1025" name="TextBox 1024"/>
            <p:cNvSpPr txBox="1"/>
            <p:nvPr/>
          </p:nvSpPr>
          <p:spPr>
            <a:xfrm>
              <a:off x="1029223" y="2382592"/>
              <a:ext cx="28723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Lăng Bác</a:t>
              </a:r>
            </a:p>
          </p:txBody>
        </p:sp>
      </p:grpSp>
      <p:grpSp>
        <p:nvGrpSpPr>
          <p:cNvPr id="1034" name="Group 1033"/>
          <p:cNvGrpSpPr/>
          <p:nvPr/>
        </p:nvGrpSpPr>
        <p:grpSpPr>
          <a:xfrm>
            <a:off x="6611825" y="110746"/>
            <a:ext cx="4811734" cy="2496013"/>
            <a:chOff x="6611825" y="110746"/>
            <a:chExt cx="4811734" cy="2496013"/>
          </a:xfrm>
        </p:grpSpPr>
        <p:cxnSp>
          <p:nvCxnSpPr>
            <p:cNvPr id="4" name="Straight Arrow Connector 3"/>
            <p:cNvCxnSpPr>
              <a:stCxn id="2" idx="7"/>
            </p:cNvCxnSpPr>
            <p:nvPr/>
          </p:nvCxnSpPr>
          <p:spPr>
            <a:xfrm flipV="1">
              <a:off x="6611825" y="1442434"/>
              <a:ext cx="986709" cy="448394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534" y="110746"/>
              <a:ext cx="3825025" cy="1898358"/>
            </a:xfrm>
            <a:prstGeom prst="rect">
              <a:avLst/>
            </a:prstGeom>
          </p:spPr>
        </p:pic>
        <p:sp>
          <p:nvSpPr>
            <p:cNvPr id="1027" name="TextBox 1026"/>
            <p:cNvSpPr txBox="1"/>
            <p:nvPr/>
          </p:nvSpPr>
          <p:spPr>
            <a:xfrm>
              <a:off x="8021759" y="2206649"/>
              <a:ext cx="213967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Cầu Thê Húc</a:t>
              </a:r>
            </a:p>
          </p:txBody>
        </p:sp>
      </p:grpSp>
      <p:grpSp>
        <p:nvGrpSpPr>
          <p:cNvPr id="1038" name="Group 1037"/>
          <p:cNvGrpSpPr/>
          <p:nvPr/>
        </p:nvGrpSpPr>
        <p:grpSpPr>
          <a:xfrm>
            <a:off x="6989871" y="2562896"/>
            <a:ext cx="4433689" cy="3008628"/>
            <a:chOff x="6989871" y="2562896"/>
            <a:chExt cx="4433689" cy="3008628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6989871" y="2562896"/>
              <a:ext cx="1031888" cy="687468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35" name="Group 1034"/>
            <p:cNvGrpSpPr/>
            <p:nvPr/>
          </p:nvGrpSpPr>
          <p:grpSpPr>
            <a:xfrm>
              <a:off x="8021759" y="3035088"/>
              <a:ext cx="3401801" cy="2536436"/>
              <a:chOff x="8021759" y="3035088"/>
              <a:chExt cx="3401801" cy="2536436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21759" y="3035088"/>
                <a:ext cx="3401801" cy="1914726"/>
              </a:xfrm>
              <a:prstGeom prst="rect">
                <a:avLst/>
              </a:prstGeom>
            </p:spPr>
          </p:pic>
          <p:sp>
            <p:nvSpPr>
              <p:cNvPr id="1028" name="TextBox 1027"/>
              <p:cNvSpPr txBox="1"/>
              <p:nvPr/>
            </p:nvSpPr>
            <p:spPr>
              <a:xfrm>
                <a:off x="8577330" y="5171414"/>
                <a:ext cx="248703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Phố cổ</a:t>
                </a:r>
              </a:p>
            </p:txBody>
          </p:sp>
        </p:grpSp>
      </p:grpSp>
      <p:grpSp>
        <p:nvGrpSpPr>
          <p:cNvPr id="1039" name="Group 1038"/>
          <p:cNvGrpSpPr/>
          <p:nvPr/>
        </p:nvGrpSpPr>
        <p:grpSpPr>
          <a:xfrm>
            <a:off x="4274504" y="3146394"/>
            <a:ext cx="3052293" cy="3285390"/>
            <a:chOff x="4274504" y="3146394"/>
            <a:chExt cx="3052293" cy="328539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252365">
              <a:off x="5402616" y="3298176"/>
              <a:ext cx="923104" cy="6195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036" name="Group 1035"/>
            <p:cNvGrpSpPr/>
            <p:nvPr/>
          </p:nvGrpSpPr>
          <p:grpSpPr>
            <a:xfrm>
              <a:off x="4274504" y="3975245"/>
              <a:ext cx="3052293" cy="2456539"/>
              <a:chOff x="4274504" y="3975245"/>
              <a:chExt cx="3052293" cy="2456539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39448" y="3975245"/>
                <a:ext cx="2619375" cy="1743075"/>
              </a:xfrm>
              <a:prstGeom prst="rect">
                <a:avLst/>
              </a:prstGeom>
            </p:spPr>
          </p:pic>
          <p:sp>
            <p:nvSpPr>
              <p:cNvPr id="1029" name="TextBox 1028"/>
              <p:cNvSpPr txBox="1"/>
              <p:nvPr/>
            </p:nvSpPr>
            <p:spPr>
              <a:xfrm>
                <a:off x="4274504" y="6031674"/>
                <a:ext cx="305229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>
                    <a:latin typeface="Times New Roman" pitchFamily="18" charset="0"/>
                    <a:cs typeface="Times New Roman" pitchFamily="18" charset="0"/>
                  </a:rPr>
                  <a:t>Những tòa nhà cao tầng</a:t>
                </a:r>
              </a:p>
            </p:txBody>
          </p:sp>
        </p:grpSp>
      </p:grpSp>
      <p:grpSp>
        <p:nvGrpSpPr>
          <p:cNvPr id="1037" name="Group 1036"/>
          <p:cNvGrpSpPr/>
          <p:nvPr/>
        </p:nvGrpSpPr>
        <p:grpSpPr>
          <a:xfrm>
            <a:off x="571567" y="2867256"/>
            <a:ext cx="3735471" cy="3073600"/>
            <a:chOff x="571567" y="2867256"/>
            <a:chExt cx="3735471" cy="3073600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3496198" y="2867256"/>
              <a:ext cx="810840" cy="661555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67" y="3323564"/>
              <a:ext cx="2924632" cy="1847850"/>
            </a:xfrm>
            <a:prstGeom prst="rect">
              <a:avLst/>
            </a:prstGeom>
          </p:spPr>
        </p:pic>
        <p:sp>
          <p:nvSpPr>
            <p:cNvPr id="1030" name="TextBox 1029"/>
            <p:cNvSpPr txBox="1"/>
            <p:nvPr/>
          </p:nvSpPr>
          <p:spPr>
            <a:xfrm>
              <a:off x="1029223" y="5540746"/>
              <a:ext cx="207458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Times New Roman" pitchFamily="18" charset="0"/>
                  <a:cs typeface="Times New Roman" pitchFamily="18" charset="0"/>
                </a:rPr>
                <a:t>Chùa Một Cột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488177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3E2267E-5488-4A55-A290-AD4AB3E9BB39}"/>
              </a:ext>
            </a:extLst>
          </p:cNvPr>
          <p:cNvSpPr txBox="1"/>
          <p:nvPr/>
        </p:nvSpPr>
        <p:spPr>
          <a:xfrm>
            <a:off x="1206398" y="92233"/>
            <a:ext cx="58852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cảnh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pSp>
        <p:nvGrpSpPr>
          <p:cNvPr id="27" name="Google Shape;378;p32">
            <a:extLst>
              <a:ext uri="{FF2B5EF4-FFF2-40B4-BE49-F238E27FC236}">
                <a16:creationId xmlns:a16="http://schemas.microsoft.com/office/drawing/2014/main" id="{E11E78E0-F5CE-47FE-8A12-693C6680D16B}"/>
              </a:ext>
            </a:extLst>
          </p:cNvPr>
          <p:cNvGrpSpPr/>
          <p:nvPr/>
        </p:nvGrpSpPr>
        <p:grpSpPr>
          <a:xfrm>
            <a:off x="2508410" y="35144"/>
            <a:ext cx="7693187" cy="1266841"/>
            <a:chOff x="603225" y="2182575"/>
            <a:chExt cx="2577800" cy="424450"/>
          </a:xfrm>
        </p:grpSpPr>
        <p:sp>
          <p:nvSpPr>
            <p:cNvPr id="28" name="Google Shape;379;p32">
              <a:extLst>
                <a:ext uri="{FF2B5EF4-FFF2-40B4-BE49-F238E27FC236}">
                  <a16:creationId xmlns:a16="http://schemas.microsoft.com/office/drawing/2014/main" id="{9BC0BB4A-48CC-4B3A-8524-A4B32DA3E522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380;p32">
              <a:extLst>
                <a:ext uri="{FF2B5EF4-FFF2-40B4-BE49-F238E27FC236}">
                  <a16:creationId xmlns:a16="http://schemas.microsoft.com/office/drawing/2014/main" id="{9966CD12-A9DA-4DB6-886C-55FE78293B4C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381;p32">
              <a:extLst>
                <a:ext uri="{FF2B5EF4-FFF2-40B4-BE49-F238E27FC236}">
                  <a16:creationId xmlns:a16="http://schemas.microsoft.com/office/drawing/2014/main" id="{2B2A8A97-0202-4FA3-A581-A6FC71D1CC87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1" name="Google Shape;386;p32">
            <a:extLst>
              <a:ext uri="{FF2B5EF4-FFF2-40B4-BE49-F238E27FC236}">
                <a16:creationId xmlns:a16="http://schemas.microsoft.com/office/drawing/2014/main" id="{8A82FDD3-03E5-4D5C-A48E-7C045179A9E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2694965" y="225882"/>
            <a:ext cx="7070400" cy="1082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 GƯƠM</a:t>
            </a:r>
            <a:endParaRPr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1BA41D5F-1617-478D-B34C-8A419333259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86" y="1708385"/>
            <a:ext cx="11073013" cy="49972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7647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" grpId="0"/>
      <p:bldP spid="31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6" name="Google Shape;1686;p48"/>
          <p:cNvSpPr txBox="1">
            <a:spLocks noGrp="1"/>
          </p:cNvSpPr>
          <p:nvPr>
            <p:ph type="subTitle" idx="1"/>
          </p:nvPr>
        </p:nvSpPr>
        <p:spPr>
          <a:xfrm>
            <a:off x="4873525" y="2499876"/>
            <a:ext cx="2966800" cy="776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4000">
                <a:latin typeface="Times New Roman" panose="02020603050405020304" pitchFamily="18" charset="0"/>
                <a:cs typeface="Times New Roman" panose="02020603050405020304" pitchFamily="18" charset="0"/>
              </a:rPr>
              <a:t>bầu dục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88" name="Google Shape;1686;p48">
            <a:extLst>
              <a:ext uri="{FF2B5EF4-FFF2-40B4-BE49-F238E27FC236}">
                <a16:creationId xmlns:a16="http://schemas.microsoft.com/office/drawing/2014/main" id="{000419CB-DAA0-491E-94E1-E0C9517F87CC}"/>
              </a:ext>
            </a:extLst>
          </p:cNvPr>
          <p:cNvSpPr txBox="1">
            <a:spLocks/>
          </p:cNvSpPr>
          <p:nvPr/>
        </p:nvSpPr>
        <p:spPr>
          <a:xfrm>
            <a:off x="4985769" y="3403189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xum xuê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9" name="Google Shape;1686;p48">
            <a:extLst>
              <a:ext uri="{FF2B5EF4-FFF2-40B4-BE49-F238E27FC236}">
                <a16:creationId xmlns:a16="http://schemas.microsoft.com/office/drawing/2014/main" id="{DEA9B0AC-08DD-40E6-9768-154CB99817CF}"/>
              </a:ext>
            </a:extLst>
          </p:cNvPr>
          <p:cNvSpPr txBox="1">
            <a:spLocks/>
          </p:cNvSpPr>
          <p:nvPr/>
        </p:nvSpPr>
        <p:spPr>
          <a:xfrm>
            <a:off x="4985769" y="4334832"/>
            <a:ext cx="2966800" cy="7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>
                <a:latin typeface="Times New Roman" panose="02020603050405020304" pitchFamily="18" charset="0"/>
                <a:cs typeface="Times New Roman" panose="02020603050405020304" pitchFamily="18" charset="0"/>
              </a:rPr>
              <a:t>bưu điện</a:t>
            </a:r>
            <a:endParaRPr lang="en-US" sz="4000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C874099-9C1F-43A7-BCB2-5975B872F399}"/>
              </a:ext>
            </a:extLst>
          </p:cNvPr>
          <p:cNvCxnSpPr/>
          <p:nvPr/>
        </p:nvCxnSpPr>
        <p:spPr>
          <a:xfrm>
            <a:off x="6469169" y="3180080"/>
            <a:ext cx="28448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Straight Connector 91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5508281" y="4119659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86A025D1-49ED-401F-B035-76398F5140D9}"/>
              </a:ext>
            </a:extLst>
          </p:cNvPr>
          <p:cNvCxnSpPr>
            <a:cxnSpLocks/>
          </p:cNvCxnSpPr>
          <p:nvPr/>
        </p:nvCxnSpPr>
        <p:spPr>
          <a:xfrm>
            <a:off x="5821680" y="5014969"/>
            <a:ext cx="6474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00" name="Google Shape;378;p32">
            <a:extLst>
              <a:ext uri="{FF2B5EF4-FFF2-40B4-BE49-F238E27FC236}">
                <a16:creationId xmlns:a16="http://schemas.microsoft.com/office/drawing/2014/main" id="{926121A4-5C1A-48FF-977D-84092DAEFBFF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101" name="Google Shape;379;p32">
              <a:extLst>
                <a:ext uri="{FF2B5EF4-FFF2-40B4-BE49-F238E27FC236}">
                  <a16:creationId xmlns:a16="http://schemas.microsoft.com/office/drawing/2014/main" id="{31190D26-AB75-4A5B-8AA6-89C532CCE3F9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380;p32">
              <a:extLst>
                <a:ext uri="{FF2B5EF4-FFF2-40B4-BE49-F238E27FC236}">
                  <a16:creationId xmlns:a16="http://schemas.microsoft.com/office/drawing/2014/main" id="{EB208419-4119-440D-A16C-9220BAB5C848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381;p32">
              <a:extLst>
                <a:ext uri="{FF2B5EF4-FFF2-40B4-BE49-F238E27FC236}">
                  <a16:creationId xmlns:a16="http://schemas.microsoft.com/office/drawing/2014/main" id="{90B94524-488C-4A8F-9183-2B2BEF04EC34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4" name="Google Shape;386;p32">
            <a:extLst>
              <a:ext uri="{FF2B5EF4-FFF2-40B4-BE49-F238E27FC236}">
                <a16:creationId xmlns:a16="http://schemas.microsoft.com/office/drawing/2014/main" id="{7D76E32D-C560-4ACA-947B-AC36318F8724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B4D8DED2-2073-4E30-81E4-1CFFFB920F32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3AF2B3E-1169-44C1-B1E4-693E79C15545}"/>
              </a:ext>
            </a:extLst>
          </p:cNvPr>
          <p:cNvCxnSpPr>
            <a:cxnSpLocks/>
          </p:cNvCxnSpPr>
          <p:nvPr/>
        </p:nvCxnSpPr>
        <p:spPr>
          <a:xfrm>
            <a:off x="6611409" y="4074160"/>
            <a:ext cx="3932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686" grpId="0" build="p"/>
      <p:bldP spid="88" grpId="0"/>
      <p:bldP spid="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86;p32">
            <a:extLst>
              <a:ext uri="{FF2B5EF4-FFF2-40B4-BE49-F238E27FC236}">
                <a16:creationId xmlns:a16="http://schemas.microsoft.com/office/drawing/2014/main" id="{6DA89392-9502-41E1-98CB-0C0D86A6DE7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3032980" y="934597"/>
            <a:ext cx="7064693" cy="61544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indent="0"/>
            <a:r>
              <a:rPr lang="en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C101E2BF-E8DB-4417-923F-5E585FB98C89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198783"/>
            <a:ext cx="11826240" cy="6145448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929ED3D2-C8F8-4990-B80C-D75CB7C2086C}"/>
              </a:ext>
            </a:extLst>
          </p:cNvPr>
          <p:cNvSpPr/>
          <p:nvPr/>
        </p:nvSpPr>
        <p:spPr>
          <a:xfrm>
            <a:off x="1587610" y="3828527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024A64B-3AAE-4FF0-BD15-8519FBBC647A}"/>
              </a:ext>
            </a:extLst>
          </p:cNvPr>
          <p:cNvSpPr/>
          <p:nvPr/>
        </p:nvSpPr>
        <p:spPr>
          <a:xfrm>
            <a:off x="1575683" y="2251990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791FD22-94BE-48D4-BB2D-7869657DCF40}"/>
              </a:ext>
            </a:extLst>
          </p:cNvPr>
          <p:cNvSpPr/>
          <p:nvPr/>
        </p:nvSpPr>
        <p:spPr>
          <a:xfrm>
            <a:off x="1587610" y="1370028"/>
            <a:ext cx="609600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93937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/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indent="0"/>
            <a:r>
              <a:rPr lang="en-US" sz="40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 KHÓ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FAEA3AA-18AF-4320-9820-A89D2C56E117}"/>
              </a:ext>
            </a:extLst>
          </p:cNvPr>
          <p:cNvCxnSpPr>
            <a:cxnSpLocks/>
          </p:cNvCxnSpPr>
          <p:nvPr/>
        </p:nvCxnSpPr>
        <p:spPr>
          <a:xfrm flipH="1">
            <a:off x="5661772" y="2795310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72B6F4D4-9BB3-4D03-BB0D-B404C5CA79A6}"/>
              </a:ext>
            </a:extLst>
          </p:cNvPr>
          <p:cNvCxnSpPr>
            <a:cxnSpLocks/>
          </p:cNvCxnSpPr>
          <p:nvPr/>
        </p:nvCxnSpPr>
        <p:spPr>
          <a:xfrm flipH="1">
            <a:off x="5901532" y="3358882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6" name="Group 5"/>
          <p:cNvGrpSpPr/>
          <p:nvPr/>
        </p:nvGrpSpPr>
        <p:grpSpPr>
          <a:xfrm>
            <a:off x="8614118" y="3300413"/>
            <a:ext cx="192162" cy="431329"/>
            <a:chOff x="11039163" y="3147313"/>
            <a:chExt cx="192162" cy="431329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F85978CF-866E-48B2-88DE-C1BEB53BB4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039163" y="3147313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365349C-3245-4C97-B11C-A3F7F3FBEC0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119565" y="3159600"/>
              <a:ext cx="111760" cy="41904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4AE5A73B-876B-4BAC-9C5E-7FA38C81A58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03129" y="2731738"/>
            <a:ext cx="952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latin typeface="Times New Roman" pitchFamily="18" charset="0"/>
                <a:cs typeface="Times New Roman" pitchFamily="18" charset="0"/>
              </a:rPr>
              <a:t>Từ  trên  cao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>
                <a:latin typeface="Times New Roman" pitchFamily="18" charset="0"/>
                <a:cs typeface="Times New Roman" pitchFamily="18" charset="0"/>
              </a:rPr>
              <a:t>nhìn  xuống,  mặt  hồ như một  chiếc  gương  bầu  dục  khổng  lồ,  sáng long lanh.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591852" y="1828667"/>
            <a:ext cx="2966800" cy="776400"/>
          </a:xfrm>
        </p:spPr>
        <p:txBody>
          <a:bodyPr/>
          <a:lstStyle/>
          <a:p>
            <a:r>
              <a:rPr lang="en-US"/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41199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8" name="Google Shape;1698;p48"/>
          <p:cNvGrpSpPr/>
          <p:nvPr/>
        </p:nvGrpSpPr>
        <p:grpSpPr>
          <a:xfrm>
            <a:off x="10082849" y="761979"/>
            <a:ext cx="440480" cy="653095"/>
            <a:chOff x="4508863" y="1528200"/>
            <a:chExt cx="318850" cy="472800"/>
          </a:xfrm>
        </p:grpSpPr>
        <p:sp>
          <p:nvSpPr>
            <p:cNvPr id="1699" name="Google Shape;1699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0" name="Google Shape;1700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1" name="Google Shape;1701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2" name="Google Shape;1702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703" name="Google Shape;1703;p48"/>
          <p:cNvGrpSpPr/>
          <p:nvPr/>
        </p:nvGrpSpPr>
        <p:grpSpPr>
          <a:xfrm>
            <a:off x="10711479" y="829178"/>
            <a:ext cx="440480" cy="653095"/>
            <a:chOff x="4508863" y="1528200"/>
            <a:chExt cx="318850" cy="472800"/>
          </a:xfrm>
        </p:grpSpPr>
        <p:sp>
          <p:nvSpPr>
            <p:cNvPr id="1704" name="Google Shape;1704;p48"/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5" name="Google Shape;1705;p48"/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6" name="Google Shape;1706;p48"/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07" name="Google Shape;1707;p48"/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29" name="Google Shape;1729;p48"/>
          <p:cNvSpPr/>
          <p:nvPr/>
        </p:nvSpPr>
        <p:spPr>
          <a:xfrm rot="-4268463">
            <a:off x="10103465" y="4865867"/>
            <a:ext cx="1449120" cy="1465219"/>
          </a:xfrm>
          <a:custGeom>
            <a:avLst/>
            <a:gdLst/>
            <a:ahLst/>
            <a:cxnLst/>
            <a:rect l="l" t="t" r="r" b="b"/>
            <a:pathLst>
              <a:path w="38103" h="38522" extrusionOk="0">
                <a:moveTo>
                  <a:pt x="38103" y="15233"/>
                </a:moveTo>
                <a:cubicBezTo>
                  <a:pt x="38103" y="20987"/>
                  <a:pt x="36492" y="26406"/>
                  <a:pt x="32349" y="30570"/>
                </a:cubicBezTo>
                <a:cubicBezTo>
                  <a:pt x="27390" y="35550"/>
                  <a:pt x="23393" y="38521"/>
                  <a:pt x="16133" y="37433"/>
                </a:cubicBezTo>
                <a:cubicBezTo>
                  <a:pt x="8621" y="36282"/>
                  <a:pt x="4269" y="31846"/>
                  <a:pt x="1675" y="24879"/>
                </a:cubicBezTo>
                <a:cubicBezTo>
                  <a:pt x="587" y="21929"/>
                  <a:pt x="1" y="18079"/>
                  <a:pt x="1" y="14919"/>
                </a:cubicBezTo>
                <a:cubicBezTo>
                  <a:pt x="1" y="13915"/>
                  <a:pt x="231" y="11571"/>
                  <a:pt x="1675" y="11592"/>
                </a:cubicBezTo>
                <a:cubicBezTo>
                  <a:pt x="3118" y="11613"/>
                  <a:pt x="3453" y="14103"/>
                  <a:pt x="3621" y="15128"/>
                </a:cubicBezTo>
                <a:cubicBezTo>
                  <a:pt x="4688" y="21740"/>
                  <a:pt x="6236" y="27411"/>
                  <a:pt x="13204" y="29796"/>
                </a:cubicBezTo>
                <a:cubicBezTo>
                  <a:pt x="16133" y="30800"/>
                  <a:pt x="19251" y="31093"/>
                  <a:pt x="22305" y="30675"/>
                </a:cubicBezTo>
                <a:cubicBezTo>
                  <a:pt x="25611" y="30214"/>
                  <a:pt x="28582" y="26762"/>
                  <a:pt x="30759" y="24481"/>
                </a:cubicBezTo>
                <a:cubicBezTo>
                  <a:pt x="35592" y="19418"/>
                  <a:pt x="35969" y="12115"/>
                  <a:pt x="28666" y="9123"/>
                </a:cubicBezTo>
                <a:cubicBezTo>
                  <a:pt x="26365" y="8161"/>
                  <a:pt x="22619" y="7659"/>
                  <a:pt x="20108" y="8056"/>
                </a:cubicBezTo>
                <a:cubicBezTo>
                  <a:pt x="17681" y="8433"/>
                  <a:pt x="14354" y="11048"/>
                  <a:pt x="14878" y="13936"/>
                </a:cubicBezTo>
                <a:cubicBezTo>
                  <a:pt x="14898" y="14040"/>
                  <a:pt x="19732" y="10462"/>
                  <a:pt x="20276" y="10044"/>
                </a:cubicBezTo>
                <a:cubicBezTo>
                  <a:pt x="22096" y="8621"/>
                  <a:pt x="23268" y="12597"/>
                  <a:pt x="22849" y="13789"/>
                </a:cubicBezTo>
                <a:cubicBezTo>
                  <a:pt x="22556" y="16091"/>
                  <a:pt x="20862" y="17033"/>
                  <a:pt x="19167" y="18330"/>
                </a:cubicBezTo>
                <a:cubicBezTo>
                  <a:pt x="17598" y="19543"/>
                  <a:pt x="15212" y="22326"/>
                  <a:pt x="12973" y="21803"/>
                </a:cubicBezTo>
                <a:cubicBezTo>
                  <a:pt x="14919" y="20401"/>
                  <a:pt x="14459" y="18476"/>
                  <a:pt x="14501" y="16405"/>
                </a:cubicBezTo>
                <a:cubicBezTo>
                  <a:pt x="14522" y="15463"/>
                  <a:pt x="12890" y="13413"/>
                  <a:pt x="11885" y="13392"/>
                </a:cubicBezTo>
                <a:cubicBezTo>
                  <a:pt x="10149" y="14543"/>
                  <a:pt x="12973" y="19397"/>
                  <a:pt x="11760" y="20631"/>
                </a:cubicBezTo>
                <a:cubicBezTo>
                  <a:pt x="10065" y="18623"/>
                  <a:pt x="7324" y="16802"/>
                  <a:pt x="6048" y="14480"/>
                </a:cubicBezTo>
                <a:cubicBezTo>
                  <a:pt x="5399" y="13287"/>
                  <a:pt x="4897" y="9019"/>
                  <a:pt x="6864" y="8579"/>
                </a:cubicBezTo>
                <a:cubicBezTo>
                  <a:pt x="7847" y="8370"/>
                  <a:pt x="11509" y="12408"/>
                  <a:pt x="11572" y="11885"/>
                </a:cubicBezTo>
                <a:cubicBezTo>
                  <a:pt x="11906" y="9040"/>
                  <a:pt x="12639" y="6613"/>
                  <a:pt x="14459" y="4332"/>
                </a:cubicBezTo>
                <a:cubicBezTo>
                  <a:pt x="17932" y="1"/>
                  <a:pt x="24209" y="587"/>
                  <a:pt x="28980" y="2302"/>
                </a:cubicBezTo>
                <a:cubicBezTo>
                  <a:pt x="31658" y="3286"/>
                  <a:pt x="33939" y="5085"/>
                  <a:pt x="35508" y="7449"/>
                </a:cubicBezTo>
                <a:cubicBezTo>
                  <a:pt x="36261" y="8558"/>
                  <a:pt x="36847" y="9751"/>
                  <a:pt x="37266" y="11027"/>
                </a:cubicBezTo>
                <a:cubicBezTo>
                  <a:pt x="37642" y="12220"/>
                  <a:pt x="37475" y="14208"/>
                  <a:pt x="38082" y="15233"/>
                </a:cubicBezTo>
                <a:cubicBezTo>
                  <a:pt x="38103" y="15672"/>
                  <a:pt x="37873" y="14856"/>
                  <a:pt x="38103" y="15233"/>
                </a:cubicBezTo>
                <a:close/>
              </a:path>
            </a:pathLst>
          </a:custGeom>
          <a:solidFill>
            <a:srgbClr val="FD4D89">
              <a:alpha val="422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44" name="Google Shape;378;p32">
            <a:extLst>
              <a:ext uri="{FF2B5EF4-FFF2-40B4-BE49-F238E27FC236}">
                <a16:creationId xmlns:a16="http://schemas.microsoft.com/office/drawing/2014/main" id="{AC4575C4-81FF-4CA3-9750-DB0DFB099885}"/>
              </a:ext>
            </a:extLst>
          </p:cNvPr>
          <p:cNvGrpSpPr/>
          <p:nvPr/>
        </p:nvGrpSpPr>
        <p:grpSpPr>
          <a:xfrm>
            <a:off x="2300405" y="829178"/>
            <a:ext cx="7693187" cy="1266841"/>
            <a:chOff x="603225" y="2182575"/>
            <a:chExt cx="2577800" cy="424450"/>
          </a:xfrm>
        </p:grpSpPr>
        <p:sp>
          <p:nvSpPr>
            <p:cNvPr id="45" name="Google Shape;379;p32">
              <a:extLst>
                <a:ext uri="{FF2B5EF4-FFF2-40B4-BE49-F238E27FC236}">
                  <a16:creationId xmlns:a16="http://schemas.microsoft.com/office/drawing/2014/main" id="{497C8870-B914-4911-8976-AB2D568D825D}"/>
                </a:ext>
              </a:extLst>
            </p:cNvPr>
            <p:cNvSpPr/>
            <p:nvPr/>
          </p:nvSpPr>
          <p:spPr>
            <a:xfrm>
              <a:off x="603225" y="2317450"/>
              <a:ext cx="2577800" cy="191900"/>
            </a:xfrm>
            <a:custGeom>
              <a:avLst/>
              <a:gdLst/>
              <a:ahLst/>
              <a:cxnLst/>
              <a:rect l="l" t="t" r="r" b="b"/>
              <a:pathLst>
                <a:path w="103112" h="7676" extrusionOk="0">
                  <a:moveTo>
                    <a:pt x="68689" y="0"/>
                  </a:moveTo>
                  <a:cubicBezTo>
                    <a:pt x="68006" y="0"/>
                    <a:pt x="67325" y="39"/>
                    <a:pt x="66659" y="122"/>
                  </a:cubicBezTo>
                  <a:cubicBezTo>
                    <a:pt x="65933" y="183"/>
                    <a:pt x="64838" y="202"/>
                    <a:pt x="63559" y="202"/>
                  </a:cubicBezTo>
                  <a:cubicBezTo>
                    <a:pt x="61490" y="202"/>
                    <a:pt x="58940" y="153"/>
                    <a:pt x="56701" y="153"/>
                  </a:cubicBezTo>
                  <a:cubicBezTo>
                    <a:pt x="55317" y="153"/>
                    <a:pt x="54051" y="172"/>
                    <a:pt x="53091" y="233"/>
                  </a:cubicBezTo>
                  <a:cubicBezTo>
                    <a:pt x="52810" y="253"/>
                    <a:pt x="52614" y="261"/>
                    <a:pt x="52472" y="261"/>
                  </a:cubicBezTo>
                  <a:cubicBezTo>
                    <a:pt x="51814" y="261"/>
                    <a:pt x="52362" y="85"/>
                    <a:pt x="51205" y="85"/>
                  </a:cubicBezTo>
                  <a:cubicBezTo>
                    <a:pt x="50650" y="85"/>
                    <a:pt x="48580" y="122"/>
                    <a:pt x="45770" y="159"/>
                  </a:cubicBezTo>
                  <a:cubicBezTo>
                    <a:pt x="34074" y="411"/>
                    <a:pt x="26612" y="643"/>
                    <a:pt x="23595" y="643"/>
                  </a:cubicBezTo>
                  <a:cubicBezTo>
                    <a:pt x="22636" y="643"/>
                    <a:pt x="22126" y="619"/>
                    <a:pt x="22072" y="566"/>
                  </a:cubicBezTo>
                  <a:cubicBezTo>
                    <a:pt x="22049" y="537"/>
                    <a:pt x="22015" y="525"/>
                    <a:pt x="21972" y="525"/>
                  </a:cubicBezTo>
                  <a:cubicBezTo>
                    <a:pt x="21774" y="525"/>
                    <a:pt x="21400" y="777"/>
                    <a:pt x="21177" y="777"/>
                  </a:cubicBezTo>
                  <a:cubicBezTo>
                    <a:pt x="21137" y="777"/>
                    <a:pt x="21102" y="769"/>
                    <a:pt x="21074" y="751"/>
                  </a:cubicBezTo>
                  <a:cubicBezTo>
                    <a:pt x="12013" y="1258"/>
                    <a:pt x="5487" y="1610"/>
                    <a:pt x="3815" y="1610"/>
                  </a:cubicBezTo>
                  <a:cubicBezTo>
                    <a:pt x="3659" y="1610"/>
                    <a:pt x="3545" y="1607"/>
                    <a:pt x="3476" y="1601"/>
                  </a:cubicBezTo>
                  <a:cubicBezTo>
                    <a:pt x="3243" y="1568"/>
                    <a:pt x="3047" y="1551"/>
                    <a:pt x="2878" y="1551"/>
                  </a:cubicBezTo>
                  <a:cubicBezTo>
                    <a:pt x="2484" y="1551"/>
                    <a:pt x="2241" y="1642"/>
                    <a:pt x="2034" y="1823"/>
                  </a:cubicBezTo>
                  <a:cubicBezTo>
                    <a:pt x="1221" y="2599"/>
                    <a:pt x="1" y="7442"/>
                    <a:pt x="925" y="7664"/>
                  </a:cubicBezTo>
                  <a:cubicBezTo>
                    <a:pt x="979" y="7672"/>
                    <a:pt x="1071" y="7675"/>
                    <a:pt x="1197" y="7675"/>
                  </a:cubicBezTo>
                  <a:cubicBezTo>
                    <a:pt x="3026" y="7675"/>
                    <a:pt x="12055" y="6926"/>
                    <a:pt x="16854" y="6926"/>
                  </a:cubicBezTo>
                  <a:cubicBezTo>
                    <a:pt x="18119" y="6926"/>
                    <a:pt x="19090" y="6978"/>
                    <a:pt x="19558" y="7109"/>
                  </a:cubicBezTo>
                  <a:cubicBezTo>
                    <a:pt x="22240" y="6905"/>
                    <a:pt x="30321" y="6242"/>
                    <a:pt x="35306" y="6242"/>
                  </a:cubicBezTo>
                  <a:cubicBezTo>
                    <a:pt x="36644" y="6242"/>
                    <a:pt x="37759" y="6290"/>
                    <a:pt x="38487" y="6407"/>
                  </a:cubicBezTo>
                  <a:cubicBezTo>
                    <a:pt x="39300" y="6074"/>
                    <a:pt x="43626" y="6000"/>
                    <a:pt x="45327" y="6000"/>
                  </a:cubicBezTo>
                  <a:cubicBezTo>
                    <a:pt x="46783" y="5990"/>
                    <a:pt x="47769" y="5986"/>
                    <a:pt x="48537" y="5986"/>
                  </a:cubicBezTo>
                  <a:cubicBezTo>
                    <a:pt x="50634" y="5986"/>
                    <a:pt x="51099" y="6020"/>
                    <a:pt x="55050" y="6074"/>
                  </a:cubicBezTo>
                  <a:cubicBezTo>
                    <a:pt x="56788" y="6074"/>
                    <a:pt x="58008" y="6074"/>
                    <a:pt x="58156" y="6037"/>
                  </a:cubicBezTo>
                  <a:cubicBezTo>
                    <a:pt x="58465" y="5944"/>
                    <a:pt x="59242" y="5903"/>
                    <a:pt x="60073" y="5903"/>
                  </a:cubicBezTo>
                  <a:cubicBezTo>
                    <a:pt x="61225" y="5903"/>
                    <a:pt x="62482" y="5982"/>
                    <a:pt x="62740" y="6111"/>
                  </a:cubicBezTo>
                  <a:cubicBezTo>
                    <a:pt x="63078" y="6286"/>
                    <a:pt x="63481" y="6341"/>
                    <a:pt x="63892" y="6341"/>
                  </a:cubicBezTo>
                  <a:cubicBezTo>
                    <a:pt x="64610" y="6341"/>
                    <a:pt x="65357" y="6173"/>
                    <a:pt x="65839" y="6173"/>
                  </a:cubicBezTo>
                  <a:cubicBezTo>
                    <a:pt x="66018" y="6173"/>
                    <a:pt x="66161" y="6196"/>
                    <a:pt x="66252" y="6259"/>
                  </a:cubicBezTo>
                  <a:cubicBezTo>
                    <a:pt x="68041" y="6144"/>
                    <a:pt x="68659" y="6018"/>
                    <a:pt x="71435" y="6018"/>
                  </a:cubicBezTo>
                  <a:cubicBezTo>
                    <a:pt x="73993" y="6018"/>
                    <a:pt x="78384" y="6125"/>
                    <a:pt x="87215" y="6444"/>
                  </a:cubicBezTo>
                  <a:lnTo>
                    <a:pt x="90283" y="6555"/>
                  </a:lnTo>
                  <a:cubicBezTo>
                    <a:pt x="90895" y="6498"/>
                    <a:pt x="91521" y="6475"/>
                    <a:pt x="92148" y="6475"/>
                  </a:cubicBezTo>
                  <a:cubicBezTo>
                    <a:pt x="94856" y="6475"/>
                    <a:pt x="97587" y="6904"/>
                    <a:pt x="99283" y="6904"/>
                  </a:cubicBezTo>
                  <a:cubicBezTo>
                    <a:pt x="100019" y="6904"/>
                    <a:pt x="100560" y="6823"/>
                    <a:pt x="100820" y="6592"/>
                  </a:cubicBezTo>
                  <a:cubicBezTo>
                    <a:pt x="101781" y="5742"/>
                    <a:pt x="103112" y="2044"/>
                    <a:pt x="102779" y="1120"/>
                  </a:cubicBezTo>
                  <a:cubicBezTo>
                    <a:pt x="102704" y="895"/>
                    <a:pt x="98934" y="805"/>
                    <a:pt x="96381" y="805"/>
                  </a:cubicBezTo>
                  <a:cubicBezTo>
                    <a:pt x="95163" y="805"/>
                    <a:pt x="94222" y="826"/>
                    <a:pt x="94091" y="861"/>
                  </a:cubicBezTo>
                  <a:cubicBezTo>
                    <a:pt x="94040" y="879"/>
                    <a:pt x="93986" y="886"/>
                    <a:pt x="93934" y="886"/>
                  </a:cubicBezTo>
                  <a:cubicBezTo>
                    <a:pt x="93761" y="886"/>
                    <a:pt x="93602" y="807"/>
                    <a:pt x="93573" y="751"/>
                  </a:cubicBezTo>
                  <a:cubicBezTo>
                    <a:pt x="93573" y="714"/>
                    <a:pt x="89802" y="492"/>
                    <a:pt x="89729" y="492"/>
                  </a:cubicBezTo>
                  <a:cubicBezTo>
                    <a:pt x="89433" y="455"/>
                    <a:pt x="86179" y="270"/>
                    <a:pt x="85884" y="270"/>
                  </a:cubicBezTo>
                  <a:cubicBezTo>
                    <a:pt x="85884" y="198"/>
                    <a:pt x="85791" y="157"/>
                    <a:pt x="85646" y="157"/>
                  </a:cubicBezTo>
                  <a:cubicBezTo>
                    <a:pt x="85566" y="157"/>
                    <a:pt x="85471" y="170"/>
                    <a:pt x="85366" y="196"/>
                  </a:cubicBezTo>
                  <a:cubicBezTo>
                    <a:pt x="84886" y="309"/>
                    <a:pt x="83003" y="357"/>
                    <a:pt x="80740" y="357"/>
                  </a:cubicBezTo>
                  <a:cubicBezTo>
                    <a:pt x="80041" y="357"/>
                    <a:pt x="79305" y="353"/>
                    <a:pt x="78563" y="344"/>
                  </a:cubicBezTo>
                  <a:cubicBezTo>
                    <a:pt x="75421" y="344"/>
                    <a:pt x="72204" y="270"/>
                    <a:pt x="71169" y="159"/>
                  </a:cubicBezTo>
                  <a:cubicBezTo>
                    <a:pt x="70357" y="57"/>
                    <a:pt x="69522" y="0"/>
                    <a:pt x="68689" y="0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80;p32">
              <a:extLst>
                <a:ext uri="{FF2B5EF4-FFF2-40B4-BE49-F238E27FC236}">
                  <a16:creationId xmlns:a16="http://schemas.microsoft.com/office/drawing/2014/main" id="{F87D088F-220B-4435-BE94-CC6B3480EA0B}"/>
                </a:ext>
              </a:extLst>
            </p:cNvPr>
            <p:cNvSpPr/>
            <p:nvPr/>
          </p:nvSpPr>
          <p:spPr>
            <a:xfrm>
              <a:off x="973850" y="2427875"/>
              <a:ext cx="1943775" cy="179150"/>
            </a:xfrm>
            <a:custGeom>
              <a:avLst/>
              <a:gdLst/>
              <a:ahLst/>
              <a:cxnLst/>
              <a:rect l="l" t="t" r="r" b="b"/>
              <a:pathLst>
                <a:path w="77751" h="7166" extrusionOk="0">
                  <a:moveTo>
                    <a:pt x="64615" y="1"/>
                  </a:moveTo>
                  <a:cubicBezTo>
                    <a:pt x="64546" y="1"/>
                    <a:pt x="64460" y="21"/>
                    <a:pt x="64367" y="68"/>
                  </a:cubicBezTo>
                  <a:cubicBezTo>
                    <a:pt x="63663" y="321"/>
                    <a:pt x="58750" y="489"/>
                    <a:pt x="55765" y="489"/>
                  </a:cubicBezTo>
                  <a:cubicBezTo>
                    <a:pt x="54833" y="489"/>
                    <a:pt x="54089" y="472"/>
                    <a:pt x="53719" y="437"/>
                  </a:cubicBezTo>
                  <a:cubicBezTo>
                    <a:pt x="53172" y="349"/>
                    <a:pt x="52625" y="303"/>
                    <a:pt x="52083" y="303"/>
                  </a:cubicBezTo>
                  <a:cubicBezTo>
                    <a:pt x="51488" y="303"/>
                    <a:pt x="50898" y="358"/>
                    <a:pt x="50318" y="474"/>
                  </a:cubicBezTo>
                  <a:cubicBezTo>
                    <a:pt x="48359" y="733"/>
                    <a:pt x="42739" y="511"/>
                    <a:pt x="40151" y="733"/>
                  </a:cubicBezTo>
                  <a:cubicBezTo>
                    <a:pt x="39958" y="751"/>
                    <a:pt x="39816" y="758"/>
                    <a:pt x="39710" y="758"/>
                  </a:cubicBezTo>
                  <a:cubicBezTo>
                    <a:pt x="39142" y="758"/>
                    <a:pt x="39581" y="548"/>
                    <a:pt x="38709" y="548"/>
                  </a:cubicBezTo>
                  <a:cubicBezTo>
                    <a:pt x="37484" y="575"/>
                    <a:pt x="26790" y="851"/>
                    <a:pt x="20802" y="851"/>
                  </a:cubicBezTo>
                  <a:cubicBezTo>
                    <a:pt x="18482" y="851"/>
                    <a:pt x="16868" y="810"/>
                    <a:pt x="16786" y="696"/>
                  </a:cubicBezTo>
                  <a:cubicBezTo>
                    <a:pt x="16773" y="665"/>
                    <a:pt x="16750" y="653"/>
                    <a:pt x="16719" y="653"/>
                  </a:cubicBezTo>
                  <a:cubicBezTo>
                    <a:pt x="16587" y="653"/>
                    <a:pt x="16313" y="873"/>
                    <a:pt x="16137" y="873"/>
                  </a:cubicBezTo>
                  <a:cubicBezTo>
                    <a:pt x="16102" y="873"/>
                    <a:pt x="16071" y="864"/>
                    <a:pt x="16046" y="844"/>
                  </a:cubicBezTo>
                  <a:cubicBezTo>
                    <a:pt x="16046" y="844"/>
                    <a:pt x="8469" y="1095"/>
                    <a:pt x="4755" y="1095"/>
                  </a:cubicBezTo>
                  <a:cubicBezTo>
                    <a:pt x="3742" y="1095"/>
                    <a:pt x="3017" y="1076"/>
                    <a:pt x="2811" y="1029"/>
                  </a:cubicBezTo>
                  <a:cubicBezTo>
                    <a:pt x="2594" y="991"/>
                    <a:pt x="2425" y="970"/>
                    <a:pt x="2288" y="970"/>
                  </a:cubicBezTo>
                  <a:cubicBezTo>
                    <a:pt x="2029" y="970"/>
                    <a:pt x="1884" y="1044"/>
                    <a:pt x="1739" y="1214"/>
                  </a:cubicBezTo>
                  <a:cubicBezTo>
                    <a:pt x="1073" y="1916"/>
                    <a:pt x="1" y="6722"/>
                    <a:pt x="703" y="6981"/>
                  </a:cubicBezTo>
                  <a:cubicBezTo>
                    <a:pt x="822" y="7012"/>
                    <a:pt x="1152" y="7024"/>
                    <a:pt x="1636" y="7024"/>
                  </a:cubicBezTo>
                  <a:cubicBezTo>
                    <a:pt x="3438" y="7024"/>
                    <a:pt x="7375" y="6855"/>
                    <a:pt x="10514" y="6855"/>
                  </a:cubicBezTo>
                  <a:cubicBezTo>
                    <a:pt x="12564" y="6855"/>
                    <a:pt x="14273" y="6927"/>
                    <a:pt x="14826" y="7166"/>
                  </a:cubicBezTo>
                  <a:cubicBezTo>
                    <a:pt x="16483" y="7055"/>
                    <a:pt x="22288" y="6615"/>
                    <a:pt x="26120" y="6615"/>
                  </a:cubicBezTo>
                  <a:cubicBezTo>
                    <a:pt x="27418" y="6615"/>
                    <a:pt x="28489" y="6665"/>
                    <a:pt x="29097" y="6796"/>
                  </a:cubicBezTo>
                  <a:cubicBezTo>
                    <a:pt x="29642" y="6539"/>
                    <a:pt x="32150" y="6474"/>
                    <a:pt x="34955" y="6474"/>
                  </a:cubicBezTo>
                  <a:cubicBezTo>
                    <a:pt x="37844" y="6474"/>
                    <a:pt x="41049" y="6543"/>
                    <a:pt x="42752" y="6543"/>
                  </a:cubicBezTo>
                  <a:cubicBezTo>
                    <a:pt x="43436" y="6543"/>
                    <a:pt x="43878" y="6532"/>
                    <a:pt x="43959" y="6500"/>
                  </a:cubicBezTo>
                  <a:cubicBezTo>
                    <a:pt x="44243" y="6376"/>
                    <a:pt x="44981" y="6320"/>
                    <a:pt x="45707" y="6320"/>
                  </a:cubicBezTo>
                  <a:cubicBezTo>
                    <a:pt x="46491" y="6320"/>
                    <a:pt x="47262" y="6385"/>
                    <a:pt x="47434" y="6500"/>
                  </a:cubicBezTo>
                  <a:cubicBezTo>
                    <a:pt x="47673" y="6656"/>
                    <a:pt x="47958" y="6707"/>
                    <a:pt x="48252" y="6707"/>
                  </a:cubicBezTo>
                  <a:cubicBezTo>
                    <a:pt x="48810" y="6707"/>
                    <a:pt x="49402" y="6525"/>
                    <a:pt x="49782" y="6525"/>
                  </a:cubicBezTo>
                  <a:cubicBezTo>
                    <a:pt x="49918" y="6525"/>
                    <a:pt x="50026" y="6548"/>
                    <a:pt x="50096" y="6611"/>
                  </a:cubicBezTo>
                  <a:lnTo>
                    <a:pt x="53313" y="6242"/>
                  </a:lnTo>
                  <a:lnTo>
                    <a:pt x="68286" y="6242"/>
                  </a:lnTo>
                  <a:cubicBezTo>
                    <a:pt x="69090" y="6094"/>
                    <a:pt x="69945" y="6048"/>
                    <a:pt x="70786" y="6048"/>
                  </a:cubicBezTo>
                  <a:cubicBezTo>
                    <a:pt x="72188" y="6048"/>
                    <a:pt x="73551" y="6176"/>
                    <a:pt x="74576" y="6176"/>
                  </a:cubicBezTo>
                  <a:cubicBezTo>
                    <a:pt x="75396" y="6176"/>
                    <a:pt x="76000" y="6094"/>
                    <a:pt x="76234" y="5798"/>
                  </a:cubicBezTo>
                  <a:cubicBezTo>
                    <a:pt x="76937" y="4874"/>
                    <a:pt x="77750" y="1103"/>
                    <a:pt x="77455" y="178"/>
                  </a:cubicBezTo>
                  <a:cubicBezTo>
                    <a:pt x="77426" y="102"/>
                    <a:pt x="77000" y="73"/>
                    <a:pt x="76377" y="73"/>
                  </a:cubicBezTo>
                  <a:cubicBezTo>
                    <a:pt x="74582" y="73"/>
                    <a:pt x="71158" y="318"/>
                    <a:pt x="70911" y="400"/>
                  </a:cubicBezTo>
                  <a:cubicBezTo>
                    <a:pt x="70874" y="425"/>
                    <a:pt x="70829" y="437"/>
                    <a:pt x="70782" y="437"/>
                  </a:cubicBezTo>
                  <a:cubicBezTo>
                    <a:pt x="70689" y="437"/>
                    <a:pt x="70590" y="388"/>
                    <a:pt x="70541" y="289"/>
                  </a:cubicBezTo>
                  <a:cubicBezTo>
                    <a:pt x="70504" y="215"/>
                    <a:pt x="64774" y="142"/>
                    <a:pt x="64774" y="105"/>
                  </a:cubicBezTo>
                  <a:cubicBezTo>
                    <a:pt x="64774" y="40"/>
                    <a:pt x="64711" y="1"/>
                    <a:pt x="64615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81;p32">
              <a:extLst>
                <a:ext uri="{FF2B5EF4-FFF2-40B4-BE49-F238E27FC236}">
                  <a16:creationId xmlns:a16="http://schemas.microsoft.com/office/drawing/2014/main" id="{D96BF6F2-35F6-4C27-9CDC-2F753E44C4C2}"/>
                </a:ext>
              </a:extLst>
            </p:cNvPr>
            <p:cNvSpPr/>
            <p:nvPr/>
          </p:nvSpPr>
          <p:spPr>
            <a:xfrm>
              <a:off x="961850" y="2182575"/>
              <a:ext cx="1696050" cy="207250"/>
            </a:xfrm>
            <a:custGeom>
              <a:avLst/>
              <a:gdLst/>
              <a:ahLst/>
              <a:cxnLst/>
              <a:rect l="l" t="t" r="r" b="b"/>
              <a:pathLst>
                <a:path w="67842" h="8290" extrusionOk="0">
                  <a:moveTo>
                    <a:pt x="66961" y="1"/>
                  </a:moveTo>
                  <a:cubicBezTo>
                    <a:pt x="65549" y="1"/>
                    <a:pt x="62061" y="407"/>
                    <a:pt x="61852" y="526"/>
                  </a:cubicBezTo>
                  <a:cubicBezTo>
                    <a:pt x="61813" y="552"/>
                    <a:pt x="61769" y="564"/>
                    <a:pt x="61725" y="564"/>
                  </a:cubicBezTo>
                  <a:cubicBezTo>
                    <a:pt x="61646" y="564"/>
                    <a:pt x="61567" y="524"/>
                    <a:pt x="61520" y="452"/>
                  </a:cubicBezTo>
                  <a:cubicBezTo>
                    <a:pt x="61501" y="415"/>
                    <a:pt x="60882" y="406"/>
                    <a:pt x="60258" y="406"/>
                  </a:cubicBezTo>
                  <a:cubicBezTo>
                    <a:pt x="59634" y="406"/>
                    <a:pt x="59006" y="415"/>
                    <a:pt x="58969" y="415"/>
                  </a:cubicBezTo>
                  <a:lnTo>
                    <a:pt x="56455" y="415"/>
                  </a:lnTo>
                  <a:cubicBezTo>
                    <a:pt x="56455" y="351"/>
                    <a:pt x="56405" y="311"/>
                    <a:pt x="56326" y="311"/>
                  </a:cubicBezTo>
                  <a:cubicBezTo>
                    <a:pt x="56270" y="311"/>
                    <a:pt x="56199" y="332"/>
                    <a:pt x="56122" y="378"/>
                  </a:cubicBezTo>
                  <a:cubicBezTo>
                    <a:pt x="55434" y="706"/>
                    <a:pt x="49756" y="1062"/>
                    <a:pt x="47543" y="1062"/>
                  </a:cubicBezTo>
                  <a:cubicBezTo>
                    <a:pt x="47258" y="1062"/>
                    <a:pt x="47031" y="1056"/>
                    <a:pt x="46879" y="1044"/>
                  </a:cubicBezTo>
                  <a:cubicBezTo>
                    <a:pt x="46480" y="984"/>
                    <a:pt x="46081" y="955"/>
                    <a:pt x="45681" y="955"/>
                  </a:cubicBezTo>
                  <a:cubicBezTo>
                    <a:pt x="45082" y="955"/>
                    <a:pt x="44483" y="1021"/>
                    <a:pt x="43884" y="1154"/>
                  </a:cubicBezTo>
                  <a:cubicBezTo>
                    <a:pt x="42184" y="1487"/>
                    <a:pt x="37267" y="1339"/>
                    <a:pt x="35048" y="1598"/>
                  </a:cubicBezTo>
                  <a:cubicBezTo>
                    <a:pt x="34831" y="1628"/>
                    <a:pt x="34687" y="1640"/>
                    <a:pt x="34587" y="1640"/>
                  </a:cubicBezTo>
                  <a:cubicBezTo>
                    <a:pt x="34225" y="1640"/>
                    <a:pt x="34458" y="1484"/>
                    <a:pt x="33934" y="1484"/>
                  </a:cubicBezTo>
                  <a:cubicBezTo>
                    <a:pt x="33892" y="1484"/>
                    <a:pt x="33844" y="1485"/>
                    <a:pt x="33791" y="1487"/>
                  </a:cubicBezTo>
                  <a:cubicBezTo>
                    <a:pt x="33015" y="1487"/>
                    <a:pt x="28357" y="1709"/>
                    <a:pt x="23772" y="1857"/>
                  </a:cubicBezTo>
                  <a:cubicBezTo>
                    <a:pt x="21499" y="1912"/>
                    <a:pt x="19253" y="1949"/>
                    <a:pt x="17561" y="1949"/>
                  </a:cubicBezTo>
                  <a:cubicBezTo>
                    <a:pt x="15870" y="1949"/>
                    <a:pt x="14733" y="1912"/>
                    <a:pt x="14678" y="1820"/>
                  </a:cubicBezTo>
                  <a:cubicBezTo>
                    <a:pt x="14665" y="1789"/>
                    <a:pt x="14644" y="1777"/>
                    <a:pt x="14616" y="1777"/>
                  </a:cubicBezTo>
                  <a:cubicBezTo>
                    <a:pt x="14499" y="1777"/>
                    <a:pt x="14268" y="1997"/>
                    <a:pt x="14123" y="1997"/>
                  </a:cubicBezTo>
                  <a:cubicBezTo>
                    <a:pt x="14094" y="1997"/>
                    <a:pt x="14069" y="1988"/>
                    <a:pt x="14049" y="1968"/>
                  </a:cubicBezTo>
                  <a:cubicBezTo>
                    <a:pt x="13238" y="2024"/>
                    <a:pt x="7539" y="2228"/>
                    <a:pt x="4444" y="2228"/>
                  </a:cubicBezTo>
                  <a:cubicBezTo>
                    <a:pt x="3448" y="2228"/>
                    <a:pt x="2721" y="2207"/>
                    <a:pt x="2514" y="2153"/>
                  </a:cubicBezTo>
                  <a:cubicBezTo>
                    <a:pt x="2324" y="2102"/>
                    <a:pt x="2173" y="2077"/>
                    <a:pt x="2049" y="2077"/>
                  </a:cubicBezTo>
                  <a:cubicBezTo>
                    <a:pt x="1812" y="2077"/>
                    <a:pt x="1674" y="2168"/>
                    <a:pt x="1553" y="2338"/>
                  </a:cubicBezTo>
                  <a:cubicBezTo>
                    <a:pt x="961" y="3003"/>
                    <a:pt x="0" y="7809"/>
                    <a:pt x="629" y="8105"/>
                  </a:cubicBezTo>
                  <a:cubicBezTo>
                    <a:pt x="748" y="8138"/>
                    <a:pt x="1069" y="8150"/>
                    <a:pt x="1533" y="8150"/>
                  </a:cubicBezTo>
                  <a:cubicBezTo>
                    <a:pt x="3158" y="8150"/>
                    <a:pt x="6544" y="7995"/>
                    <a:pt x="9240" y="7995"/>
                  </a:cubicBezTo>
                  <a:cubicBezTo>
                    <a:pt x="11028" y="7995"/>
                    <a:pt x="12512" y="8063"/>
                    <a:pt x="12977" y="8290"/>
                  </a:cubicBezTo>
                  <a:cubicBezTo>
                    <a:pt x="14473" y="8177"/>
                    <a:pt x="19764" y="7676"/>
                    <a:pt x="23120" y="7676"/>
                  </a:cubicBezTo>
                  <a:cubicBezTo>
                    <a:pt x="24159" y="7676"/>
                    <a:pt x="25012" y="7724"/>
                    <a:pt x="25510" y="7846"/>
                  </a:cubicBezTo>
                  <a:cubicBezTo>
                    <a:pt x="26102" y="7513"/>
                    <a:pt x="29244" y="7439"/>
                    <a:pt x="32276" y="7439"/>
                  </a:cubicBezTo>
                  <a:cubicBezTo>
                    <a:pt x="35344" y="7403"/>
                    <a:pt x="38302" y="7403"/>
                    <a:pt x="38524" y="7329"/>
                  </a:cubicBezTo>
                  <a:cubicBezTo>
                    <a:pt x="38781" y="7190"/>
                    <a:pt x="39547" y="7115"/>
                    <a:pt x="40249" y="7115"/>
                  </a:cubicBezTo>
                  <a:cubicBezTo>
                    <a:pt x="40858" y="7115"/>
                    <a:pt x="41418" y="7171"/>
                    <a:pt x="41555" y="7292"/>
                  </a:cubicBezTo>
                  <a:cubicBezTo>
                    <a:pt x="41753" y="7424"/>
                    <a:pt x="41980" y="7469"/>
                    <a:pt x="42214" y="7469"/>
                  </a:cubicBezTo>
                  <a:cubicBezTo>
                    <a:pt x="42731" y="7469"/>
                    <a:pt x="43282" y="7246"/>
                    <a:pt x="43626" y="7246"/>
                  </a:cubicBezTo>
                  <a:cubicBezTo>
                    <a:pt x="43736" y="7246"/>
                    <a:pt x="43825" y="7269"/>
                    <a:pt x="43884" y="7329"/>
                  </a:cubicBezTo>
                  <a:cubicBezTo>
                    <a:pt x="47397" y="6774"/>
                    <a:pt x="45363" y="6922"/>
                    <a:pt x="53238" y="6663"/>
                  </a:cubicBezTo>
                  <a:cubicBezTo>
                    <a:pt x="56492" y="6552"/>
                    <a:pt x="59782" y="6441"/>
                    <a:pt x="59782" y="6441"/>
                  </a:cubicBezTo>
                  <a:cubicBezTo>
                    <a:pt x="60732" y="6201"/>
                    <a:pt x="61778" y="6151"/>
                    <a:pt x="62766" y="6151"/>
                  </a:cubicBezTo>
                  <a:cubicBezTo>
                    <a:pt x="63460" y="6151"/>
                    <a:pt x="64127" y="6175"/>
                    <a:pt x="64711" y="6175"/>
                  </a:cubicBezTo>
                  <a:cubicBezTo>
                    <a:pt x="65721" y="6175"/>
                    <a:pt x="66486" y="6102"/>
                    <a:pt x="66732" y="5702"/>
                  </a:cubicBezTo>
                  <a:cubicBezTo>
                    <a:pt x="67287" y="4778"/>
                    <a:pt x="67842" y="970"/>
                    <a:pt x="67546" y="82"/>
                  </a:cubicBezTo>
                  <a:cubicBezTo>
                    <a:pt x="67524" y="25"/>
                    <a:pt x="67304" y="1"/>
                    <a:pt x="66961" y="1"/>
                  </a:cubicBezTo>
                  <a:close/>
                </a:path>
              </a:pathLst>
            </a:custGeom>
            <a:solidFill>
              <a:srgbClr val="C4F150">
                <a:alpha val="4955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8" name="Google Shape;386;p32">
            <a:extLst>
              <a:ext uri="{FF2B5EF4-FFF2-40B4-BE49-F238E27FC236}">
                <a16:creationId xmlns:a16="http://schemas.microsoft.com/office/drawing/2014/main" id="{E166FF4E-B55F-46F4-82B4-7BC574B51A9F}"/>
              </a:ext>
            </a:extLst>
          </p:cNvPr>
          <p:cNvSpPr txBox="1">
            <a:spLocks/>
          </p:cNvSpPr>
          <p:nvPr/>
        </p:nvSpPr>
        <p:spPr>
          <a:xfrm>
            <a:off x="2396808" y="851021"/>
            <a:ext cx="7070400" cy="10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867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tabLst/>
              <a:defRPr/>
            </a:pPr>
            <a:r>
              <a: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Nunito"/>
              </a:rPr>
              <a:t>LUYỆN ĐỌC CÂU KHÓ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9EB1C53-9239-4EAE-9FBB-E1CDA06137D2}"/>
              </a:ext>
            </a:extLst>
          </p:cNvPr>
          <p:cNvCxnSpPr>
            <a:cxnSpLocks/>
          </p:cNvCxnSpPr>
          <p:nvPr/>
        </p:nvCxnSpPr>
        <p:spPr>
          <a:xfrm flipH="1">
            <a:off x="6057988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156247-6B27-4A23-B659-C16E79D4D7C8}"/>
              </a:ext>
            </a:extLst>
          </p:cNvPr>
          <p:cNvCxnSpPr>
            <a:cxnSpLocks/>
          </p:cNvCxnSpPr>
          <p:nvPr/>
        </p:nvCxnSpPr>
        <p:spPr>
          <a:xfrm flipH="1">
            <a:off x="11135394" y="2702181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146998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69FD3AA4-6C4A-40B8-AE76-928594218473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33200" y="6299200"/>
            <a:ext cx="406400" cy="406400"/>
          </a:xfrm>
          <a:prstGeom prst="rect">
            <a:avLst/>
          </a:prstGeom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633002F-93D7-4F20-8635-69E0EC7EC043}"/>
              </a:ext>
            </a:extLst>
          </p:cNvPr>
          <p:cNvCxnSpPr>
            <a:cxnSpLocks/>
          </p:cNvCxnSpPr>
          <p:nvPr/>
        </p:nvCxnSpPr>
        <p:spPr>
          <a:xfrm flipH="1">
            <a:off x="6262326" y="3306418"/>
            <a:ext cx="111760" cy="41904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1325217" y="2459504"/>
            <a:ext cx="10190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Cầu Thê Húc màu son, cong cong như con tôm, dẫn vào đền Ngọc Sơn.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814098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.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0.9|0.8|0.8|0.8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2.3|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"/>
</p:tagLst>
</file>

<file path=ppt/theme/theme1.xml><?xml version="1.0" encoding="utf-8"?>
<a:theme xmlns:a="http://schemas.openxmlformats.org/drawingml/2006/main" name="Volicy Bulletin Board Thesi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FDA421"/>
      </a:lt2>
      <a:accent1>
        <a:srgbClr val="C4F150"/>
      </a:accent1>
      <a:accent2>
        <a:srgbClr val="FFE638"/>
      </a:accent2>
      <a:accent3>
        <a:srgbClr val="5EA5F2"/>
      </a:accent3>
      <a:accent4>
        <a:srgbClr val="89E1D0"/>
      </a:accent4>
      <a:accent5>
        <a:srgbClr val="FFD1D1"/>
      </a:accent5>
      <a:accent6>
        <a:srgbClr val="FD4D8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1335</TotalTime>
  <Words>295</Words>
  <Application>Microsoft Office PowerPoint</Application>
  <PresentationFormat>Widescreen</PresentationFormat>
  <Paragraphs>59</Paragraphs>
  <Slides>19</Slides>
  <Notes>10</Notes>
  <HiddenSlides>0</HiddenSlides>
  <MMClips>14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Microsoft YaHei</vt:lpstr>
      <vt:lpstr>Arial</vt:lpstr>
      <vt:lpstr>Calibri</vt:lpstr>
      <vt:lpstr>Calibri Light</vt:lpstr>
      <vt:lpstr>Just Another Hand</vt:lpstr>
      <vt:lpstr>Livvic</vt:lpstr>
      <vt:lpstr>Montserrat</vt:lpstr>
      <vt:lpstr>Montserrat Medium</vt:lpstr>
      <vt:lpstr>Nunito</vt:lpstr>
      <vt:lpstr>Roboto</vt:lpstr>
      <vt:lpstr>Roboto Condensed Light</vt:lpstr>
      <vt:lpstr>Times New Roman</vt:lpstr>
      <vt:lpstr>Volicy Bulletin Board Thesis by Slidesgo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</dc:creator>
  <cp:lastModifiedBy>Administrator</cp:lastModifiedBy>
  <cp:revision>95</cp:revision>
  <dcterms:created xsi:type="dcterms:W3CDTF">2021-06-19T10:18:58Z</dcterms:created>
  <dcterms:modified xsi:type="dcterms:W3CDTF">2025-05-19T04:20:44Z</dcterms:modified>
</cp:coreProperties>
</file>