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519" r:id="rId2"/>
    <p:sldId id="327" r:id="rId3"/>
    <p:sldId id="485" r:id="rId4"/>
    <p:sldId id="486" r:id="rId5"/>
    <p:sldId id="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79" d="100"/>
          <a:sy n="79" d="100"/>
        </p:scale>
        <p:origin x="3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99" r:id="rId18"/>
    <p:sldLayoutId id="2147483698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Q,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kiểu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2006221"/>
            <a:ext cx="4111507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006221"/>
            <a:ext cx="4237851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Q kiểu 2 cỡ nh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137" y="409433"/>
            <a:ext cx="11423176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viết hoa cỡ nhỏ kiểu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423081" y="423081"/>
            <a:ext cx="11368585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499616"/>
            <a:ext cx="7770267" cy="15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44</Words>
  <Application>Microsoft Office PowerPoint</Application>
  <PresentationFormat>Widescreen</PresentationFormat>
  <Paragraphs>7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96</cp:revision>
  <dcterms:created xsi:type="dcterms:W3CDTF">2021-06-19T10:18:58Z</dcterms:created>
  <dcterms:modified xsi:type="dcterms:W3CDTF">2026-04-14T09:09:06Z</dcterms:modified>
</cp:coreProperties>
</file>