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8" r:id="rId5"/>
    <p:sldId id="261" r:id="rId6"/>
    <p:sldId id="259" r:id="rId7"/>
    <p:sldId id="262" r:id="rId8"/>
    <p:sldId id="260" r:id="rId9"/>
    <p:sldId id="265" r:id="rId10"/>
    <p:sldId id="25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D1BFA6-5CCC-4E0D-F414-345A267C7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B27D27D-1AF7-03F5-EDB5-FD7FF27E5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BF27C5-7EA4-EB23-E58A-786F274E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0CC7A0-D306-0B83-C35D-8BC4F05C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768AD8-B6AB-CA94-FF0E-A3399824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97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8264E4-B989-0E93-4594-7B892A11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B8C37CD-C48B-CAF1-AF80-B000DA9EA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7902EDF-EE94-0299-7EF9-F2BEEBD1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5455B5-1C5D-D3BD-C2C2-C0E1DE2B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06A37D-D82A-32D5-5433-41DB7371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7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7ECB2B5-942E-87BF-A3F8-FBC1AA94B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85B9DC0-9ADE-B8F6-ECBB-9450C85FF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605D6A-F454-C0B0-C855-F38850E9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9A51E4-6F11-A7C0-9614-4C74E5D8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13DD60-64BE-8A91-7318-4F0280AB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56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5879F-C608-6DCA-A0FE-DF217B80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AD57A2-E21B-D91C-C6BA-595D1F3C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E23148-BA97-A4DB-E04E-B16315F1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323EEC6-862B-4207-0A57-C2676070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93479F-E742-4234-339B-F74254A3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092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F3C059-7255-B607-EBCA-DC9810ED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F72433-9D24-EECC-8F38-B7CCFAE2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912181-07C2-F4DE-3210-EE67BF74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718023-0386-A110-D0AD-8A39BF99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23E506-4BB9-C519-8305-2D7230FB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5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9B79D7-71F6-1AF3-D054-ACEC9029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0FE71E-0E7E-5406-0C4F-342F6D7E6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49C646-9BE0-E770-D166-9C849EBB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698B48-6377-06E3-DC9E-5399D9B2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BCB02C4-EC68-2221-FCDB-A8E292BF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B64A9A-BDCE-A4B9-C82B-B6CCB58C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9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E565DE-6EA7-E7E4-765E-AED8DD8B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1064712-9677-ABC1-49EC-6B67A3D7B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E69A947-5E32-256D-309A-F5553CF30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4A7951-459B-9AD6-95BF-0D2B6044D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2B4CDF7-74F2-17D5-EA89-2F05447C9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E7E6F9C-B040-4FB4-6D66-B0C987B8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8FBDCFC-5E6E-8347-EC41-9C81FDB8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806D5CD-6166-745F-C083-A3CF52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4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594F6A-4B17-DE70-CCC3-CCE62860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52006BB-8215-0543-F52D-D6059C02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49E224B-F882-6E8E-5451-0C858B3E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0B5871F-1683-9524-6AEC-0445239F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21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4C3F858-45DE-4FD2-B16C-1785CEB3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6674996-CAB6-51FA-EDCA-4750400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33FE29B-1F52-AFC5-ABC1-5EFF5429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34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AE886E-048F-B079-808A-5CC3134B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5D514F-3C8C-E0E1-DFB3-1BD6D711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F2BD3FF-C140-B96D-912C-BDC2E759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BAD862-CF6F-9B5F-14AA-6DF02224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F12E04-1B3F-B59A-DB6F-25D76BE3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85B951-88B9-F6A9-9370-98D53076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15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42210F-B18E-CCA9-957A-402DB4C7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C60249-2C0C-829E-FAF7-9B4BC6DE6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0A6EB77-3F22-55EE-3E1D-02CC686A1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861716-DC5D-720D-91E9-5A99CA9E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B0A0139-3E97-6980-3FA3-1BE1E8BB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A107F2-34ED-945B-0C33-363D79E6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5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DD0064D-3BB9-412A-4CA0-75455859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0DD679-7CEF-D4FA-E78E-418963C5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E04A9B-234B-B217-A1C6-4CA9BBAAD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828E-C6B1-4D90-9C28-D514297379F3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58EDA1-8B91-7B7A-57D0-08E95B92B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4269CB-0534-C8F4-6E28-DF0CCD03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D198-C8A3-4AC9-B344-C2CC44729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50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9EB7A-2851-E9A4-67ED-9798BCA4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9C032A-83FC-486A-2C64-93D96B531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07D1D24-48AA-0617-9B8F-80EAF0861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2447CF8-742D-8C6F-C757-E09F627A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D9801A0F-CC88-E517-9FED-8B1631DAB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0" y="1729963"/>
            <a:ext cx="8719738" cy="30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A6D09B-9DAE-67D6-152B-B61CC5D7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68ED68-B15A-6670-C875-42F18A32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D69B460-24FB-3DDA-7198-E91A891F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8C930F-1699-5928-A0C7-B402FE1D3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4C0BF24-B331-7034-1063-6679BC3B9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4D76F08-A59C-A363-51B1-31196A9F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256" y="-545293"/>
            <a:ext cx="12192000" cy="685465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C082731-87B0-B807-6B52-1DE334486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666" y="1987668"/>
            <a:ext cx="276190" cy="23809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7AD0A89-92F5-504F-E9CD-DDB90136A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9937" y="3706317"/>
            <a:ext cx="321998" cy="4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26E7-B7F2-6BDD-0260-8B6A0CCB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2ADFC3-F192-DB1D-6BE8-B1D0CC46C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B35D558-8273-484A-2CF2-9E3060802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9D7BD85-ECD6-F78C-E702-8D59113B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9410644A-52C0-E825-5452-3FB096B1F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9" y="2236877"/>
            <a:ext cx="7747987" cy="2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6AC1A8-2EE3-0D11-3DCE-C6BAAFCC5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7B65150-A702-A961-7B35-D960F7CEC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6AF59A7-F652-4D7F-9EC2-28F05C6B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85EF91F-0846-ED1B-2F33-E5B3D116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005484" cy="6854653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AF25746-9AF4-0BA9-3371-D3318591BA6A}"/>
              </a:ext>
            </a:extLst>
          </p:cNvPr>
          <p:cNvSpPr/>
          <p:nvPr/>
        </p:nvSpPr>
        <p:spPr>
          <a:xfrm>
            <a:off x="7182465" y="280219"/>
            <a:ext cx="5009535" cy="65744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396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5AE9A-FE01-676B-FCE2-DEB7B08A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6A241B-DECB-9949-A8A3-5C893CCD0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D34B6B1-2E09-B828-1CD1-AE5935E50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49DE570-DC2F-AA44-E9B9-C13100FC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5C09770-F271-F4E9-6D5A-CDA23EE0637D}"/>
              </a:ext>
            </a:extLst>
          </p:cNvPr>
          <p:cNvSpPr/>
          <p:nvPr/>
        </p:nvSpPr>
        <p:spPr>
          <a:xfrm>
            <a:off x="609600" y="770021"/>
            <a:ext cx="4844716" cy="53179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B482E20-0541-14FF-7E40-74A1E872C8C0}"/>
              </a:ext>
            </a:extLst>
          </p:cNvPr>
          <p:cNvSpPr/>
          <p:nvPr/>
        </p:nvSpPr>
        <p:spPr>
          <a:xfrm>
            <a:off x="6585284" y="727242"/>
            <a:ext cx="4844716" cy="53179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D48C-DDD0-1112-2DF9-4DA6CC5A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5A3EB8-6CBB-DCF2-CC18-368241DFF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4CC5F59-35A3-31DE-8C45-6462AC460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87999B5-9EA7-726C-3B05-EC58C5A3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2CC0742-F100-5C71-E4CF-669EA77B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" y="955936"/>
            <a:ext cx="7720120" cy="590039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BAD383A-B719-C180-3D71-251D8EF5FEA1}"/>
              </a:ext>
            </a:extLst>
          </p:cNvPr>
          <p:cNvSpPr/>
          <p:nvPr/>
        </p:nvSpPr>
        <p:spPr>
          <a:xfrm>
            <a:off x="2544757" y="0"/>
            <a:ext cx="7720120" cy="819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D6460BE9-B96C-A9F9-BF39-0F76DBB16E37}"/>
              </a:ext>
            </a:extLst>
          </p:cNvPr>
          <p:cNvSpPr/>
          <p:nvPr/>
        </p:nvSpPr>
        <p:spPr>
          <a:xfrm>
            <a:off x="8117305" y="946484"/>
            <a:ext cx="4074695" cy="59098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6F45-F855-34E0-4C16-870E9D3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7EB8BB-3DB6-E50F-63FB-DFCD7FBE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012216-D155-3B2A-413C-7685C748B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62F753F-6E8A-C0E1-A593-E38FD383F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65C81B0-A8CB-CC25-A631-9C174C5A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3452"/>
            <a:ext cx="12191998" cy="249454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10F30A0-9437-65E3-8AF2-E183C3611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80874"/>
            <a:ext cx="12191999" cy="44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F7A470C-2CA6-6BFD-5FBE-7515B738D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7193A9-2150-EB44-D065-AF8CF09E8E29}"/>
              </a:ext>
            </a:extLst>
          </p:cNvPr>
          <p:cNvSpPr txBox="1"/>
          <p:nvPr/>
        </p:nvSpPr>
        <p:spPr>
          <a:xfrm>
            <a:off x="2588795" y="210371"/>
            <a:ext cx="2223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3200" b="1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E2644F2-BE9D-B02A-5442-A375349D18BA}"/>
              </a:ext>
            </a:extLst>
          </p:cNvPr>
          <p:cNvSpPr txBox="1"/>
          <p:nvPr/>
        </p:nvSpPr>
        <p:spPr>
          <a:xfrm>
            <a:off x="1267326" y="873602"/>
            <a:ext cx="10349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           - Công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endParaRPr lang="en-US" sz="2800" dirty="0"/>
          </a:p>
          <a:p>
            <a:r>
              <a:rPr lang="en-US" sz="2800" dirty="0"/>
              <a:t>            - </a:t>
            </a:r>
            <a:r>
              <a:rPr lang="en-US" sz="2800" dirty="0" err="1"/>
              <a:t>Ghế</a:t>
            </a:r>
            <a:r>
              <a:rPr lang="en-US" sz="2800" dirty="0"/>
              <a:t> ở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,.....</a:t>
            </a:r>
            <a:endParaRPr lang="vi-VN" sz="28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8C2033F-52A2-3595-5749-B73C9A07C1BB}"/>
              </a:ext>
            </a:extLst>
          </p:cNvPr>
          <p:cNvSpPr txBox="1"/>
          <p:nvPr/>
        </p:nvSpPr>
        <p:spPr>
          <a:xfrm>
            <a:off x="1267326" y="2653472"/>
            <a:ext cx="10349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           - Các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; </a:t>
            </a:r>
          </a:p>
          <a:p>
            <a:r>
              <a:rPr lang="en-US" sz="2800" dirty="0"/>
              <a:t>	- </a:t>
            </a:r>
            <a:r>
              <a:rPr lang="en-US" sz="2800" dirty="0" err="1"/>
              <a:t>Vườn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rực</a:t>
            </a:r>
            <a:r>
              <a:rPr lang="en-US" sz="2800" dirty="0"/>
              <a:t> </a:t>
            </a:r>
            <a:r>
              <a:rPr lang="en-US" sz="2800" dirty="0" err="1"/>
              <a:t>rỡ</a:t>
            </a:r>
            <a:r>
              <a:rPr lang="en-US" sz="2800" dirty="0"/>
              <a:t>,...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E192A54-9903-76AB-84EE-AC48B89BED1E}"/>
              </a:ext>
            </a:extLst>
          </p:cNvPr>
          <p:cNvSpPr txBox="1"/>
          <p:nvPr/>
        </p:nvSpPr>
        <p:spPr>
          <a:xfrm>
            <a:off x="1267325" y="4478587"/>
            <a:ext cx="10349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/>
              <a:t>            -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già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; </a:t>
            </a:r>
            <a:r>
              <a:rPr lang="en-US" sz="2800" dirty="0" err="1"/>
              <a:t>Bướm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bay </a:t>
            </a:r>
            <a:r>
              <a:rPr lang="en-US" sz="2800" dirty="0" err="1"/>
              <a:t>lượn</a:t>
            </a:r>
            <a:endParaRPr lang="en-US" sz="2800" dirty="0"/>
          </a:p>
          <a:p>
            <a:r>
              <a:rPr lang="en-US" sz="2800" dirty="0"/>
              <a:t>            - Các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,....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121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9C42-D15B-E88F-C51C-33390DAE7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127C5B-6EA9-0FD2-C57C-0FA85F79F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9F7266E-7C79-8716-F92D-D93C8DAEA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3B2FC15-22D9-0852-C625-EAFA42B2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86F51FB-358D-7E51-82CA-AE6D8EB2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14" y="1360620"/>
            <a:ext cx="898018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179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. Hoàng Ánh Nguyệt V13</dc:creator>
  <cp:lastModifiedBy>Administrator</cp:lastModifiedBy>
  <cp:revision>8</cp:revision>
  <dcterms:created xsi:type="dcterms:W3CDTF">2025-05-06T03:24:18Z</dcterms:created>
  <dcterms:modified xsi:type="dcterms:W3CDTF">2026-04-14T14:07:27Z</dcterms:modified>
</cp:coreProperties>
</file>