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9"/>
  </p:notesMasterIdLst>
  <p:sldIdLst>
    <p:sldId id="411" r:id="rId3"/>
    <p:sldId id="381" r:id="rId4"/>
    <p:sldId id="403" r:id="rId5"/>
    <p:sldId id="404" r:id="rId6"/>
    <p:sldId id="405" r:id="rId7"/>
    <p:sldId id="420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150" d="100"/>
          <a:sy n="150" d="100"/>
        </p:scale>
        <p:origin x="15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615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243472" y="1144322"/>
            <a:ext cx="637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26: TRÊN CÁC MIỀN ĐẤT NƯỚC</a:t>
            </a:r>
            <a:endParaRPr lang="en-US" sz="32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72310-75B5-CBA1-875F-BF224A259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71" y="2048989"/>
            <a:ext cx="569415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6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823711B-A1C0-4404-9E36-D717045791B0}"/>
              </a:ext>
            </a:extLst>
          </p:cNvPr>
          <p:cNvGrpSpPr/>
          <p:nvPr/>
        </p:nvGrpSpPr>
        <p:grpSpPr>
          <a:xfrm>
            <a:off x="464916" y="659278"/>
            <a:ext cx="6214927" cy="4285521"/>
            <a:chOff x="931611" y="1390819"/>
            <a:chExt cx="5354644" cy="35267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168E3E2-5F66-42A6-9785-49617507FC12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8AE3BC6-8C3A-4E74-879D-5756A62FE5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CB36049-EF91-4F1B-BD08-12E255924EA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B91413-FCC3-4DBB-9796-C08E0CF90F4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35F0424-A0FD-4313-815F-0EA9D2EBE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71037D-4362-4D55-BCA5-0BBF1E2EF3C1}"/>
              </a:ext>
            </a:extLst>
          </p:cNvPr>
          <p:cNvGrpSpPr/>
          <p:nvPr/>
        </p:nvGrpSpPr>
        <p:grpSpPr>
          <a:xfrm>
            <a:off x="350449" y="198700"/>
            <a:ext cx="1634581" cy="661781"/>
            <a:chOff x="348409" y="617893"/>
            <a:chExt cx="1634581" cy="6617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BF7F1F-9E50-45C2-83F1-25D2ADA6E09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BDCD84-B551-47AE-A896-0B985984FF47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6810A1F-60A2-4F93-9FCB-689C73B9E5CC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954C5-5006-4882-A1AA-F02E07E33228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564B2-9B16-4064-BBBA-F595986ABDAE}"/>
              </a:ext>
            </a:extLst>
          </p:cNvPr>
          <p:cNvSpPr/>
          <p:nvPr/>
        </p:nvSpPr>
        <p:spPr>
          <a:xfrm>
            <a:off x="471482" y="1025568"/>
            <a:ext cx="6029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Món ăn gồm bánh phở và thịt, chan nước dùng.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Vật dùng để đội đầu, che mưa nắng, thường làm bằng lá có hình chóp.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Trang phục truyền thống của người Việt Nam.</a:t>
            </a:r>
          </a:p>
          <a:p>
            <a:pPr marL="342900" indent="-342900" algn="just">
              <a:buAutoNum type="alphaLcPeriod"/>
            </a:pPr>
            <a:r>
              <a:rPr lang="vi-VN" sz="1600" dirty="0">
                <a:latin typeface="+mn-lt"/>
              </a:rPr>
              <a:t>Đồ chơi dân gian được nặn bằng bột màu hấp chín, thường có hình con vật.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6033B-27A5-44E1-BF3E-2397431F8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026" y="2744614"/>
            <a:ext cx="5807947" cy="12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9F6E48-E3B7-419F-BDAD-1FCBDDE02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130"/>
          <a:stretch/>
        </p:blipFill>
        <p:spPr>
          <a:xfrm>
            <a:off x="1056332" y="965172"/>
            <a:ext cx="1826289" cy="16065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0CAAAE-29FB-4231-91CA-33AC8915778F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Tìm từ ngữ chỉ sự vật tương ứng với mỗi lời giải thích dưới đây: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265A7-39E9-485E-9AF1-5FF772B7D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315" r="49815"/>
          <a:stretch/>
        </p:blipFill>
        <p:spPr>
          <a:xfrm>
            <a:off x="3975379" y="965172"/>
            <a:ext cx="1826289" cy="1606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17DA9-B616-447F-9F4E-C5D431CBF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 r="25130"/>
          <a:stretch/>
        </p:blipFill>
        <p:spPr>
          <a:xfrm>
            <a:off x="1026188" y="2865985"/>
            <a:ext cx="1826289" cy="1606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A72C8-774F-4653-B58C-CF5170329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130"/>
          <a:stretch/>
        </p:blipFill>
        <p:spPr>
          <a:xfrm>
            <a:off x="3935187" y="2865985"/>
            <a:ext cx="1826289" cy="16065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359612-4BCD-44C8-81BC-F23A2F63D865}"/>
              </a:ext>
            </a:extLst>
          </p:cNvPr>
          <p:cNvSpPr/>
          <p:nvPr/>
        </p:nvSpPr>
        <p:spPr>
          <a:xfrm>
            <a:off x="739810" y="2277515"/>
            <a:ext cx="2535953" cy="738664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b. Vật dùng để đội đầu, che mưa nắng, thường làm bằng lá có hình chóp.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A6296-CC59-4ABE-A4B3-BB1869A18545}"/>
              </a:ext>
            </a:extLst>
          </p:cNvPr>
          <p:cNvSpPr/>
          <p:nvPr/>
        </p:nvSpPr>
        <p:spPr>
          <a:xfrm>
            <a:off x="3620546" y="2385237"/>
            <a:ext cx="2535953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c. Trang phục truyền thống của người Việt Nam.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F8AC2-1BD6-407F-8F51-211AC7F37285}"/>
              </a:ext>
            </a:extLst>
          </p:cNvPr>
          <p:cNvSpPr/>
          <p:nvPr/>
        </p:nvSpPr>
        <p:spPr>
          <a:xfrm>
            <a:off x="569299" y="4103230"/>
            <a:ext cx="2800354" cy="738664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d. Đồ chơi dân gian được nặn bằng bột màu hấp chín, thường có hình con vật.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7FA579-CC8D-48D6-8A6A-B779CEF4AD40}"/>
              </a:ext>
            </a:extLst>
          </p:cNvPr>
          <p:cNvSpPr/>
          <p:nvPr/>
        </p:nvSpPr>
        <p:spPr>
          <a:xfrm>
            <a:off x="3658855" y="4178328"/>
            <a:ext cx="2497644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n-lt"/>
              </a:rPr>
              <a:t>a. Món ăn gồm bánh phở và thịt, chan nước dùng.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F34CB-A882-4E1F-8957-3249B6907D0A}"/>
              </a:ext>
            </a:extLst>
          </p:cNvPr>
          <p:cNvSpPr txBox="1"/>
          <p:nvPr/>
        </p:nvSpPr>
        <p:spPr>
          <a:xfrm>
            <a:off x="1481514" y="1097543"/>
            <a:ext cx="915636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Nón lá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799D2D-C581-4531-8921-D141761D78C8}"/>
              </a:ext>
            </a:extLst>
          </p:cNvPr>
          <p:cNvSpPr txBox="1"/>
          <p:nvPr/>
        </p:nvSpPr>
        <p:spPr>
          <a:xfrm>
            <a:off x="4381697" y="1097543"/>
            <a:ext cx="93326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Áo dài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86835-3525-4D99-8C0B-FB76EFB0F4E3}"/>
              </a:ext>
            </a:extLst>
          </p:cNvPr>
          <p:cNvSpPr txBox="1"/>
          <p:nvPr/>
        </p:nvSpPr>
        <p:spPr>
          <a:xfrm>
            <a:off x="1577782" y="3016179"/>
            <a:ext cx="788999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Tò 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77B3C-D387-4073-86C3-893C22D681E7}"/>
              </a:ext>
            </a:extLst>
          </p:cNvPr>
          <p:cNvSpPr txBox="1"/>
          <p:nvPr/>
        </p:nvSpPr>
        <p:spPr>
          <a:xfrm>
            <a:off x="4393438" y="3015395"/>
            <a:ext cx="984565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Phở bò</a:t>
            </a:r>
          </a:p>
        </p:txBody>
      </p:sp>
    </p:spTree>
    <p:extLst>
      <p:ext uri="{BB962C8B-B14F-4D97-AF65-F5344CB8AC3E}">
        <p14:creationId xmlns:p14="http://schemas.microsoft.com/office/powerpoint/2010/main" val="21147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C95E66-3777-4707-889B-02F02B56B076}"/>
              </a:ext>
            </a:extLst>
          </p:cNvPr>
          <p:cNvSpPr/>
          <p:nvPr/>
        </p:nvSpPr>
        <p:spPr>
          <a:xfrm>
            <a:off x="398066" y="3222168"/>
            <a:ext cx="6029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 Đặt một câu giới thiệu về quê em hoặc nơi em ở.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760452-33A4-4373-8374-738B1A71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099" y="1025568"/>
            <a:ext cx="6029802" cy="21215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DD5639-D3A2-4E87-B1A1-94C2BC85C122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Kết hợp từ ngữ ở cột A với từ ngữ ở cột B để tạo câu giới thiệu.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614ACE-45D4-43D9-B94C-B40597319862}"/>
              </a:ext>
            </a:extLst>
          </p:cNvPr>
          <p:cNvCxnSpPr>
            <a:cxnSpLocks/>
          </p:cNvCxnSpPr>
          <p:nvPr/>
        </p:nvCxnSpPr>
        <p:spPr>
          <a:xfrm>
            <a:off x="2383505" y="1735989"/>
            <a:ext cx="1102878" cy="705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7F42B8-C418-466B-8A85-47F05AABBBBB}"/>
              </a:ext>
            </a:extLst>
          </p:cNvPr>
          <p:cNvCxnSpPr>
            <a:cxnSpLocks/>
          </p:cNvCxnSpPr>
          <p:nvPr/>
        </p:nvCxnSpPr>
        <p:spPr>
          <a:xfrm>
            <a:off x="2383505" y="2320764"/>
            <a:ext cx="1045495" cy="583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F31E26-DA78-4DC4-82DB-29682FDBF832}"/>
              </a:ext>
            </a:extLst>
          </p:cNvPr>
          <p:cNvCxnSpPr>
            <a:cxnSpLocks/>
          </p:cNvCxnSpPr>
          <p:nvPr/>
        </p:nvCxnSpPr>
        <p:spPr>
          <a:xfrm flipV="1">
            <a:off x="2383505" y="1794761"/>
            <a:ext cx="1045495" cy="111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ồ Ba Bể: Điểm đến hấp dẫn trên cung đường Đông Bắc">
            <a:extLst>
              <a:ext uri="{FF2B5EF4-FFF2-40B4-BE49-F238E27FC236}">
                <a16:creationId xmlns:a16="http://schemas.microsoft.com/office/drawing/2014/main" id="{7F25EA15-81D4-4214-AC66-5041836E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6" y="501750"/>
            <a:ext cx="5596082" cy="41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our thám hiểm hang sơn Đoòng 6 ngày 5 đêm hấp dẫn Du lịch mạo hiểm">
            <a:extLst>
              <a:ext uri="{FF2B5EF4-FFF2-40B4-BE49-F238E27FC236}">
                <a16:creationId xmlns:a16="http://schemas.microsoft.com/office/drawing/2014/main" id="{3D9477D0-1637-4B5D-975C-EEB59238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5" y="513838"/>
            <a:ext cx="5994095" cy="41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à Lạt - Thành Phố Ngàn Hoa Hút Hồn Du Khách">
            <a:extLst>
              <a:ext uri="{FF2B5EF4-FFF2-40B4-BE49-F238E27FC236}">
                <a16:creationId xmlns:a16="http://schemas.microsoft.com/office/drawing/2014/main" id="{B2EB0B3C-923E-4EC8-9DD4-EBC112AE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6" y="805815"/>
            <a:ext cx="5994095" cy="36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225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UTM Avo</vt:lpstr>
      <vt:lpstr>Kalam</vt:lpstr>
      <vt:lpstr>Calibri</vt:lpstr>
      <vt:lpstr>UTM Cookies</vt:lpstr>
      <vt:lpstr>Montserrat</vt:lpstr>
      <vt:lpstr>Arial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263</cp:revision>
  <dcterms:modified xsi:type="dcterms:W3CDTF">2026-04-14T14:01:31Z</dcterms:modified>
</cp:coreProperties>
</file>