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349" r:id="rId3"/>
    <p:sldId id="350" r:id="rId4"/>
    <p:sldId id="351" r:id="rId5"/>
    <p:sldId id="352" r:id="rId6"/>
    <p:sldId id="353" r:id="rId7"/>
    <p:sldId id="354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1703513" y="332656"/>
            <a:ext cx="8424934" cy="108012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ĐÁY BIỂN </a:t>
            </a:r>
          </a:p>
          <a:p>
            <a:pPr lvl="0"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TRƯỜNG 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12776"/>
            <a:ext cx="10729192" cy="51845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BDE0E8-7A16-1EBD-3B1F-6548C7E7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626024"/>
            <a:ext cx="678724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1912715" y="3276992"/>
            <a:ext cx="8717123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592077" y="2097204"/>
            <a:ext cx="4824536" cy="1845837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</a:t>
              </a:r>
              <a:endParaRPr lang="zh-CN" altLang="en-US" sz="72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794242" y="484039"/>
            <a:ext cx="203147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2078383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2368312" y="567004"/>
            <a:ext cx="203147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9441743" y="468686"/>
            <a:ext cx="203147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9725884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0015813" y="551651"/>
            <a:ext cx="203147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523701" y="232579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ĐÁY BIỂN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TRƯỜNG SA</a:t>
            </a:r>
          </a:p>
        </p:txBody>
      </p:sp>
    </p:spTree>
    <p:extLst>
      <p:ext uri="{BB962C8B-B14F-4D97-AF65-F5344CB8AC3E}">
        <p14:creationId xmlns:p14="http://schemas.microsoft.com/office/powerpoint/2010/main" val="3850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F9945-BBA3-4AA4-B9D2-A947A03A7F5E}"/>
              </a:ext>
            </a:extLst>
          </p:cNvPr>
          <p:cNvSpPr txBox="1"/>
          <p:nvPr/>
        </p:nvSpPr>
        <p:spPr>
          <a:xfrm>
            <a:off x="1714125" y="3"/>
            <a:ext cx="1010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AC3A8-C458-48C3-9047-478A5483B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646334"/>
            <a:ext cx="9361040" cy="6038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0DEF47-B907-402B-8A3A-7F6FB398023D}"/>
              </a:ext>
            </a:extLst>
          </p:cNvPr>
          <p:cNvSpPr txBox="1"/>
          <p:nvPr/>
        </p:nvSpPr>
        <p:spPr>
          <a:xfrm>
            <a:off x="1714125" y="3"/>
            <a:ext cx="714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642DF-CC77-4334-96AC-F5DFB9F41359}"/>
              </a:ext>
            </a:extLst>
          </p:cNvPr>
          <p:cNvSpPr txBox="1"/>
          <p:nvPr/>
        </p:nvSpPr>
        <p:spPr>
          <a:xfrm>
            <a:off x="2762817" y="1460368"/>
            <a:ext cx="137029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2ED5-8D3E-49F9-BAC2-779D47E2A714}"/>
              </a:ext>
            </a:extLst>
          </p:cNvPr>
          <p:cNvSpPr txBox="1"/>
          <p:nvPr/>
        </p:nvSpPr>
        <p:spPr>
          <a:xfrm>
            <a:off x="8058894" y="1824779"/>
            <a:ext cx="102585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407B6-4619-4E2A-A2DA-9B599ADA2A82}"/>
              </a:ext>
            </a:extLst>
          </p:cNvPr>
          <p:cNvSpPr txBox="1"/>
          <p:nvPr/>
        </p:nvSpPr>
        <p:spPr>
          <a:xfrm>
            <a:off x="9559482" y="3489684"/>
            <a:ext cx="92455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C815E-E64E-4B37-BF76-9FC1271FD907}"/>
              </a:ext>
            </a:extLst>
          </p:cNvPr>
          <p:cNvSpPr txBox="1"/>
          <p:nvPr/>
        </p:nvSpPr>
        <p:spPr>
          <a:xfrm>
            <a:off x="5646154" y="3609273"/>
            <a:ext cx="151799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2B337-CF5F-40A3-A5C4-D35033AA9559}"/>
              </a:ext>
            </a:extLst>
          </p:cNvPr>
          <p:cNvSpPr txBox="1"/>
          <p:nvPr/>
        </p:nvSpPr>
        <p:spPr>
          <a:xfrm>
            <a:off x="2981578" y="3640501"/>
            <a:ext cx="115488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0C4F9-D0C0-4AA4-8E8E-0BB64AB70204}"/>
              </a:ext>
            </a:extLst>
          </p:cNvPr>
          <p:cNvSpPr txBox="1"/>
          <p:nvPr/>
        </p:nvSpPr>
        <p:spPr>
          <a:xfrm>
            <a:off x="7702457" y="4941171"/>
            <a:ext cx="115212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469" y="764707"/>
            <a:ext cx="729094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1993" y="2204864"/>
            <a:ext cx="741682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nhím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5048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question_lgh/2021_51/1624003225-lm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5" y="1340768"/>
            <a:ext cx="81369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3607" y="341824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ADED42-974B-4DC7-9AAE-F9291350F483}"/>
              </a:ext>
            </a:extLst>
          </p:cNvPr>
          <p:cNvCxnSpPr/>
          <p:nvPr/>
        </p:nvCxnSpPr>
        <p:spPr>
          <a:xfrm>
            <a:off x="4799859" y="2708923"/>
            <a:ext cx="1779633" cy="6856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B67719-ABC8-494E-A0AC-CA624B293DD2}"/>
              </a:ext>
            </a:extLst>
          </p:cNvPr>
          <p:cNvCxnSpPr/>
          <p:nvPr/>
        </p:nvCxnSpPr>
        <p:spPr>
          <a:xfrm>
            <a:off x="3662350" y="3476943"/>
            <a:ext cx="2793693" cy="744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B894CD-6C97-4A8F-A35B-9F90C57C60FA}"/>
              </a:ext>
            </a:extLst>
          </p:cNvPr>
          <p:cNvCxnSpPr/>
          <p:nvPr/>
        </p:nvCxnSpPr>
        <p:spPr>
          <a:xfrm flipV="1">
            <a:off x="4079779" y="2708923"/>
            <a:ext cx="2499713" cy="1512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79578" y="4956669"/>
            <a:ext cx="7980993" cy="144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817" y="1897315"/>
            <a:ext cx="763284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một thế giới sinh động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rực rỡ đang chuyển động dưới đáy biển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hề □ cá ngựa □ mực ống □ sao biển □ tôm □ cua len lỏi giữa rừng san hô □ Chú rùa biển thân hình kềnh càng đang lững lờ bơi giữa đám sinh vật đủ màu □</a:t>
            </a:r>
          </a:p>
          <a:p>
            <a:br>
              <a:rPr lang="vi-VN" dirty="0">
                <a:solidFill>
                  <a:srgbClr val="000000"/>
                </a:solidFill>
                <a:latin typeface="OpenSans"/>
              </a:rPr>
            </a:b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0779" y="56706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5204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Chọn dấu phẩy hoặc dấu chấm thay cho ô vuông.</a:t>
            </a:r>
            <a:endParaRPr lang="vi-VN" sz="2800" dirty="0">
              <a:solidFill>
                <a:srgbClr val="5204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2552" y="1856058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6984" y="2282685"/>
            <a:ext cx="169483" cy="53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78243" y="2303324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20363" y="1606409"/>
            <a:ext cx="236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9743938" y="2303324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909391" y="2721114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5569528" y="2743200"/>
            <a:ext cx="275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577837" y="2743200"/>
            <a:ext cx="242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3647731" y="3157954"/>
            <a:ext cx="261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41026" y="3556628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42660" y="4306086"/>
            <a:ext cx="7494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0197" y="5362029"/>
            <a:ext cx="5857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06892" y="1359355"/>
            <a:ext cx="7537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9789C9E-2B97-4A57-AADE-6FBC7458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10" y="5310869"/>
            <a:ext cx="7797583" cy="702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 flipV="1">
            <a:off x="7715818" y="2088180"/>
            <a:ext cx="161642" cy="197330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 flipV="1">
            <a:off x="6739426" y="2499081"/>
            <a:ext cx="161642" cy="197330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789C9E-2B97-4A57-AADE-6FBC7458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90" y="4216366"/>
            <a:ext cx="7747248" cy="702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0779" y="5268849"/>
            <a:ext cx="7712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chấm: được dùng để kết thúc 1 câu, sau dấu chấm cần viết hoa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94178" y="4309324"/>
            <a:ext cx="7762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phẩy: được dùng để ngăn cách các từ cùng chỉ đặc điểm, cùng chỉ hoạt động hoặc cùng chỉ sự vật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">
            <a:extLst>
              <a:ext uri="{FF2B5EF4-FFF2-40B4-BE49-F238E27FC236}">
                <a16:creationId xmlns:a16="http://schemas.microsoft.com/office/drawing/2014/main" id="{C47767F7-9800-4FA7-95A6-AC050C465C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581300" y="-1228700"/>
            <a:ext cx="7029400" cy="9144000"/>
          </a:xfrm>
          <a:prstGeom prst="rect">
            <a:avLst/>
          </a:prstGeom>
        </p:spPr>
      </p:pic>
      <p:sp>
        <p:nvSpPr>
          <p:cNvPr id="13" name="20">
            <a:extLst>
              <a:ext uri="{FF2B5EF4-FFF2-40B4-BE49-F238E27FC236}">
                <a16:creationId xmlns:a16="http://schemas.microsoft.com/office/drawing/2014/main" id="{B996AC46-62A7-487D-9551-769C1C7C55CA}"/>
              </a:ext>
            </a:extLst>
          </p:cNvPr>
          <p:cNvSpPr/>
          <p:nvPr/>
        </p:nvSpPr>
        <p:spPr>
          <a:xfrm>
            <a:off x="4015735" y="2197896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/>
              </a:rPr>
              <a:t>CỦNG CỐ BÀI HỌC</a:t>
            </a:r>
          </a:p>
        </p:txBody>
      </p:sp>
      <p:pic>
        <p:nvPicPr>
          <p:cNvPr id="14" name="Picture 2" descr="Kết nối tri thức với cuộc sống">
            <a:extLst>
              <a:ext uri="{FF2B5EF4-FFF2-40B4-BE49-F238E27FC236}">
                <a16:creationId xmlns:a16="http://schemas.microsoft.com/office/drawing/2014/main" id="{44094171-A023-4E38-AAB4-3A8B21F5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BE316F-2E91-4CA0-BB7B-5826BFE55053}"/>
              </a:ext>
            </a:extLst>
          </p:cNvPr>
          <p:cNvGrpSpPr/>
          <p:nvPr/>
        </p:nvGrpSpPr>
        <p:grpSpPr>
          <a:xfrm>
            <a:off x="1524003" y="6557554"/>
            <a:ext cx="12194509" cy="328254"/>
            <a:chOff x="0" y="6557554"/>
            <a:chExt cx="12194509" cy="3282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E1F3B9-B1C4-4233-9FFF-C2B0D9CF5A16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EB7BC0-A02B-4F5C-810D-91D689503686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D10D42-482F-487D-B7BD-FAA393C7429A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972CE4-D050-43C9-8AFE-2CE804C0E02A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0E8BA5-2A84-4EFA-8677-A5834CFA1768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1" name="18">
            <a:extLst>
              <a:ext uri="{FF2B5EF4-FFF2-40B4-BE49-F238E27FC236}">
                <a16:creationId xmlns:a16="http://schemas.microsoft.com/office/drawing/2014/main" id="{1B5D8861-DF02-4DB1-B00B-D21E865F34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2797" y="342900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64" y="3186339"/>
            <a:ext cx="5863916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4521982" y="3953842"/>
            <a:ext cx="128703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04561" y="4091427"/>
            <a:ext cx="1183843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40341" y="2879776"/>
            <a:ext cx="908705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35561" y="491820"/>
            <a:ext cx="8136903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8303637" y="3259316"/>
            <a:ext cx="929518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964734" y="810849"/>
            <a:ext cx="1319997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2436463" y="598108"/>
            <a:ext cx="665736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69332" y="1216688"/>
            <a:ext cx="403607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9916" y="3006461"/>
            <a:ext cx="7943352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vi-VN" sz="6600" b="1" dirty="0">
                <a:solidFill>
                  <a:srgbClr val="FF0000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CỦNG CỐ BÀI HỌC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314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Linhtu75@gmail.com</cp:lastModifiedBy>
  <cp:revision>103</cp:revision>
  <dcterms:created xsi:type="dcterms:W3CDTF">2021-07-09T06:30:31Z</dcterms:created>
  <dcterms:modified xsi:type="dcterms:W3CDTF">2026-04-14T14:51:21Z</dcterms:modified>
</cp:coreProperties>
</file>