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11"/>
  </p:notesMasterIdLst>
  <p:sldIdLst>
    <p:sldId id="519" r:id="rId4"/>
    <p:sldId id="263" r:id="rId5"/>
    <p:sldId id="277" r:id="rId6"/>
    <p:sldId id="522" r:id="rId7"/>
    <p:sldId id="549" r:id="rId8"/>
    <p:sldId id="545" r:id="rId9"/>
    <p:sldId id="4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1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70F18D-3290-4F7A-B497-F2F226AE6E6A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1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74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3" r:id="rId16"/>
    <p:sldLayoutId id="2147483712" r:id="rId17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6" y="-14084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7" y="1655171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1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CÁNH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ĐỒNG QUÊ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17CE1-EA69-91EB-9564-EBC134FFB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6" y="3894919"/>
            <a:ext cx="678543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2" y="35145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504"/>
            <a:ext cx="12192000" cy="5307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5783473" y="2628099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chiền chiện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209289" y="3404499"/>
            <a:ext cx="4449866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tích ri tích rích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164759" y="329599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6278881" y="5014969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300407" y="829179"/>
            <a:ext cx="7693187" cy="1266841"/>
            <a:chOff x="2300407" y="829179"/>
            <a:chExt cx="7693187" cy="1266841"/>
          </a:xfrm>
        </p:grpSpPr>
        <p:grpSp>
          <p:nvGrpSpPr>
            <p:cNvPr id="100" name="Google Shape;378;p32">
              <a:extLst>
                <a:ext uri="{FF2B5EF4-FFF2-40B4-BE49-F238E27FC236}">
                  <a16:creationId xmlns:a16="http://schemas.microsoft.com/office/drawing/2014/main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101" name="Google Shape;379;p32">
                <a:extLst>
                  <a:ext uri="{FF2B5EF4-FFF2-40B4-BE49-F238E27FC236}">
                    <a16:creationId xmlns:a16="http://schemas.microsoft.com/office/drawing/2014/main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80;p32">
                <a:extLst>
                  <a:ext uri="{FF2B5EF4-FFF2-40B4-BE49-F238E27FC236}">
                    <a16:creationId xmlns:a16="http://schemas.microsoft.com/office/drawing/2014/main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81;p32">
                <a:extLst>
                  <a:ext uri="{FF2B5EF4-FFF2-40B4-BE49-F238E27FC236}">
                    <a16:creationId xmlns:a16="http://schemas.microsoft.com/office/drawing/2014/main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386;p32">
              <a:extLst>
                <a:ext uri="{FF2B5EF4-FFF2-40B4-BE49-F238E27FC236}">
                  <a16:creationId xmlns:a16="http://schemas.microsoft.com/office/drawing/2014/main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85102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TỪ KHÓ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07535" y="4074161"/>
            <a:ext cx="514034" cy="106740"/>
            <a:chOff x="6107535" y="4074160"/>
            <a:chExt cx="514034" cy="10673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817148" y="4074160"/>
            <a:ext cx="261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8001437" y="4074160"/>
            <a:ext cx="281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7347182" y="329599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641889" y="3295990"/>
            <a:ext cx="436880" cy="108509"/>
            <a:chOff x="6641889" y="3295990"/>
            <a:chExt cx="436880" cy="10850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846175" y="3350245"/>
            <a:ext cx="436880" cy="108509"/>
            <a:chOff x="6641889" y="3295990"/>
            <a:chExt cx="436880" cy="1085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347182" y="4074161"/>
            <a:ext cx="514034" cy="106740"/>
            <a:chOff x="6107535" y="4074160"/>
            <a:chExt cx="514034" cy="10673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390697" y="4113084"/>
            <a:ext cx="514034" cy="106740"/>
            <a:chOff x="6107535" y="4074160"/>
            <a:chExt cx="514034" cy="10673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6307001" y="5111232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532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4" y="46651"/>
            <a:ext cx="5140035" cy="363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564"/>
            <a:ext cx="7051964" cy="37684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82096" y="46651"/>
            <a:ext cx="3248194" cy="2694336"/>
            <a:chOff x="3582096" y="-182155"/>
            <a:chExt cx="3248194" cy="2694336"/>
          </a:xfrm>
        </p:grpSpPr>
        <p:pic>
          <p:nvPicPr>
            <p:cNvPr id="4" name="Picture 13" descr="sun14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790" y="-182155"/>
              <a:ext cx="1587500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82096" y="1681184"/>
              <a:ext cx="2798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48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mặt trời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940769"/>
            <a:ext cx="36991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Vầng dương: </a:t>
            </a:r>
          </a:p>
        </p:txBody>
      </p:sp>
      <p:pic>
        <p:nvPicPr>
          <p:cNvPr id="1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42218" y="3967089"/>
            <a:ext cx="2939604" cy="2912012"/>
          </a:xfrm>
          <a:prstGeom prst="rect">
            <a:avLst/>
          </a:prstGeom>
        </p:spPr>
      </p:pic>
      <p:sp>
        <p:nvSpPr>
          <p:cNvPr id="11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-174018" y="273601"/>
            <a:ext cx="5854379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3450613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0" y="2767915"/>
            <a:ext cx="98552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1.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cho</a:t>
            </a:r>
            <a:r>
              <a:rPr lang="en-US" sz="3600" b="1" i="1" dirty="0"/>
              <a:t> </a:t>
            </a:r>
            <a:r>
              <a:rPr lang="en-US" sz="3600" b="1" i="1" dirty="0" err="1"/>
              <a:t>nhau</a:t>
            </a:r>
            <a:r>
              <a:rPr lang="en-US" sz="3600" b="1" i="1" dirty="0"/>
              <a:t> </a:t>
            </a:r>
            <a:r>
              <a:rPr lang="en-US" sz="3600" b="1" i="1" dirty="0" err="1"/>
              <a:t>nghe</a:t>
            </a:r>
            <a:r>
              <a:rPr lang="en-US" sz="3600" b="1" i="1" dirty="0"/>
              <a:t> </a:t>
            </a:r>
            <a:r>
              <a:rPr lang="en-US" sz="3600" b="1" i="1" dirty="0" err="1"/>
              <a:t>theo</a:t>
            </a:r>
            <a:r>
              <a:rPr lang="en-US" sz="3600" b="1" i="1" dirty="0"/>
              <a:t> </a:t>
            </a:r>
            <a:r>
              <a:rPr lang="en-US" sz="3600" b="1" i="1" dirty="0" err="1"/>
              <a:t>nhóm</a:t>
            </a:r>
            <a:r>
              <a:rPr lang="en-US" sz="3600" b="1" i="1" dirty="0"/>
              <a:t> </a:t>
            </a:r>
            <a:r>
              <a:rPr lang="en-US" sz="3600" b="1" i="1" dirty="0" err="1"/>
              <a:t>đôi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9624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2.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thi</a:t>
            </a:r>
            <a:r>
              <a:rPr lang="en-US" sz="3600" b="1" i="1" dirty="0"/>
              <a:t> </a:t>
            </a:r>
            <a:r>
              <a:rPr lang="en-US" sz="3600" b="1" i="1" dirty="0" err="1"/>
              <a:t>giữa</a:t>
            </a:r>
            <a:r>
              <a:rPr lang="en-US" sz="3600" b="1" i="1" dirty="0"/>
              <a:t> </a:t>
            </a:r>
            <a:r>
              <a:rPr lang="en-US" sz="3600" b="1" i="1" dirty="0" err="1"/>
              <a:t>các</a:t>
            </a:r>
            <a:r>
              <a:rPr lang="en-US" sz="3600" b="1" i="1" dirty="0"/>
              <a:t> </a:t>
            </a:r>
            <a:r>
              <a:rPr lang="en-US" sz="3600" b="1" i="1" dirty="0" err="1"/>
              <a:t>nhóm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1816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3.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đồng</a:t>
            </a:r>
            <a:r>
              <a:rPr lang="en-US" sz="3600" b="1" i="1" dirty="0"/>
              <a:t> </a:t>
            </a:r>
            <a:r>
              <a:rPr lang="en-US" sz="3600" b="1" i="1" dirty="0" err="1"/>
              <a:t>thanh</a:t>
            </a:r>
            <a:r>
              <a:rPr lang="en-US" sz="3600" b="1" i="1" dirty="0"/>
              <a:t> </a:t>
            </a:r>
            <a:r>
              <a:rPr lang="en-US" sz="3600" b="1" i="1" dirty="0" err="1"/>
              <a:t>cả</a:t>
            </a:r>
            <a:r>
              <a:rPr lang="en-US" sz="3600" b="1" i="1" dirty="0"/>
              <a:t> </a:t>
            </a:r>
            <a:r>
              <a:rPr lang="en-US" sz="3600" b="1" i="1" dirty="0" err="1"/>
              <a:t>lớp</a:t>
            </a:r>
            <a:endParaRPr lang="en-US" sz="3600" b="1" i="1" dirty="0"/>
          </a:p>
        </p:txBody>
      </p:sp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498421" y="16955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6" y="-2667001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7893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5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9" y="3429001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88</Words>
  <Application>Microsoft Office PowerPoint</Application>
  <PresentationFormat>Widescreen</PresentationFormat>
  <Paragraphs>18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97</cp:revision>
  <dcterms:created xsi:type="dcterms:W3CDTF">2021-06-19T10:18:58Z</dcterms:created>
  <dcterms:modified xsi:type="dcterms:W3CDTF">2026-04-14T14:32:57Z</dcterms:modified>
</cp:coreProperties>
</file>