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82" r:id="rId2"/>
    <p:sldId id="318" r:id="rId3"/>
    <p:sldId id="320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28" r:id="rId12"/>
    <p:sldId id="329" r:id="rId13"/>
    <p:sldId id="330" r:id="rId14"/>
    <p:sldId id="331" r:id="rId15"/>
    <p:sldId id="332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</p:embeddedFont>
    <p:embeddedFont>
      <p:font typeface="#9Slide03 Cabin Condensed Mediu" panose="020B0604020202020204" charset="0"/>
      <p:regular r:id="rId19"/>
    </p:embeddedFont>
    <p:embeddedFont>
      <p:font typeface="#9Slide05 FeatherScript" panose="020B0604020202020204" charset="0"/>
      <p:regular r:id="rId20"/>
    </p:embeddedFont>
    <p:embeddedFont>
      <p:font typeface="标小智无界黑" panose="020B0604020202020204" charset="0"/>
      <p:regular r:id="rId2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赖 大隆" initials="赖" lastIdx="1" clrIdx="0">
    <p:extLst>
      <p:ext uri="{19B8F6BF-5375-455C-9EA6-DF929625EA0E}">
        <p15:presenceInfo xmlns:p15="http://schemas.microsoft.com/office/powerpoint/2012/main" userId="4f1d20f27416703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070A"/>
    <a:srgbClr val="D91145"/>
    <a:srgbClr val="F3BB83"/>
    <a:srgbClr val="E0352C"/>
    <a:srgbClr val="F3B1AE"/>
    <a:srgbClr val="254813"/>
    <a:srgbClr val="FFF2CC"/>
    <a:srgbClr val="6779BD"/>
    <a:srgbClr val="E7625B"/>
    <a:srgbClr val="B91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93" autoAdjust="0"/>
    <p:restoredTop sz="92960" autoAdjust="0"/>
  </p:normalViewPr>
  <p:slideViewPr>
    <p:cSldViewPr snapToGrid="0">
      <p:cViewPr varScale="1">
        <p:scale>
          <a:sx n="105" d="100"/>
          <a:sy n="105" d="100"/>
        </p:scale>
        <p:origin x="24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9C3F0-8351-4F41-902C-CD8E36AC5DBE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FB521-4172-4BD5-8E21-7557A18826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267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99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045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8D612E-44F6-4777-ACE7-1CC2A04A4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87D274A-E955-44A4-A735-0FDCEABA9E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356972-0600-4B1B-AAAD-F9ED02A505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6ED27D-23DC-4D97-8389-7AFB028DD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E7B667-7CE6-4168-84CF-4E3A0FDB4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522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2DCD62F-1AC3-4711-99A3-79574D7EF6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7FBE106-D8C6-4ED1-B907-CA757C30EC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208FF2-8B5D-4DEC-9020-C2BB4BD3B4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7853B5-0CE5-4E8C-9AFB-AC4ACFBC6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D1365F-B9EC-40A5-8FA6-B2C150D77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147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13519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8B3F1-CC67-4B5D-8138-5D1B0A89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1D3DE09-90A8-45D4-B0BC-36FD904BB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9A0D4B-FF64-4313-8C73-830A2B32B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4D0A1B-9BFB-4AC5-A176-FE0F959A4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D2ED64-9494-4FA7-A70A-6F6E7D5D5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126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F11E84-ED93-47F4-8B53-2CD5BD653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81B5C66-6E95-4DA3-B017-0197963EE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FFE278-60E9-4D28-995D-A2FCB3BBC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03A476E-C15D-4464-85E9-11B2D8A6D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2F6B6D-CB92-4B11-9F72-07338C290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023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0663F2-5608-4358-AD07-B3DEAFAD1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CD0A99-4F45-4038-9704-BD563FB59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037CEF-EF49-4AAD-A298-0666C4CB21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22BEBD-CAB7-4F8E-B87A-CEE87CB2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0C7D89-34DF-4BDF-8AC4-9348FEA0A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C205CC-6428-4CF9-93DF-8E5E5070C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45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FFA022-85B6-4F03-8E7D-D24C0B994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30A727-03DD-45A4-B063-D74D29580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2CC0D0-6BD6-4997-9F09-6175E18847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B83A2F-9327-450B-A4A3-E9C06472FF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550FBAB-502C-48E1-85A0-BB1157F7C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FA6EBB-C129-488F-BB82-F267ECC805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568DCF2-1B82-4615-BC29-DDCBC3CA5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31C4B4D-F9FA-4751-94FB-4899720A0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808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21F06-E250-4C60-800B-5C6EEA2E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09DA89-B050-4DAE-8A09-F8D7AE10A2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2EA9620-55D2-4B94-BBA5-D5D99EB08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A9579A-259A-4213-8DD1-188E6411A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592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86D5815-7813-492E-9ED8-CDA0AB5676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2D23555-3E07-4E67-97CD-4799ED614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845ED2-503F-43F7-8088-12BD16C28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581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E502A-BAC8-4C3E-BF65-765C8D729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CC7944-5939-4BC8-A35C-596E9B371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CADA15-F917-436F-969D-E055387BD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B0FB3-00BA-4F7E-BB46-0ABA67F85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C32F3E-FD66-44ED-A55C-8D9EF9A8A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A6BE-00A0-473C-88EF-3662044A4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683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443E7A-259B-4DFD-AC5F-A6FA7D0A1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F53FC2-5BBC-48C7-B91A-A24E1812C5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63CF13-9CDB-4CDD-A1B3-172B9299F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A4A4D2-7A48-4293-8448-392390BE2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D90F6B-B2E6-4A45-B05A-6EC5601B8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9D88B8-331F-4F4A-B6DA-60A78CBC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205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84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g"/><Relationship Id="rId10" Type="http://schemas.openxmlformats.org/officeDocument/2006/relationships/image" Target="../media/image9.jpe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矩形 140">
            <a:extLst>
              <a:ext uri="{FF2B5EF4-FFF2-40B4-BE49-F238E27FC236}">
                <a16:creationId xmlns:a16="http://schemas.microsoft.com/office/drawing/2014/main" id="{398B75FD-7C6E-4607-BBCF-0FCBE9BE7DE5}"/>
              </a:ext>
            </a:extLst>
          </p:cNvPr>
          <p:cNvSpPr/>
          <p:nvPr/>
        </p:nvSpPr>
        <p:spPr>
          <a:xfrm>
            <a:off x="0" y="0"/>
            <a:ext cx="12273023" cy="6858000"/>
          </a:xfrm>
          <a:prstGeom prst="rect">
            <a:avLst/>
          </a:prstGeom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任意多边形: 形状 101">
            <a:extLst>
              <a:ext uri="{FF2B5EF4-FFF2-40B4-BE49-F238E27FC236}">
                <a16:creationId xmlns:a16="http://schemas.microsoft.com/office/drawing/2014/main" id="{943CEE49-9525-4A4C-B23E-DF1998149848}"/>
              </a:ext>
            </a:extLst>
          </p:cNvPr>
          <p:cNvSpPr/>
          <p:nvPr/>
        </p:nvSpPr>
        <p:spPr>
          <a:xfrm>
            <a:off x="-4743936" y="2400551"/>
            <a:ext cx="17807704" cy="5309807"/>
          </a:xfrm>
          <a:custGeom>
            <a:avLst/>
            <a:gdLst>
              <a:gd name="connsiteX0" fmla="*/ 1281497 w 4990024"/>
              <a:gd name="connsiteY0" fmla="*/ 1929 h 4599473"/>
              <a:gd name="connsiteX1" fmla="*/ 2546417 w 4990024"/>
              <a:gd name="connsiteY1" fmla="*/ 1937409 h 4599473"/>
              <a:gd name="connsiteX2" fmla="*/ 4420937 w 4990024"/>
              <a:gd name="connsiteY2" fmla="*/ 2120289 h 4599473"/>
              <a:gd name="connsiteX3" fmla="*/ 4984817 w 4990024"/>
              <a:gd name="connsiteY3" fmla="*/ 2867049 h 4599473"/>
              <a:gd name="connsiteX4" fmla="*/ 4177097 w 4990024"/>
              <a:gd name="connsiteY4" fmla="*/ 4208169 h 4599473"/>
              <a:gd name="connsiteX5" fmla="*/ 489017 w 4990024"/>
              <a:gd name="connsiteY5" fmla="*/ 4467249 h 4599473"/>
              <a:gd name="connsiteX6" fmla="*/ 123257 w 4990024"/>
              <a:gd name="connsiteY6" fmla="*/ 2333649 h 4599473"/>
              <a:gd name="connsiteX7" fmla="*/ 1281497 w 4990024"/>
              <a:gd name="connsiteY7" fmla="*/ 1929 h 4599473"/>
              <a:gd name="connsiteX0" fmla="*/ 1281497 w 4990205"/>
              <a:gd name="connsiteY0" fmla="*/ 223 h 4597767"/>
              <a:gd name="connsiteX1" fmla="*/ 2493859 w 4990205"/>
              <a:gd name="connsiteY1" fmla="*/ 2463557 h 4597767"/>
              <a:gd name="connsiteX2" fmla="*/ 4420937 w 4990205"/>
              <a:gd name="connsiteY2" fmla="*/ 2118583 h 4597767"/>
              <a:gd name="connsiteX3" fmla="*/ 4984817 w 4990205"/>
              <a:gd name="connsiteY3" fmla="*/ 2865343 h 4597767"/>
              <a:gd name="connsiteX4" fmla="*/ 4177097 w 4990205"/>
              <a:gd name="connsiteY4" fmla="*/ 4206463 h 4597767"/>
              <a:gd name="connsiteX5" fmla="*/ 489017 w 4990205"/>
              <a:gd name="connsiteY5" fmla="*/ 4465543 h 4597767"/>
              <a:gd name="connsiteX6" fmla="*/ 123257 w 4990205"/>
              <a:gd name="connsiteY6" fmla="*/ 2331943 h 4597767"/>
              <a:gd name="connsiteX7" fmla="*/ 1281497 w 4990205"/>
              <a:gd name="connsiteY7" fmla="*/ 223 h 4597767"/>
              <a:gd name="connsiteX0" fmla="*/ 1281497 w 4991000"/>
              <a:gd name="connsiteY0" fmla="*/ 223 h 4597767"/>
              <a:gd name="connsiteX1" fmla="*/ 2493859 w 4991000"/>
              <a:gd name="connsiteY1" fmla="*/ 2463557 h 4597767"/>
              <a:gd name="connsiteX2" fmla="*/ 4420937 w 4991000"/>
              <a:gd name="connsiteY2" fmla="*/ 2118583 h 4597767"/>
              <a:gd name="connsiteX3" fmla="*/ 4984817 w 4991000"/>
              <a:gd name="connsiteY3" fmla="*/ 2865343 h 4597767"/>
              <a:gd name="connsiteX4" fmla="*/ 4177097 w 4991000"/>
              <a:gd name="connsiteY4" fmla="*/ 4206463 h 4597767"/>
              <a:gd name="connsiteX5" fmla="*/ 489017 w 4991000"/>
              <a:gd name="connsiteY5" fmla="*/ 4465543 h 4597767"/>
              <a:gd name="connsiteX6" fmla="*/ 123257 w 4991000"/>
              <a:gd name="connsiteY6" fmla="*/ 2331943 h 4597767"/>
              <a:gd name="connsiteX7" fmla="*/ 1281497 w 4991000"/>
              <a:gd name="connsiteY7" fmla="*/ 223 h 4597767"/>
              <a:gd name="connsiteX0" fmla="*/ 1281497 w 4989812"/>
              <a:gd name="connsiteY0" fmla="*/ 223 h 4597767"/>
              <a:gd name="connsiteX1" fmla="*/ 2493859 w 4989812"/>
              <a:gd name="connsiteY1" fmla="*/ 2463557 h 4597767"/>
              <a:gd name="connsiteX2" fmla="*/ 4420937 w 4989812"/>
              <a:gd name="connsiteY2" fmla="*/ 2118583 h 4597767"/>
              <a:gd name="connsiteX3" fmla="*/ 4984817 w 4989812"/>
              <a:gd name="connsiteY3" fmla="*/ 2865343 h 4597767"/>
              <a:gd name="connsiteX4" fmla="*/ 4177097 w 4989812"/>
              <a:gd name="connsiteY4" fmla="*/ 4206463 h 4597767"/>
              <a:gd name="connsiteX5" fmla="*/ 489017 w 4989812"/>
              <a:gd name="connsiteY5" fmla="*/ 4465543 h 4597767"/>
              <a:gd name="connsiteX6" fmla="*/ 123257 w 4989812"/>
              <a:gd name="connsiteY6" fmla="*/ 2331943 h 4597767"/>
              <a:gd name="connsiteX7" fmla="*/ 1281497 w 4989812"/>
              <a:gd name="connsiteY7" fmla="*/ 223 h 459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9812" h="4597767">
                <a:moveTo>
                  <a:pt x="1281497" y="223"/>
                </a:moveTo>
                <a:cubicBezTo>
                  <a:pt x="1676597" y="22159"/>
                  <a:pt x="1970619" y="2110497"/>
                  <a:pt x="2493859" y="2463557"/>
                </a:cubicBezTo>
                <a:cubicBezTo>
                  <a:pt x="3017099" y="2816617"/>
                  <a:pt x="4025486" y="1807995"/>
                  <a:pt x="4420937" y="2118583"/>
                </a:cubicBezTo>
                <a:cubicBezTo>
                  <a:pt x="4816388" y="2429171"/>
                  <a:pt x="5025457" y="2517363"/>
                  <a:pt x="4984817" y="2865343"/>
                </a:cubicBezTo>
                <a:cubicBezTo>
                  <a:pt x="4944177" y="3213323"/>
                  <a:pt x="4926397" y="3939763"/>
                  <a:pt x="4177097" y="4206463"/>
                </a:cubicBezTo>
                <a:cubicBezTo>
                  <a:pt x="3427797" y="4473163"/>
                  <a:pt x="1164657" y="4777963"/>
                  <a:pt x="489017" y="4465543"/>
                </a:cubicBezTo>
                <a:cubicBezTo>
                  <a:pt x="-186623" y="4153123"/>
                  <a:pt x="-6283" y="3078703"/>
                  <a:pt x="123257" y="2331943"/>
                </a:cubicBezTo>
                <a:cubicBezTo>
                  <a:pt x="252797" y="1585183"/>
                  <a:pt x="886397" y="-21713"/>
                  <a:pt x="1281497" y="223"/>
                </a:cubicBezTo>
                <a:close/>
              </a:path>
            </a:pathLst>
          </a:custGeom>
          <a:solidFill>
            <a:srgbClr val="A2D5D4">
              <a:alpha val="2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任意多边形: 形状 88">
            <a:extLst>
              <a:ext uri="{FF2B5EF4-FFF2-40B4-BE49-F238E27FC236}">
                <a16:creationId xmlns:a16="http://schemas.microsoft.com/office/drawing/2014/main" id="{535CE5AF-A0DD-42AF-B078-730B782E3F26}"/>
              </a:ext>
            </a:extLst>
          </p:cNvPr>
          <p:cNvSpPr/>
          <p:nvPr/>
        </p:nvSpPr>
        <p:spPr>
          <a:xfrm>
            <a:off x="1839293" y="-529162"/>
            <a:ext cx="4256707" cy="1825864"/>
          </a:xfrm>
          <a:custGeom>
            <a:avLst/>
            <a:gdLst>
              <a:gd name="connsiteX0" fmla="*/ 170431 w 4256707"/>
              <a:gd name="connsiteY0" fmla="*/ 196769 h 1486222"/>
              <a:gd name="connsiteX1" fmla="*/ 19960 w 4256707"/>
              <a:gd name="connsiteY1" fmla="*/ 798653 h 1486222"/>
              <a:gd name="connsiteX2" fmla="*/ 563970 w 4256707"/>
              <a:gd name="connsiteY2" fmla="*/ 1157468 h 1486222"/>
              <a:gd name="connsiteX3" fmla="*/ 1999231 w 4256707"/>
              <a:gd name="connsiteY3" fmla="*/ 787078 h 1486222"/>
              <a:gd name="connsiteX4" fmla="*/ 2902056 w 4256707"/>
              <a:gd name="connsiteY4" fmla="*/ 1435260 h 1486222"/>
              <a:gd name="connsiteX5" fmla="*/ 4036375 w 4256707"/>
              <a:gd name="connsiteY5" fmla="*/ 1365812 h 1486222"/>
              <a:gd name="connsiteX6" fmla="*/ 4244720 w 4256707"/>
              <a:gd name="connsiteY6" fmla="*/ 740779 h 1486222"/>
              <a:gd name="connsiteX7" fmla="*/ 3851180 w 4256707"/>
              <a:gd name="connsiteY7" fmla="*/ 0 h 148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56707" h="1486222">
                <a:moveTo>
                  <a:pt x="170431" y="196769"/>
                </a:moveTo>
                <a:cubicBezTo>
                  <a:pt x="62400" y="417653"/>
                  <a:pt x="-45630" y="638537"/>
                  <a:pt x="19960" y="798653"/>
                </a:cubicBezTo>
                <a:cubicBezTo>
                  <a:pt x="85550" y="958769"/>
                  <a:pt x="234092" y="1159397"/>
                  <a:pt x="563970" y="1157468"/>
                </a:cubicBezTo>
                <a:cubicBezTo>
                  <a:pt x="893849" y="1155539"/>
                  <a:pt x="1609550" y="740779"/>
                  <a:pt x="1999231" y="787078"/>
                </a:cubicBezTo>
                <a:cubicBezTo>
                  <a:pt x="2388912" y="833377"/>
                  <a:pt x="2562532" y="1338804"/>
                  <a:pt x="2902056" y="1435260"/>
                </a:cubicBezTo>
                <a:cubicBezTo>
                  <a:pt x="3241580" y="1531716"/>
                  <a:pt x="3812598" y="1481559"/>
                  <a:pt x="4036375" y="1365812"/>
                </a:cubicBezTo>
                <a:cubicBezTo>
                  <a:pt x="4260152" y="1250065"/>
                  <a:pt x="4275586" y="968414"/>
                  <a:pt x="4244720" y="740779"/>
                </a:cubicBezTo>
                <a:cubicBezTo>
                  <a:pt x="4213854" y="513144"/>
                  <a:pt x="4032517" y="256572"/>
                  <a:pt x="3851180" y="0"/>
                </a:cubicBezTo>
              </a:path>
            </a:pathLst>
          </a:custGeom>
          <a:solidFill>
            <a:srgbClr val="F4BC84">
              <a:alpha val="9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F5229006-A9F6-498D-8DDF-F9EE220C112A}"/>
              </a:ext>
            </a:extLst>
          </p:cNvPr>
          <p:cNvSpPr/>
          <p:nvPr/>
        </p:nvSpPr>
        <p:spPr>
          <a:xfrm>
            <a:off x="2658624" y="5031999"/>
            <a:ext cx="12206294" cy="3765224"/>
          </a:xfrm>
          <a:custGeom>
            <a:avLst/>
            <a:gdLst>
              <a:gd name="connsiteX0" fmla="*/ 10452842 w 12205943"/>
              <a:gd name="connsiteY0" fmla="*/ 232529 h 2602688"/>
              <a:gd name="connsiteX1" fmla="*/ 9020282 w 12205943"/>
              <a:gd name="connsiteY1" fmla="*/ 3929 h 2602688"/>
              <a:gd name="connsiteX2" fmla="*/ 6322802 w 12205943"/>
              <a:gd name="connsiteY2" fmla="*/ 156329 h 2602688"/>
              <a:gd name="connsiteX3" fmla="*/ 4097762 w 12205943"/>
              <a:gd name="connsiteY3" fmla="*/ 933569 h 2602688"/>
              <a:gd name="connsiteX4" fmla="*/ 1034522 w 12205943"/>
              <a:gd name="connsiteY4" fmla="*/ 628769 h 2602688"/>
              <a:gd name="connsiteX5" fmla="*/ 59162 w 12205943"/>
              <a:gd name="connsiteY5" fmla="*/ 1756529 h 2602688"/>
              <a:gd name="connsiteX6" fmla="*/ 2497562 w 12205943"/>
              <a:gd name="connsiteY6" fmla="*/ 2579489 h 2602688"/>
              <a:gd name="connsiteX7" fmla="*/ 11397722 w 12205943"/>
              <a:gd name="connsiteY7" fmla="*/ 2244209 h 2602688"/>
              <a:gd name="connsiteX8" fmla="*/ 11687282 w 12205943"/>
              <a:gd name="connsiteY8" fmla="*/ 903089 h 2602688"/>
              <a:gd name="connsiteX9" fmla="*/ 10452842 w 12205943"/>
              <a:gd name="connsiteY9" fmla="*/ 232529 h 2602688"/>
              <a:gd name="connsiteX0" fmla="*/ 10453193 w 12206294"/>
              <a:gd name="connsiteY0" fmla="*/ 230467 h 2600626"/>
              <a:gd name="connsiteX1" fmla="*/ 9020633 w 12206294"/>
              <a:gd name="connsiteY1" fmla="*/ 1867 h 2600626"/>
              <a:gd name="connsiteX2" fmla="*/ 6323153 w 12206294"/>
              <a:gd name="connsiteY2" fmla="*/ 154267 h 2600626"/>
              <a:gd name="connsiteX3" fmla="*/ 4128593 w 12206294"/>
              <a:gd name="connsiteY3" fmla="*/ 678878 h 2600626"/>
              <a:gd name="connsiteX4" fmla="*/ 1034873 w 12206294"/>
              <a:gd name="connsiteY4" fmla="*/ 626707 h 2600626"/>
              <a:gd name="connsiteX5" fmla="*/ 59513 w 12206294"/>
              <a:gd name="connsiteY5" fmla="*/ 1754467 h 2600626"/>
              <a:gd name="connsiteX6" fmla="*/ 2497913 w 12206294"/>
              <a:gd name="connsiteY6" fmla="*/ 2577427 h 2600626"/>
              <a:gd name="connsiteX7" fmla="*/ 11398073 w 12206294"/>
              <a:gd name="connsiteY7" fmla="*/ 2242147 h 2600626"/>
              <a:gd name="connsiteX8" fmla="*/ 11687633 w 12206294"/>
              <a:gd name="connsiteY8" fmla="*/ 901027 h 2600626"/>
              <a:gd name="connsiteX9" fmla="*/ 10453193 w 12206294"/>
              <a:gd name="connsiteY9" fmla="*/ 230467 h 260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6294" h="2600626">
                <a:moveTo>
                  <a:pt x="10453193" y="230467"/>
                </a:moveTo>
                <a:cubicBezTo>
                  <a:pt x="10008693" y="80607"/>
                  <a:pt x="9708973" y="14567"/>
                  <a:pt x="9020633" y="1867"/>
                </a:cubicBezTo>
                <a:cubicBezTo>
                  <a:pt x="8332293" y="-10833"/>
                  <a:pt x="7138493" y="41432"/>
                  <a:pt x="6323153" y="154267"/>
                </a:cubicBezTo>
                <a:cubicBezTo>
                  <a:pt x="5507813" y="267102"/>
                  <a:pt x="5009973" y="600138"/>
                  <a:pt x="4128593" y="678878"/>
                </a:cubicBezTo>
                <a:cubicBezTo>
                  <a:pt x="3247213" y="757618"/>
                  <a:pt x="1713053" y="447442"/>
                  <a:pt x="1034873" y="626707"/>
                </a:cubicBezTo>
                <a:cubicBezTo>
                  <a:pt x="356693" y="805972"/>
                  <a:pt x="-184327" y="1429347"/>
                  <a:pt x="59513" y="1754467"/>
                </a:cubicBezTo>
                <a:cubicBezTo>
                  <a:pt x="303353" y="2079587"/>
                  <a:pt x="608153" y="2496147"/>
                  <a:pt x="2497913" y="2577427"/>
                </a:cubicBezTo>
                <a:cubicBezTo>
                  <a:pt x="4387673" y="2658707"/>
                  <a:pt x="9866453" y="2521547"/>
                  <a:pt x="11398073" y="2242147"/>
                </a:cubicBezTo>
                <a:cubicBezTo>
                  <a:pt x="12929693" y="1962747"/>
                  <a:pt x="11842573" y="1228687"/>
                  <a:pt x="11687633" y="901027"/>
                </a:cubicBezTo>
                <a:cubicBezTo>
                  <a:pt x="11532693" y="573367"/>
                  <a:pt x="10897693" y="380327"/>
                  <a:pt x="10453193" y="230467"/>
                </a:cubicBezTo>
                <a:close/>
              </a:path>
            </a:pathLst>
          </a:custGeom>
          <a:solidFill>
            <a:srgbClr val="F3B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473E8BC-81E2-427C-8F5B-3F1D7CD7799C}"/>
              </a:ext>
            </a:extLst>
          </p:cNvPr>
          <p:cNvGrpSpPr/>
          <p:nvPr/>
        </p:nvGrpSpPr>
        <p:grpSpPr>
          <a:xfrm>
            <a:off x="-1282815" y="2334100"/>
            <a:ext cx="6098413" cy="5641372"/>
            <a:chOff x="-1282815" y="2334100"/>
            <a:chExt cx="6098413" cy="5641372"/>
          </a:xfrm>
        </p:grpSpPr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73D84D91-3848-48D2-AE25-C759FD2A376B}"/>
                </a:ext>
              </a:extLst>
            </p:cNvPr>
            <p:cNvSpPr/>
            <p:nvPr/>
          </p:nvSpPr>
          <p:spPr>
            <a:xfrm>
              <a:off x="-1282815" y="3375999"/>
              <a:ext cx="4990024" cy="4599473"/>
            </a:xfrm>
            <a:custGeom>
              <a:avLst/>
              <a:gdLst>
                <a:gd name="connsiteX0" fmla="*/ 1281497 w 4990024"/>
                <a:gd name="connsiteY0" fmla="*/ 1929 h 4599473"/>
                <a:gd name="connsiteX1" fmla="*/ 2546417 w 4990024"/>
                <a:gd name="connsiteY1" fmla="*/ 1937409 h 4599473"/>
                <a:gd name="connsiteX2" fmla="*/ 4420937 w 4990024"/>
                <a:gd name="connsiteY2" fmla="*/ 2120289 h 4599473"/>
                <a:gd name="connsiteX3" fmla="*/ 4984817 w 4990024"/>
                <a:gd name="connsiteY3" fmla="*/ 2867049 h 4599473"/>
                <a:gd name="connsiteX4" fmla="*/ 4177097 w 4990024"/>
                <a:gd name="connsiteY4" fmla="*/ 4208169 h 4599473"/>
                <a:gd name="connsiteX5" fmla="*/ 489017 w 4990024"/>
                <a:gd name="connsiteY5" fmla="*/ 4467249 h 4599473"/>
                <a:gd name="connsiteX6" fmla="*/ 123257 w 4990024"/>
                <a:gd name="connsiteY6" fmla="*/ 2333649 h 4599473"/>
                <a:gd name="connsiteX7" fmla="*/ 1281497 w 4990024"/>
                <a:gd name="connsiteY7" fmla="*/ 1929 h 459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0024" h="4599473">
                  <a:moveTo>
                    <a:pt x="1281497" y="1929"/>
                  </a:moveTo>
                  <a:cubicBezTo>
                    <a:pt x="1685357" y="-64111"/>
                    <a:pt x="2023177" y="1584349"/>
                    <a:pt x="2546417" y="1937409"/>
                  </a:cubicBezTo>
                  <a:cubicBezTo>
                    <a:pt x="3069657" y="2290469"/>
                    <a:pt x="4014537" y="1965349"/>
                    <a:pt x="4420937" y="2120289"/>
                  </a:cubicBezTo>
                  <a:cubicBezTo>
                    <a:pt x="4827337" y="2275229"/>
                    <a:pt x="5025457" y="2519069"/>
                    <a:pt x="4984817" y="2867049"/>
                  </a:cubicBezTo>
                  <a:cubicBezTo>
                    <a:pt x="4944177" y="3215029"/>
                    <a:pt x="4926397" y="3941469"/>
                    <a:pt x="4177097" y="4208169"/>
                  </a:cubicBezTo>
                  <a:cubicBezTo>
                    <a:pt x="3427797" y="4474869"/>
                    <a:pt x="1164657" y="4779669"/>
                    <a:pt x="489017" y="4467249"/>
                  </a:cubicBezTo>
                  <a:cubicBezTo>
                    <a:pt x="-186623" y="4154829"/>
                    <a:pt x="-6283" y="3080409"/>
                    <a:pt x="123257" y="2333649"/>
                  </a:cubicBezTo>
                  <a:cubicBezTo>
                    <a:pt x="252797" y="1586889"/>
                    <a:pt x="877637" y="67969"/>
                    <a:pt x="1281497" y="1929"/>
                  </a:cubicBezTo>
                  <a:close/>
                </a:path>
              </a:pathLst>
            </a:custGeom>
            <a:solidFill>
              <a:srgbClr val="6A7CBE">
                <a:alpha val="92549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椭圆 102">
              <a:extLst>
                <a:ext uri="{FF2B5EF4-FFF2-40B4-BE49-F238E27FC236}">
                  <a16:creationId xmlns:a16="http://schemas.microsoft.com/office/drawing/2014/main" id="{328CEEE8-1DE4-4454-AFB1-5DAA2051FAA4}"/>
                </a:ext>
              </a:extLst>
            </p:cNvPr>
            <p:cNvSpPr/>
            <p:nvPr/>
          </p:nvSpPr>
          <p:spPr>
            <a:xfrm>
              <a:off x="-533574" y="5262466"/>
              <a:ext cx="1454973" cy="1425978"/>
            </a:xfrm>
            <a:prstGeom prst="ellipse">
              <a:avLst/>
            </a:prstGeom>
            <a:solidFill>
              <a:srgbClr val="89AECF"/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椭圆 103">
              <a:extLst>
                <a:ext uri="{FF2B5EF4-FFF2-40B4-BE49-F238E27FC236}">
                  <a16:creationId xmlns:a16="http://schemas.microsoft.com/office/drawing/2014/main" id="{6F48FEEC-0B92-42AF-ADE4-181686A0D4A5}"/>
                </a:ext>
              </a:extLst>
            </p:cNvPr>
            <p:cNvSpPr/>
            <p:nvPr/>
          </p:nvSpPr>
          <p:spPr>
            <a:xfrm>
              <a:off x="387825" y="4181379"/>
              <a:ext cx="1080478" cy="1092815"/>
            </a:xfrm>
            <a:prstGeom prst="ellipse">
              <a:avLst/>
            </a:prstGeom>
            <a:solidFill>
              <a:srgbClr val="F4BC84">
                <a:alpha val="89000"/>
              </a:srgb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C0EAC1CA-0E11-47C8-AC70-FAD2EA82E440}"/>
                </a:ext>
              </a:extLst>
            </p:cNvPr>
            <p:cNvSpPr/>
            <p:nvPr/>
          </p:nvSpPr>
          <p:spPr>
            <a:xfrm>
              <a:off x="-717694" y="2334100"/>
              <a:ext cx="5533292" cy="5499348"/>
            </a:xfrm>
            <a:custGeom>
              <a:avLst/>
              <a:gdLst>
                <a:gd name="connsiteX0" fmla="*/ 0 w 5533292"/>
                <a:gd name="connsiteY0" fmla="*/ 59840 h 5499348"/>
                <a:gd name="connsiteX1" fmla="*/ 890954 w 5533292"/>
                <a:gd name="connsiteY1" fmla="*/ 294301 h 5499348"/>
                <a:gd name="connsiteX2" fmla="*/ 1805354 w 5533292"/>
                <a:gd name="connsiteY2" fmla="*/ 2357563 h 5499348"/>
                <a:gd name="connsiteX3" fmla="*/ 2625969 w 5533292"/>
                <a:gd name="connsiteY3" fmla="*/ 2779594 h 5499348"/>
                <a:gd name="connsiteX4" fmla="*/ 3868616 w 5533292"/>
                <a:gd name="connsiteY4" fmla="*/ 2990609 h 5499348"/>
                <a:gd name="connsiteX5" fmla="*/ 5134708 w 5533292"/>
                <a:gd name="connsiteY5" fmla="*/ 3858117 h 5499348"/>
                <a:gd name="connsiteX6" fmla="*/ 5533292 w 5533292"/>
                <a:gd name="connsiteY6" fmla="*/ 5499348 h 549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33292" h="5499348">
                  <a:moveTo>
                    <a:pt x="0" y="59840"/>
                  </a:moveTo>
                  <a:cubicBezTo>
                    <a:pt x="295031" y="-14407"/>
                    <a:pt x="590062" y="-88653"/>
                    <a:pt x="890954" y="294301"/>
                  </a:cubicBezTo>
                  <a:cubicBezTo>
                    <a:pt x="1191846" y="677255"/>
                    <a:pt x="1516185" y="1943348"/>
                    <a:pt x="1805354" y="2357563"/>
                  </a:cubicBezTo>
                  <a:cubicBezTo>
                    <a:pt x="2094523" y="2771778"/>
                    <a:pt x="2282092" y="2674086"/>
                    <a:pt x="2625969" y="2779594"/>
                  </a:cubicBezTo>
                  <a:cubicBezTo>
                    <a:pt x="2969846" y="2885102"/>
                    <a:pt x="3450493" y="2810855"/>
                    <a:pt x="3868616" y="2990609"/>
                  </a:cubicBezTo>
                  <a:cubicBezTo>
                    <a:pt x="4286739" y="3170363"/>
                    <a:pt x="4857262" y="3439994"/>
                    <a:pt x="5134708" y="3858117"/>
                  </a:cubicBezTo>
                  <a:cubicBezTo>
                    <a:pt x="5412154" y="4276240"/>
                    <a:pt x="5472723" y="4887794"/>
                    <a:pt x="5533292" y="5499348"/>
                  </a:cubicBezTo>
                </a:path>
              </a:pathLst>
            </a:custGeom>
            <a:noFill/>
            <a:ln w="53975">
              <a:solidFill>
                <a:schemeClr val="bg1">
                  <a:alpha val="7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AE794F2-AF59-4E83-895C-E1F7EDFD4298}"/>
              </a:ext>
            </a:extLst>
          </p:cNvPr>
          <p:cNvGrpSpPr/>
          <p:nvPr/>
        </p:nvGrpSpPr>
        <p:grpSpPr>
          <a:xfrm>
            <a:off x="138903" y="120572"/>
            <a:ext cx="2463956" cy="1677522"/>
            <a:chOff x="138903" y="120572"/>
            <a:chExt cx="2463956" cy="1677522"/>
          </a:xfrm>
        </p:grpSpPr>
        <p:sp>
          <p:nvSpPr>
            <p:cNvPr id="124" name="椭圆 123">
              <a:extLst>
                <a:ext uri="{FF2B5EF4-FFF2-40B4-BE49-F238E27FC236}">
                  <a16:creationId xmlns:a16="http://schemas.microsoft.com/office/drawing/2014/main" id="{BA015F47-E11E-4F51-90D8-EFB668D64260}"/>
                </a:ext>
              </a:extLst>
            </p:cNvPr>
            <p:cNvSpPr/>
            <p:nvPr/>
          </p:nvSpPr>
          <p:spPr>
            <a:xfrm>
              <a:off x="630504" y="439893"/>
              <a:ext cx="278696" cy="37685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椭圆 124">
              <a:extLst>
                <a:ext uri="{FF2B5EF4-FFF2-40B4-BE49-F238E27FC236}">
                  <a16:creationId xmlns:a16="http://schemas.microsoft.com/office/drawing/2014/main" id="{9EC02177-D0D1-41A4-BA0C-6C1D57C0B764}"/>
                </a:ext>
              </a:extLst>
            </p:cNvPr>
            <p:cNvSpPr/>
            <p:nvPr/>
          </p:nvSpPr>
          <p:spPr>
            <a:xfrm>
              <a:off x="1082246" y="120572"/>
              <a:ext cx="349095" cy="443303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id="{6AD47A48-B4B8-4D2E-809D-21D36D94EE67}"/>
                </a:ext>
              </a:extLst>
            </p:cNvPr>
            <p:cNvSpPr/>
            <p:nvPr/>
          </p:nvSpPr>
          <p:spPr>
            <a:xfrm>
              <a:off x="138903" y="825393"/>
              <a:ext cx="256473" cy="302368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椭圆 126">
              <a:extLst>
                <a:ext uri="{FF2B5EF4-FFF2-40B4-BE49-F238E27FC236}">
                  <a16:creationId xmlns:a16="http://schemas.microsoft.com/office/drawing/2014/main" id="{D8B6E899-8268-4C38-8EC9-3B3CBC6869C1}"/>
                </a:ext>
              </a:extLst>
            </p:cNvPr>
            <p:cNvSpPr/>
            <p:nvPr/>
          </p:nvSpPr>
          <p:spPr>
            <a:xfrm>
              <a:off x="189026" y="201315"/>
              <a:ext cx="173332" cy="274274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椭圆 127">
              <a:extLst>
                <a:ext uri="{FF2B5EF4-FFF2-40B4-BE49-F238E27FC236}">
                  <a16:creationId xmlns:a16="http://schemas.microsoft.com/office/drawing/2014/main" id="{640E0E56-5B54-4EC8-9A8C-C14B4A9D0808}"/>
                </a:ext>
              </a:extLst>
            </p:cNvPr>
            <p:cNvSpPr/>
            <p:nvPr/>
          </p:nvSpPr>
          <p:spPr>
            <a:xfrm>
              <a:off x="308710" y="1523820"/>
              <a:ext cx="173332" cy="274274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椭圆 128">
              <a:extLst>
                <a:ext uri="{FF2B5EF4-FFF2-40B4-BE49-F238E27FC236}">
                  <a16:creationId xmlns:a16="http://schemas.microsoft.com/office/drawing/2014/main" id="{816C380C-373C-4D9E-B161-71A0C2497936}"/>
                </a:ext>
              </a:extLst>
            </p:cNvPr>
            <p:cNvSpPr/>
            <p:nvPr/>
          </p:nvSpPr>
          <p:spPr>
            <a:xfrm>
              <a:off x="977986" y="919850"/>
              <a:ext cx="278696" cy="37685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椭圆 129">
              <a:extLst>
                <a:ext uri="{FF2B5EF4-FFF2-40B4-BE49-F238E27FC236}">
                  <a16:creationId xmlns:a16="http://schemas.microsoft.com/office/drawing/2014/main" id="{A0FC9394-4C27-4FEC-8A9A-9D91C704204B}"/>
                </a:ext>
              </a:extLst>
            </p:cNvPr>
            <p:cNvSpPr/>
            <p:nvPr/>
          </p:nvSpPr>
          <p:spPr>
            <a:xfrm>
              <a:off x="2003781" y="130314"/>
              <a:ext cx="278696" cy="37685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椭圆 130">
              <a:extLst>
                <a:ext uri="{FF2B5EF4-FFF2-40B4-BE49-F238E27FC236}">
                  <a16:creationId xmlns:a16="http://schemas.microsoft.com/office/drawing/2014/main" id="{CD400162-CBB8-46F6-A6E5-9BAE65B2C5A2}"/>
                </a:ext>
              </a:extLst>
            </p:cNvPr>
            <p:cNvSpPr/>
            <p:nvPr/>
          </p:nvSpPr>
          <p:spPr>
            <a:xfrm>
              <a:off x="2429527" y="616015"/>
              <a:ext cx="173332" cy="274274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D330D1D3-4238-4B3E-95F9-AF5C7308AE44}"/>
              </a:ext>
            </a:extLst>
          </p:cNvPr>
          <p:cNvGrpSpPr/>
          <p:nvPr/>
        </p:nvGrpSpPr>
        <p:grpSpPr>
          <a:xfrm>
            <a:off x="10220459" y="4655147"/>
            <a:ext cx="1742820" cy="1591405"/>
            <a:chOff x="10220459" y="4655147"/>
            <a:chExt cx="1742820" cy="1591405"/>
          </a:xfrm>
        </p:grpSpPr>
        <p:sp>
          <p:nvSpPr>
            <p:cNvPr id="132" name="椭圆 131">
              <a:extLst>
                <a:ext uri="{FF2B5EF4-FFF2-40B4-BE49-F238E27FC236}">
                  <a16:creationId xmlns:a16="http://schemas.microsoft.com/office/drawing/2014/main" id="{1E8BB172-5506-49C5-9CC8-FAD35AC4838F}"/>
                </a:ext>
              </a:extLst>
            </p:cNvPr>
            <p:cNvSpPr/>
            <p:nvPr/>
          </p:nvSpPr>
          <p:spPr>
            <a:xfrm>
              <a:off x="11003244" y="5523775"/>
              <a:ext cx="278696" cy="37685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椭圆 132">
              <a:extLst>
                <a:ext uri="{FF2B5EF4-FFF2-40B4-BE49-F238E27FC236}">
                  <a16:creationId xmlns:a16="http://schemas.microsoft.com/office/drawing/2014/main" id="{73E899CC-22B7-436A-9459-2ADA0D3DEDA8}"/>
                </a:ext>
              </a:extLst>
            </p:cNvPr>
            <p:cNvSpPr/>
            <p:nvPr/>
          </p:nvSpPr>
          <p:spPr>
            <a:xfrm>
              <a:off x="10220459" y="5803249"/>
              <a:ext cx="349095" cy="443303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椭圆 133">
              <a:extLst>
                <a:ext uri="{FF2B5EF4-FFF2-40B4-BE49-F238E27FC236}">
                  <a16:creationId xmlns:a16="http://schemas.microsoft.com/office/drawing/2014/main" id="{FD811C6C-E94A-463E-AE86-606EEFB7822E}"/>
                </a:ext>
              </a:extLst>
            </p:cNvPr>
            <p:cNvSpPr/>
            <p:nvPr/>
          </p:nvSpPr>
          <p:spPr>
            <a:xfrm>
              <a:off x="11528632" y="4655147"/>
              <a:ext cx="278696" cy="37685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椭圆 134">
              <a:extLst>
                <a:ext uri="{FF2B5EF4-FFF2-40B4-BE49-F238E27FC236}">
                  <a16:creationId xmlns:a16="http://schemas.microsoft.com/office/drawing/2014/main" id="{431EDEE7-DC5B-43FE-9E97-119CEA496312}"/>
                </a:ext>
              </a:extLst>
            </p:cNvPr>
            <p:cNvSpPr/>
            <p:nvPr/>
          </p:nvSpPr>
          <p:spPr>
            <a:xfrm>
              <a:off x="10789721" y="4729440"/>
              <a:ext cx="213523" cy="26284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椭圆 135">
              <a:extLst>
                <a:ext uri="{FF2B5EF4-FFF2-40B4-BE49-F238E27FC236}">
                  <a16:creationId xmlns:a16="http://schemas.microsoft.com/office/drawing/2014/main" id="{81D8AEE0-7BF4-47F4-95D6-EDBE6DE60D7F}"/>
                </a:ext>
              </a:extLst>
            </p:cNvPr>
            <p:cNvSpPr/>
            <p:nvPr/>
          </p:nvSpPr>
          <p:spPr>
            <a:xfrm>
              <a:off x="10291850" y="5006213"/>
              <a:ext cx="277704" cy="281346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椭圆 136">
              <a:extLst>
                <a:ext uri="{FF2B5EF4-FFF2-40B4-BE49-F238E27FC236}">
                  <a16:creationId xmlns:a16="http://schemas.microsoft.com/office/drawing/2014/main" id="{0CCBF96E-D918-403D-AE33-271A57C79E3B}"/>
                </a:ext>
              </a:extLst>
            </p:cNvPr>
            <p:cNvSpPr/>
            <p:nvPr/>
          </p:nvSpPr>
          <p:spPr>
            <a:xfrm>
              <a:off x="11330781" y="5128915"/>
              <a:ext cx="197851" cy="225790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椭圆 137">
              <a:extLst>
                <a:ext uri="{FF2B5EF4-FFF2-40B4-BE49-F238E27FC236}">
                  <a16:creationId xmlns:a16="http://schemas.microsoft.com/office/drawing/2014/main" id="{96A80F7E-A7CE-4B06-9768-DC5215BA6E2C}"/>
                </a:ext>
              </a:extLst>
            </p:cNvPr>
            <p:cNvSpPr/>
            <p:nvPr/>
          </p:nvSpPr>
          <p:spPr>
            <a:xfrm>
              <a:off x="11765428" y="5174664"/>
              <a:ext cx="197851" cy="225790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0" name="文本框 139">
            <a:extLst>
              <a:ext uri="{FF2B5EF4-FFF2-40B4-BE49-F238E27FC236}">
                <a16:creationId xmlns:a16="http://schemas.microsoft.com/office/drawing/2014/main" id="{32CD12C0-FFDA-4258-80E9-4B2246FBAAA1}"/>
              </a:ext>
            </a:extLst>
          </p:cNvPr>
          <p:cNvSpPr txBox="1"/>
          <p:nvPr/>
        </p:nvSpPr>
        <p:spPr>
          <a:xfrm>
            <a:off x="5853687" y="706545"/>
            <a:ext cx="79948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 err="1">
                <a:solidFill>
                  <a:srgbClr val="F1F5FA"/>
                </a:solidFill>
                <a:latin typeface="#9Slide05 FeatherScript" panose="02000000000000000000" pitchFamily="2" charset="0"/>
                <a:cs typeface="Aharoni" panose="02010803020104030203" pitchFamily="2" charset="-79"/>
              </a:rPr>
              <a:t>Tiếng</a:t>
            </a:r>
            <a:r>
              <a:rPr lang="en-US" altLang="zh-CN" sz="9600" b="1" dirty="0">
                <a:solidFill>
                  <a:srgbClr val="F1F5FA"/>
                </a:solidFill>
                <a:latin typeface="#9Slide05 FeatherScript" panose="02000000000000000000" pitchFamily="2" charset="0"/>
                <a:cs typeface="Aharoni" panose="02010803020104030203" pitchFamily="2" charset="-79"/>
              </a:rPr>
              <a:t> </a:t>
            </a:r>
            <a:r>
              <a:rPr lang="en-US" altLang="zh-CN" sz="9600" b="1" dirty="0" err="1">
                <a:solidFill>
                  <a:srgbClr val="F1F5FA"/>
                </a:solidFill>
                <a:latin typeface="#9Slide05 FeatherScript" panose="02000000000000000000" pitchFamily="2" charset="0"/>
                <a:cs typeface="Aharoni" panose="02010803020104030203" pitchFamily="2" charset="-79"/>
              </a:rPr>
              <a:t>Việt</a:t>
            </a:r>
            <a:endParaRPr lang="zh-CN" altLang="en-US" sz="9600" b="1" dirty="0">
              <a:solidFill>
                <a:srgbClr val="F1F5FA"/>
              </a:solidFill>
              <a:latin typeface="#9Slide05 FeatherScript" panose="020000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35" name="文本框 139">
            <a:extLst>
              <a:ext uri="{FF2B5EF4-FFF2-40B4-BE49-F238E27FC236}">
                <a16:creationId xmlns:a16="http://schemas.microsoft.com/office/drawing/2014/main" id="{6959E0E0-7891-4D79-A4C5-A0BB8EF862AD}"/>
              </a:ext>
            </a:extLst>
          </p:cNvPr>
          <p:cNvSpPr txBox="1"/>
          <p:nvPr/>
        </p:nvSpPr>
        <p:spPr>
          <a:xfrm>
            <a:off x="2694100" y="4068146"/>
            <a:ext cx="98143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B91F2D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UVN Banh Mi" pitchFamily="2" charset="0"/>
                <a:cs typeface="Aharoni" panose="02010803020104030203" pitchFamily="2" charset="-79"/>
              </a:rPr>
              <a:t>ÔN TẬP CUỐI HỌC KÌ 1 (</a:t>
            </a:r>
            <a:r>
              <a:rPr lang="en-US" altLang="zh-CN" sz="6600" b="1" dirty="0" err="1">
                <a:solidFill>
                  <a:srgbClr val="B91F2D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UVN Banh Mi" pitchFamily="2" charset="0"/>
                <a:cs typeface="Aharoni" panose="02010803020104030203" pitchFamily="2" charset="-79"/>
              </a:rPr>
              <a:t>TIẾT</a:t>
            </a:r>
            <a:r>
              <a:rPr lang="en-US" altLang="zh-CN" sz="6600" b="1" dirty="0">
                <a:solidFill>
                  <a:srgbClr val="B91F2D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UVN Banh Mi" pitchFamily="2" charset="0"/>
                <a:cs typeface="Aharoni" panose="02010803020104030203" pitchFamily="2" charset="-79"/>
              </a:rPr>
              <a:t> 5 + 6)</a:t>
            </a:r>
            <a:endParaRPr lang="zh-CN" altLang="en-US" sz="6600" b="1" dirty="0">
              <a:solidFill>
                <a:srgbClr val="B91F2D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UVN Banh Mi" pitchFamily="2" charset="0"/>
              <a:cs typeface="Aharoni" panose="02010803020104030203" pitchFamily="2" charset="-79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2582E2B-4CD9-401F-B5C6-D07C269342F4}"/>
              </a:ext>
            </a:extLst>
          </p:cNvPr>
          <p:cNvSpPr/>
          <p:nvPr/>
        </p:nvSpPr>
        <p:spPr>
          <a:xfrm>
            <a:off x="-25831" y="1584206"/>
            <a:ext cx="12243661" cy="584488"/>
          </a:xfrm>
          <a:custGeom>
            <a:avLst/>
            <a:gdLst>
              <a:gd name="connsiteX0" fmla="*/ 0 w 12243661"/>
              <a:gd name="connsiteY0" fmla="*/ 429505 h 584488"/>
              <a:gd name="connsiteX1" fmla="*/ 185980 w 12243661"/>
              <a:gd name="connsiteY1" fmla="*/ 259023 h 584488"/>
              <a:gd name="connsiteX2" fmla="*/ 325464 w 12243661"/>
              <a:gd name="connsiteY2" fmla="*/ 119538 h 584488"/>
              <a:gd name="connsiteX3" fmla="*/ 542441 w 12243661"/>
              <a:gd name="connsiteY3" fmla="*/ 73044 h 584488"/>
              <a:gd name="connsiteX4" fmla="*/ 650929 w 12243661"/>
              <a:gd name="connsiteY4" fmla="*/ 42047 h 584488"/>
              <a:gd name="connsiteX5" fmla="*/ 1627322 w 12243661"/>
              <a:gd name="connsiteY5" fmla="*/ 42047 h 584488"/>
              <a:gd name="connsiteX6" fmla="*/ 1782305 w 12243661"/>
              <a:gd name="connsiteY6" fmla="*/ 88542 h 584488"/>
              <a:gd name="connsiteX7" fmla="*/ 1828800 w 12243661"/>
              <a:gd name="connsiteY7" fmla="*/ 119538 h 584488"/>
              <a:gd name="connsiteX8" fmla="*/ 1875295 w 12243661"/>
              <a:gd name="connsiteY8" fmla="*/ 135037 h 584488"/>
              <a:gd name="connsiteX9" fmla="*/ 1921790 w 12243661"/>
              <a:gd name="connsiteY9" fmla="*/ 181532 h 584488"/>
              <a:gd name="connsiteX10" fmla="*/ 2014780 w 12243661"/>
              <a:gd name="connsiteY10" fmla="*/ 212528 h 584488"/>
              <a:gd name="connsiteX11" fmla="*/ 2061275 w 12243661"/>
              <a:gd name="connsiteY11" fmla="*/ 243525 h 584488"/>
              <a:gd name="connsiteX12" fmla="*/ 2154264 w 12243661"/>
              <a:gd name="connsiteY12" fmla="*/ 274521 h 584488"/>
              <a:gd name="connsiteX13" fmla="*/ 2247254 w 12243661"/>
              <a:gd name="connsiteY13" fmla="*/ 305518 h 584488"/>
              <a:gd name="connsiteX14" fmla="*/ 2309247 w 12243661"/>
              <a:gd name="connsiteY14" fmla="*/ 321016 h 584488"/>
              <a:gd name="connsiteX15" fmla="*/ 2464231 w 12243661"/>
              <a:gd name="connsiteY15" fmla="*/ 383010 h 584488"/>
              <a:gd name="connsiteX16" fmla="*/ 2510725 w 12243661"/>
              <a:gd name="connsiteY16" fmla="*/ 398508 h 584488"/>
              <a:gd name="connsiteX17" fmla="*/ 2836190 w 12243661"/>
              <a:gd name="connsiteY17" fmla="*/ 414006 h 584488"/>
              <a:gd name="connsiteX18" fmla="*/ 2975675 w 12243661"/>
              <a:gd name="connsiteY18" fmla="*/ 398508 h 584488"/>
              <a:gd name="connsiteX19" fmla="*/ 3037668 w 12243661"/>
              <a:gd name="connsiteY19" fmla="*/ 367511 h 584488"/>
              <a:gd name="connsiteX20" fmla="*/ 3208149 w 12243661"/>
              <a:gd name="connsiteY20" fmla="*/ 321016 h 584488"/>
              <a:gd name="connsiteX21" fmla="*/ 3394129 w 12243661"/>
              <a:gd name="connsiteY21" fmla="*/ 243525 h 584488"/>
              <a:gd name="connsiteX22" fmla="*/ 3471620 w 12243661"/>
              <a:gd name="connsiteY22" fmla="*/ 212528 h 584488"/>
              <a:gd name="connsiteX23" fmla="*/ 3673098 w 12243661"/>
              <a:gd name="connsiteY23" fmla="*/ 181532 h 584488"/>
              <a:gd name="connsiteX24" fmla="*/ 4804475 w 12243661"/>
              <a:gd name="connsiteY24" fmla="*/ 197030 h 584488"/>
              <a:gd name="connsiteX25" fmla="*/ 4990454 w 12243661"/>
              <a:gd name="connsiteY25" fmla="*/ 228027 h 584488"/>
              <a:gd name="connsiteX26" fmla="*/ 5269424 w 12243661"/>
              <a:gd name="connsiteY26" fmla="*/ 259023 h 584488"/>
              <a:gd name="connsiteX27" fmla="*/ 5346915 w 12243661"/>
              <a:gd name="connsiteY27" fmla="*/ 290020 h 584488"/>
              <a:gd name="connsiteX28" fmla="*/ 5594888 w 12243661"/>
              <a:gd name="connsiteY28" fmla="*/ 321016 h 584488"/>
              <a:gd name="connsiteX29" fmla="*/ 5718875 w 12243661"/>
              <a:gd name="connsiteY29" fmla="*/ 336515 h 584488"/>
              <a:gd name="connsiteX30" fmla="*/ 5858359 w 12243661"/>
              <a:gd name="connsiteY30" fmla="*/ 367511 h 584488"/>
              <a:gd name="connsiteX31" fmla="*/ 5997844 w 12243661"/>
              <a:gd name="connsiteY31" fmla="*/ 383010 h 584488"/>
              <a:gd name="connsiteX32" fmla="*/ 6106332 w 12243661"/>
              <a:gd name="connsiteY32" fmla="*/ 398508 h 584488"/>
              <a:gd name="connsiteX33" fmla="*/ 6168325 w 12243661"/>
              <a:gd name="connsiteY33" fmla="*/ 414006 h 584488"/>
              <a:gd name="connsiteX34" fmla="*/ 6323308 w 12243661"/>
              <a:gd name="connsiteY34" fmla="*/ 429505 h 584488"/>
              <a:gd name="connsiteX35" fmla="*/ 6524786 w 12243661"/>
              <a:gd name="connsiteY35" fmla="*/ 460501 h 584488"/>
              <a:gd name="connsiteX36" fmla="*/ 6602278 w 12243661"/>
              <a:gd name="connsiteY36" fmla="*/ 475999 h 584488"/>
              <a:gd name="connsiteX37" fmla="*/ 6710766 w 12243661"/>
              <a:gd name="connsiteY37" fmla="*/ 491498 h 584488"/>
              <a:gd name="connsiteX38" fmla="*/ 6881247 w 12243661"/>
              <a:gd name="connsiteY38" fmla="*/ 522494 h 584488"/>
              <a:gd name="connsiteX39" fmla="*/ 6958739 w 12243661"/>
              <a:gd name="connsiteY39" fmla="*/ 553491 h 584488"/>
              <a:gd name="connsiteX40" fmla="*/ 7284203 w 12243661"/>
              <a:gd name="connsiteY40" fmla="*/ 584488 h 584488"/>
              <a:gd name="connsiteX41" fmla="*/ 8353586 w 12243661"/>
              <a:gd name="connsiteY41" fmla="*/ 568989 h 584488"/>
              <a:gd name="connsiteX42" fmla="*/ 8400081 w 12243661"/>
              <a:gd name="connsiteY42" fmla="*/ 553491 h 584488"/>
              <a:gd name="connsiteX43" fmla="*/ 8803037 w 12243661"/>
              <a:gd name="connsiteY43" fmla="*/ 475999 h 584488"/>
              <a:gd name="connsiteX44" fmla="*/ 8911525 w 12243661"/>
              <a:gd name="connsiteY44" fmla="*/ 445003 h 584488"/>
              <a:gd name="connsiteX45" fmla="*/ 9159498 w 12243661"/>
              <a:gd name="connsiteY45" fmla="*/ 367511 h 584488"/>
              <a:gd name="connsiteX46" fmla="*/ 9221492 w 12243661"/>
              <a:gd name="connsiteY46" fmla="*/ 336515 h 584488"/>
              <a:gd name="connsiteX47" fmla="*/ 9314481 w 12243661"/>
              <a:gd name="connsiteY47" fmla="*/ 274521 h 584488"/>
              <a:gd name="connsiteX48" fmla="*/ 9469464 w 12243661"/>
              <a:gd name="connsiteY48" fmla="*/ 243525 h 584488"/>
              <a:gd name="connsiteX49" fmla="*/ 9562454 w 12243661"/>
              <a:gd name="connsiteY49" fmla="*/ 212528 h 584488"/>
              <a:gd name="connsiteX50" fmla="*/ 10414861 w 12243661"/>
              <a:gd name="connsiteY50" fmla="*/ 228027 h 584488"/>
              <a:gd name="connsiteX51" fmla="*/ 10585342 w 12243661"/>
              <a:gd name="connsiteY51" fmla="*/ 243525 h 584488"/>
              <a:gd name="connsiteX52" fmla="*/ 10786820 w 12243661"/>
              <a:gd name="connsiteY52" fmla="*/ 274521 h 584488"/>
              <a:gd name="connsiteX53" fmla="*/ 11205275 w 12243661"/>
              <a:gd name="connsiteY53" fmla="*/ 290020 h 584488"/>
              <a:gd name="connsiteX54" fmla="*/ 11313763 w 12243661"/>
              <a:gd name="connsiteY54" fmla="*/ 305518 h 584488"/>
              <a:gd name="connsiteX55" fmla="*/ 11391254 w 12243661"/>
              <a:gd name="connsiteY55" fmla="*/ 336515 h 584488"/>
              <a:gd name="connsiteX56" fmla="*/ 11530739 w 12243661"/>
              <a:gd name="connsiteY56" fmla="*/ 352013 h 584488"/>
              <a:gd name="connsiteX57" fmla="*/ 11778712 w 12243661"/>
              <a:gd name="connsiteY57" fmla="*/ 398508 h 584488"/>
              <a:gd name="connsiteX58" fmla="*/ 11933695 w 12243661"/>
              <a:gd name="connsiteY58" fmla="*/ 414006 h 584488"/>
              <a:gd name="connsiteX59" fmla="*/ 12119675 w 12243661"/>
              <a:gd name="connsiteY59" fmla="*/ 383010 h 584488"/>
              <a:gd name="connsiteX60" fmla="*/ 12166169 w 12243661"/>
              <a:gd name="connsiteY60" fmla="*/ 352013 h 584488"/>
              <a:gd name="connsiteX61" fmla="*/ 12243661 w 12243661"/>
              <a:gd name="connsiteY61" fmla="*/ 336515 h 58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2243661" h="584488">
                <a:moveTo>
                  <a:pt x="0" y="429505"/>
                </a:moveTo>
                <a:cubicBezTo>
                  <a:pt x="42774" y="393860"/>
                  <a:pt x="155602" y="304591"/>
                  <a:pt x="185980" y="259023"/>
                </a:cubicBezTo>
                <a:cubicBezTo>
                  <a:pt x="230289" y="192558"/>
                  <a:pt x="236347" y="174379"/>
                  <a:pt x="325464" y="119538"/>
                </a:cubicBezTo>
                <a:cubicBezTo>
                  <a:pt x="381755" y="84897"/>
                  <a:pt x="483185" y="80451"/>
                  <a:pt x="542441" y="73044"/>
                </a:cubicBezTo>
                <a:lnTo>
                  <a:pt x="650929" y="42047"/>
                </a:lnTo>
                <a:cubicBezTo>
                  <a:pt x="980591" y="-47861"/>
                  <a:pt x="1093401" y="32998"/>
                  <a:pt x="1627322" y="42047"/>
                </a:cubicBezTo>
                <a:cubicBezTo>
                  <a:pt x="1740519" y="79780"/>
                  <a:pt x="1688614" y="65120"/>
                  <a:pt x="1782305" y="88542"/>
                </a:cubicBezTo>
                <a:cubicBezTo>
                  <a:pt x="1797803" y="98874"/>
                  <a:pt x="1812140" y="111208"/>
                  <a:pt x="1828800" y="119538"/>
                </a:cubicBezTo>
                <a:cubicBezTo>
                  <a:pt x="1843412" y="126844"/>
                  <a:pt x="1861702" y="125975"/>
                  <a:pt x="1875295" y="135037"/>
                </a:cubicBezTo>
                <a:cubicBezTo>
                  <a:pt x="1893532" y="147195"/>
                  <a:pt x="1902630" y="170888"/>
                  <a:pt x="1921790" y="181532"/>
                </a:cubicBezTo>
                <a:cubicBezTo>
                  <a:pt x="1950352" y="197399"/>
                  <a:pt x="2014780" y="212528"/>
                  <a:pt x="2014780" y="212528"/>
                </a:cubicBezTo>
                <a:cubicBezTo>
                  <a:pt x="2030278" y="222860"/>
                  <a:pt x="2044254" y="235960"/>
                  <a:pt x="2061275" y="243525"/>
                </a:cubicBezTo>
                <a:cubicBezTo>
                  <a:pt x="2091132" y="256795"/>
                  <a:pt x="2123268" y="264189"/>
                  <a:pt x="2154264" y="274521"/>
                </a:cubicBezTo>
                <a:lnTo>
                  <a:pt x="2247254" y="305518"/>
                </a:lnTo>
                <a:lnTo>
                  <a:pt x="2309247" y="321016"/>
                </a:lnTo>
                <a:cubicBezTo>
                  <a:pt x="2400464" y="366625"/>
                  <a:pt x="2349324" y="344707"/>
                  <a:pt x="2464231" y="383010"/>
                </a:cubicBezTo>
                <a:lnTo>
                  <a:pt x="2510725" y="398508"/>
                </a:lnTo>
                <a:cubicBezTo>
                  <a:pt x="2633224" y="480175"/>
                  <a:pt x="2546060" y="435497"/>
                  <a:pt x="2836190" y="414006"/>
                </a:cubicBezTo>
                <a:cubicBezTo>
                  <a:pt x="2882843" y="410550"/>
                  <a:pt x="2929180" y="403674"/>
                  <a:pt x="2975675" y="398508"/>
                </a:cubicBezTo>
                <a:cubicBezTo>
                  <a:pt x="2996339" y="388176"/>
                  <a:pt x="3016217" y="376091"/>
                  <a:pt x="3037668" y="367511"/>
                </a:cubicBezTo>
                <a:cubicBezTo>
                  <a:pt x="3116316" y="336052"/>
                  <a:pt x="3130330" y="336581"/>
                  <a:pt x="3208149" y="321016"/>
                </a:cubicBezTo>
                <a:cubicBezTo>
                  <a:pt x="3310358" y="252878"/>
                  <a:pt x="3197677" y="322107"/>
                  <a:pt x="3394129" y="243525"/>
                </a:cubicBezTo>
                <a:cubicBezTo>
                  <a:pt x="3419959" y="233193"/>
                  <a:pt x="3444462" y="218563"/>
                  <a:pt x="3471620" y="212528"/>
                </a:cubicBezTo>
                <a:cubicBezTo>
                  <a:pt x="3537951" y="197788"/>
                  <a:pt x="3605939" y="191864"/>
                  <a:pt x="3673098" y="181532"/>
                </a:cubicBezTo>
                <a:lnTo>
                  <a:pt x="4804475" y="197030"/>
                </a:lnTo>
                <a:cubicBezTo>
                  <a:pt x="4872253" y="198724"/>
                  <a:pt x="4925304" y="218004"/>
                  <a:pt x="4990454" y="228027"/>
                </a:cubicBezTo>
                <a:cubicBezTo>
                  <a:pt x="5071929" y="240562"/>
                  <a:pt x="5190208" y="251102"/>
                  <a:pt x="5269424" y="259023"/>
                </a:cubicBezTo>
                <a:cubicBezTo>
                  <a:pt x="5295254" y="269355"/>
                  <a:pt x="5319586" y="284815"/>
                  <a:pt x="5346915" y="290020"/>
                </a:cubicBezTo>
                <a:cubicBezTo>
                  <a:pt x="5428745" y="305607"/>
                  <a:pt x="5512230" y="310684"/>
                  <a:pt x="5594888" y="321016"/>
                </a:cubicBezTo>
                <a:cubicBezTo>
                  <a:pt x="5636217" y="326182"/>
                  <a:pt x="5678468" y="326413"/>
                  <a:pt x="5718875" y="336515"/>
                </a:cubicBezTo>
                <a:cubicBezTo>
                  <a:pt x="5763998" y="347796"/>
                  <a:pt x="5812448" y="360952"/>
                  <a:pt x="5858359" y="367511"/>
                </a:cubicBezTo>
                <a:cubicBezTo>
                  <a:pt x="5904670" y="374127"/>
                  <a:pt x="5951424" y="377207"/>
                  <a:pt x="5997844" y="383010"/>
                </a:cubicBezTo>
                <a:cubicBezTo>
                  <a:pt x="6034092" y="387541"/>
                  <a:pt x="6070391" y="391973"/>
                  <a:pt x="6106332" y="398508"/>
                </a:cubicBezTo>
                <a:cubicBezTo>
                  <a:pt x="6127289" y="402318"/>
                  <a:pt x="6147239" y="410994"/>
                  <a:pt x="6168325" y="414006"/>
                </a:cubicBezTo>
                <a:cubicBezTo>
                  <a:pt x="6219722" y="421349"/>
                  <a:pt x="6271647" y="424339"/>
                  <a:pt x="6323308" y="429505"/>
                </a:cubicBezTo>
                <a:cubicBezTo>
                  <a:pt x="6452361" y="461767"/>
                  <a:pt x="6316530" y="430751"/>
                  <a:pt x="6524786" y="460501"/>
                </a:cubicBezTo>
                <a:cubicBezTo>
                  <a:pt x="6550863" y="464226"/>
                  <a:pt x="6576294" y="471668"/>
                  <a:pt x="6602278" y="475999"/>
                </a:cubicBezTo>
                <a:cubicBezTo>
                  <a:pt x="6638311" y="482005"/>
                  <a:pt x="6674733" y="485493"/>
                  <a:pt x="6710766" y="491498"/>
                </a:cubicBezTo>
                <a:cubicBezTo>
                  <a:pt x="6767739" y="500993"/>
                  <a:pt x="6824420" y="512162"/>
                  <a:pt x="6881247" y="522494"/>
                </a:cubicBezTo>
                <a:cubicBezTo>
                  <a:pt x="6907078" y="532826"/>
                  <a:pt x="6931631" y="547235"/>
                  <a:pt x="6958739" y="553491"/>
                </a:cubicBezTo>
                <a:cubicBezTo>
                  <a:pt x="7018366" y="567251"/>
                  <a:pt x="7253372" y="582116"/>
                  <a:pt x="7284203" y="584488"/>
                </a:cubicBezTo>
                <a:lnTo>
                  <a:pt x="8353586" y="568989"/>
                </a:lnTo>
                <a:cubicBezTo>
                  <a:pt x="8369916" y="568535"/>
                  <a:pt x="8384062" y="556695"/>
                  <a:pt x="8400081" y="553491"/>
                </a:cubicBezTo>
                <a:cubicBezTo>
                  <a:pt x="8640914" y="505325"/>
                  <a:pt x="8382083" y="596269"/>
                  <a:pt x="8803037" y="475999"/>
                </a:cubicBezTo>
                <a:lnTo>
                  <a:pt x="8911525" y="445003"/>
                </a:lnTo>
                <a:cubicBezTo>
                  <a:pt x="9000172" y="420827"/>
                  <a:pt x="9066030" y="414243"/>
                  <a:pt x="9159498" y="367511"/>
                </a:cubicBezTo>
                <a:cubicBezTo>
                  <a:pt x="9180163" y="357179"/>
                  <a:pt x="9201681" y="348402"/>
                  <a:pt x="9221492" y="336515"/>
                </a:cubicBezTo>
                <a:cubicBezTo>
                  <a:pt x="9253436" y="317348"/>
                  <a:pt x="9279600" y="287602"/>
                  <a:pt x="9314481" y="274521"/>
                </a:cubicBezTo>
                <a:cubicBezTo>
                  <a:pt x="9363811" y="256022"/>
                  <a:pt x="9418353" y="256303"/>
                  <a:pt x="9469464" y="243525"/>
                </a:cubicBezTo>
                <a:cubicBezTo>
                  <a:pt x="9501162" y="235601"/>
                  <a:pt x="9562454" y="212528"/>
                  <a:pt x="9562454" y="212528"/>
                </a:cubicBezTo>
                <a:lnTo>
                  <a:pt x="10414861" y="228027"/>
                </a:lnTo>
                <a:cubicBezTo>
                  <a:pt x="10471896" y="229755"/>
                  <a:pt x="10528721" y="236448"/>
                  <a:pt x="10585342" y="243525"/>
                </a:cubicBezTo>
                <a:cubicBezTo>
                  <a:pt x="10739518" y="262797"/>
                  <a:pt x="10580024" y="262704"/>
                  <a:pt x="10786820" y="274521"/>
                </a:cubicBezTo>
                <a:cubicBezTo>
                  <a:pt x="10926173" y="282484"/>
                  <a:pt x="11065790" y="284854"/>
                  <a:pt x="11205275" y="290020"/>
                </a:cubicBezTo>
                <a:cubicBezTo>
                  <a:pt x="11241438" y="295186"/>
                  <a:pt x="11278324" y="296658"/>
                  <a:pt x="11313763" y="305518"/>
                </a:cubicBezTo>
                <a:cubicBezTo>
                  <a:pt x="11340753" y="312265"/>
                  <a:pt x="11364051" y="330686"/>
                  <a:pt x="11391254" y="336515"/>
                </a:cubicBezTo>
                <a:cubicBezTo>
                  <a:pt x="11436997" y="346317"/>
                  <a:pt x="11484368" y="345830"/>
                  <a:pt x="11530739" y="352013"/>
                </a:cubicBezTo>
                <a:cubicBezTo>
                  <a:pt x="11718259" y="377015"/>
                  <a:pt x="11521557" y="359935"/>
                  <a:pt x="11778712" y="398508"/>
                </a:cubicBezTo>
                <a:cubicBezTo>
                  <a:pt x="11830056" y="406210"/>
                  <a:pt x="11882034" y="408840"/>
                  <a:pt x="11933695" y="414006"/>
                </a:cubicBezTo>
                <a:cubicBezTo>
                  <a:pt x="11977884" y="409096"/>
                  <a:pt x="12067748" y="408974"/>
                  <a:pt x="12119675" y="383010"/>
                </a:cubicBezTo>
                <a:cubicBezTo>
                  <a:pt x="12136335" y="374680"/>
                  <a:pt x="12149509" y="360343"/>
                  <a:pt x="12166169" y="352013"/>
                </a:cubicBezTo>
                <a:cubicBezTo>
                  <a:pt x="12203699" y="333248"/>
                  <a:pt x="12208197" y="336515"/>
                  <a:pt x="12243661" y="336515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2D70AD9-A973-4102-8250-B5861652031B}"/>
              </a:ext>
            </a:extLst>
          </p:cNvPr>
          <p:cNvGrpSpPr/>
          <p:nvPr/>
        </p:nvGrpSpPr>
        <p:grpSpPr>
          <a:xfrm>
            <a:off x="5546502" y="-2145497"/>
            <a:ext cx="10091850" cy="6419957"/>
            <a:chOff x="5611383" y="-2238578"/>
            <a:chExt cx="10091850" cy="6419957"/>
          </a:xfrm>
        </p:grpSpPr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8CFD7CA7-F6FF-49EF-992C-619002D200A3}"/>
                </a:ext>
              </a:extLst>
            </p:cNvPr>
            <p:cNvSpPr/>
            <p:nvPr/>
          </p:nvSpPr>
          <p:spPr>
            <a:xfrm rot="1492138">
              <a:off x="5629526" y="-1483186"/>
              <a:ext cx="8477126" cy="3884690"/>
            </a:xfrm>
            <a:custGeom>
              <a:avLst/>
              <a:gdLst>
                <a:gd name="connsiteX0" fmla="*/ 0 w 7674015"/>
                <a:gd name="connsiteY0" fmla="*/ 2324254 h 4648507"/>
                <a:gd name="connsiteX1" fmla="*/ 3837008 w 7674015"/>
                <a:gd name="connsiteY1" fmla="*/ 0 h 4648507"/>
                <a:gd name="connsiteX2" fmla="*/ 7674016 w 7674015"/>
                <a:gd name="connsiteY2" fmla="*/ 2324254 h 4648507"/>
                <a:gd name="connsiteX3" fmla="*/ 3837008 w 7674015"/>
                <a:gd name="connsiteY3" fmla="*/ 4648508 h 4648507"/>
                <a:gd name="connsiteX4" fmla="*/ 0 w 7674015"/>
                <a:gd name="connsiteY4" fmla="*/ 2324254 h 4648507"/>
                <a:gd name="connsiteX0" fmla="*/ 1704 w 7675720"/>
                <a:gd name="connsiteY0" fmla="*/ 2324254 h 4658658"/>
                <a:gd name="connsiteX1" fmla="*/ 3838712 w 7675720"/>
                <a:gd name="connsiteY1" fmla="*/ 0 h 4658658"/>
                <a:gd name="connsiteX2" fmla="*/ 7675720 w 7675720"/>
                <a:gd name="connsiteY2" fmla="*/ 2324254 h 4658658"/>
                <a:gd name="connsiteX3" fmla="*/ 3490667 w 7675720"/>
                <a:gd name="connsiteY3" fmla="*/ 4658658 h 4658658"/>
                <a:gd name="connsiteX4" fmla="*/ 1704 w 7675720"/>
                <a:gd name="connsiteY4" fmla="*/ 2324254 h 4658658"/>
                <a:gd name="connsiteX0" fmla="*/ 2662 w 7676678"/>
                <a:gd name="connsiteY0" fmla="*/ 2324254 h 4731354"/>
                <a:gd name="connsiteX1" fmla="*/ 3839670 w 7676678"/>
                <a:gd name="connsiteY1" fmla="*/ 0 h 4731354"/>
                <a:gd name="connsiteX2" fmla="*/ 7676678 w 7676678"/>
                <a:gd name="connsiteY2" fmla="*/ 2324254 h 4731354"/>
                <a:gd name="connsiteX3" fmla="*/ 3491625 w 7676678"/>
                <a:gd name="connsiteY3" fmla="*/ 4658658 h 4731354"/>
                <a:gd name="connsiteX4" fmla="*/ 2662 w 7676678"/>
                <a:gd name="connsiteY4" fmla="*/ 2324254 h 4731354"/>
                <a:gd name="connsiteX0" fmla="*/ 637 w 7674653"/>
                <a:gd name="connsiteY0" fmla="*/ 2324254 h 4006585"/>
                <a:gd name="connsiteX1" fmla="*/ 3837645 w 7674653"/>
                <a:gd name="connsiteY1" fmla="*/ 0 h 4006585"/>
                <a:gd name="connsiteX2" fmla="*/ 7674653 w 7674653"/>
                <a:gd name="connsiteY2" fmla="*/ 2324254 h 4006585"/>
                <a:gd name="connsiteX3" fmla="*/ 4071630 w 7674653"/>
                <a:gd name="connsiteY3" fmla="*/ 3884943 h 4006585"/>
                <a:gd name="connsiteX4" fmla="*/ 637 w 7674653"/>
                <a:gd name="connsiteY4" fmla="*/ 2324254 h 4006585"/>
                <a:gd name="connsiteX0" fmla="*/ 97998 w 7772014"/>
                <a:gd name="connsiteY0" fmla="*/ 2324254 h 3913946"/>
                <a:gd name="connsiteX1" fmla="*/ 3935006 w 7772014"/>
                <a:gd name="connsiteY1" fmla="*/ 0 h 3913946"/>
                <a:gd name="connsiteX2" fmla="*/ 7772014 w 7772014"/>
                <a:gd name="connsiteY2" fmla="*/ 2324254 h 3913946"/>
                <a:gd name="connsiteX3" fmla="*/ 4168991 w 7772014"/>
                <a:gd name="connsiteY3" fmla="*/ 3884943 h 3913946"/>
                <a:gd name="connsiteX4" fmla="*/ 1396334 w 7772014"/>
                <a:gd name="connsiteY4" fmla="*/ 3264408 h 3913946"/>
                <a:gd name="connsiteX5" fmla="*/ 97998 w 7772014"/>
                <a:gd name="connsiteY5" fmla="*/ 2324254 h 3913946"/>
                <a:gd name="connsiteX0" fmla="*/ 97998 w 7772014"/>
                <a:gd name="connsiteY0" fmla="*/ 2324254 h 3892491"/>
                <a:gd name="connsiteX1" fmla="*/ 3935006 w 7772014"/>
                <a:gd name="connsiteY1" fmla="*/ 0 h 3892491"/>
                <a:gd name="connsiteX2" fmla="*/ 7772014 w 7772014"/>
                <a:gd name="connsiteY2" fmla="*/ 2324254 h 3892491"/>
                <a:gd name="connsiteX3" fmla="*/ 4168991 w 7772014"/>
                <a:gd name="connsiteY3" fmla="*/ 3884943 h 3892491"/>
                <a:gd name="connsiteX4" fmla="*/ 1396334 w 7772014"/>
                <a:gd name="connsiteY4" fmla="*/ 3264408 h 3892491"/>
                <a:gd name="connsiteX5" fmla="*/ 97998 w 7772014"/>
                <a:gd name="connsiteY5" fmla="*/ 2324254 h 3892491"/>
                <a:gd name="connsiteX0" fmla="*/ 106667 w 7780683"/>
                <a:gd name="connsiteY0" fmla="*/ 2324254 h 3892491"/>
                <a:gd name="connsiteX1" fmla="*/ 3943675 w 7780683"/>
                <a:gd name="connsiteY1" fmla="*/ 0 h 3892491"/>
                <a:gd name="connsiteX2" fmla="*/ 7780683 w 7780683"/>
                <a:gd name="connsiteY2" fmla="*/ 2324254 h 3892491"/>
                <a:gd name="connsiteX3" fmla="*/ 4177660 w 7780683"/>
                <a:gd name="connsiteY3" fmla="*/ 3884943 h 3892491"/>
                <a:gd name="connsiteX4" fmla="*/ 1405003 w 7780683"/>
                <a:gd name="connsiteY4" fmla="*/ 3264408 h 3892491"/>
                <a:gd name="connsiteX5" fmla="*/ 106667 w 7780683"/>
                <a:gd name="connsiteY5" fmla="*/ 2324254 h 3892491"/>
                <a:gd name="connsiteX0" fmla="*/ 106667 w 7780683"/>
                <a:gd name="connsiteY0" fmla="*/ 2324254 h 3915946"/>
                <a:gd name="connsiteX1" fmla="*/ 3943675 w 7780683"/>
                <a:gd name="connsiteY1" fmla="*/ 0 h 3915946"/>
                <a:gd name="connsiteX2" fmla="*/ 7780683 w 7780683"/>
                <a:gd name="connsiteY2" fmla="*/ 2324254 h 3915946"/>
                <a:gd name="connsiteX3" fmla="*/ 6701866 w 7780683"/>
                <a:gd name="connsiteY3" fmla="*/ 3908470 h 3915946"/>
                <a:gd name="connsiteX4" fmla="*/ 1405003 w 7780683"/>
                <a:gd name="connsiteY4" fmla="*/ 3264408 h 3915946"/>
                <a:gd name="connsiteX5" fmla="*/ 106667 w 7780683"/>
                <a:gd name="connsiteY5" fmla="*/ 2324254 h 3915946"/>
                <a:gd name="connsiteX0" fmla="*/ 106667 w 7780683"/>
                <a:gd name="connsiteY0" fmla="*/ 2324254 h 3917059"/>
                <a:gd name="connsiteX1" fmla="*/ 3943675 w 7780683"/>
                <a:gd name="connsiteY1" fmla="*/ 0 h 3917059"/>
                <a:gd name="connsiteX2" fmla="*/ 7780683 w 7780683"/>
                <a:gd name="connsiteY2" fmla="*/ 2324254 h 3917059"/>
                <a:gd name="connsiteX3" fmla="*/ 6701866 w 7780683"/>
                <a:gd name="connsiteY3" fmla="*/ 3908470 h 3917059"/>
                <a:gd name="connsiteX4" fmla="*/ 1405003 w 7780683"/>
                <a:gd name="connsiteY4" fmla="*/ 3264408 h 3917059"/>
                <a:gd name="connsiteX5" fmla="*/ 106667 w 7780683"/>
                <a:gd name="connsiteY5" fmla="*/ 2324254 h 391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80683" h="3917059">
                  <a:moveTo>
                    <a:pt x="106667" y="2324254"/>
                  </a:moveTo>
                  <a:cubicBezTo>
                    <a:pt x="67670" y="1676764"/>
                    <a:pt x="1824554" y="0"/>
                    <a:pt x="3943675" y="0"/>
                  </a:cubicBezTo>
                  <a:cubicBezTo>
                    <a:pt x="6062796" y="0"/>
                    <a:pt x="7780683" y="1040604"/>
                    <a:pt x="7780683" y="2324254"/>
                  </a:cubicBezTo>
                  <a:cubicBezTo>
                    <a:pt x="7780683" y="3607904"/>
                    <a:pt x="7764479" y="3751778"/>
                    <a:pt x="6701866" y="3908470"/>
                  </a:cubicBezTo>
                  <a:cubicBezTo>
                    <a:pt x="5639253" y="4065162"/>
                    <a:pt x="3835164" y="2010157"/>
                    <a:pt x="1405003" y="3264408"/>
                  </a:cubicBezTo>
                  <a:cubicBezTo>
                    <a:pt x="602288" y="3592152"/>
                    <a:pt x="-316445" y="2868322"/>
                    <a:pt x="106667" y="2324254"/>
                  </a:cubicBezTo>
                  <a:close/>
                </a:path>
              </a:pathLst>
            </a:custGeom>
            <a:solidFill>
              <a:srgbClr val="A2D5D4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0" name="组合 119">
              <a:extLst>
                <a:ext uri="{FF2B5EF4-FFF2-40B4-BE49-F238E27FC236}">
                  <a16:creationId xmlns:a16="http://schemas.microsoft.com/office/drawing/2014/main" id="{F347A218-568E-46CD-9019-5EE2C3FA62C4}"/>
                </a:ext>
              </a:extLst>
            </p:cNvPr>
            <p:cNvGrpSpPr/>
            <p:nvPr/>
          </p:nvGrpSpPr>
          <p:grpSpPr>
            <a:xfrm>
              <a:off x="5611383" y="-2238578"/>
              <a:ext cx="10091850" cy="6419957"/>
              <a:chOff x="5611383" y="-1817519"/>
              <a:chExt cx="10091850" cy="6419957"/>
            </a:xfrm>
          </p:grpSpPr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FC33F911-F2AC-49A0-B9A9-69038E73933B}"/>
                  </a:ext>
                </a:extLst>
              </p:cNvPr>
              <p:cNvSpPr/>
              <p:nvPr/>
            </p:nvSpPr>
            <p:spPr>
              <a:xfrm>
                <a:off x="9910763" y="1689754"/>
                <a:ext cx="1132376" cy="1191615"/>
              </a:xfrm>
              <a:prstGeom prst="ellipse">
                <a:avLst/>
              </a:prstGeom>
              <a:solidFill>
                <a:srgbClr val="F3B1AE"/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任意多边形: 形状 111">
                <a:extLst>
                  <a:ext uri="{FF2B5EF4-FFF2-40B4-BE49-F238E27FC236}">
                    <a16:creationId xmlns:a16="http://schemas.microsoft.com/office/drawing/2014/main" id="{9BE8BFD3-407D-41D3-91AD-AF7837FA1CD9}"/>
                  </a:ext>
                </a:extLst>
              </p:cNvPr>
              <p:cNvSpPr/>
              <p:nvPr/>
            </p:nvSpPr>
            <p:spPr>
              <a:xfrm>
                <a:off x="7539917" y="-1817519"/>
                <a:ext cx="8163316" cy="4961835"/>
              </a:xfrm>
              <a:custGeom>
                <a:avLst/>
                <a:gdLst>
                  <a:gd name="connsiteX0" fmla="*/ 144732 w 8163316"/>
                  <a:gd name="connsiteY0" fmla="*/ 0 h 4961835"/>
                  <a:gd name="connsiteX1" fmla="*/ 74393 w 8163316"/>
                  <a:gd name="connsiteY1" fmla="*/ 797170 h 4961835"/>
                  <a:gd name="connsiteX2" fmla="*/ 1059132 w 8163316"/>
                  <a:gd name="connsiteY2" fmla="*/ 1758462 h 4961835"/>
                  <a:gd name="connsiteX3" fmla="*/ 2958270 w 8163316"/>
                  <a:gd name="connsiteY3" fmla="*/ 2274277 h 4961835"/>
                  <a:gd name="connsiteX4" fmla="*/ 6146947 w 8163316"/>
                  <a:gd name="connsiteY4" fmla="*/ 4829908 h 4961835"/>
                  <a:gd name="connsiteX5" fmla="*/ 8163316 w 8163316"/>
                  <a:gd name="connsiteY5" fmla="*/ 4618893 h 4961835"/>
                  <a:gd name="connsiteX6" fmla="*/ 8163316 w 8163316"/>
                  <a:gd name="connsiteY6" fmla="*/ 4618893 h 4961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3316" h="4961835">
                    <a:moveTo>
                      <a:pt x="144732" y="0"/>
                    </a:moveTo>
                    <a:cubicBezTo>
                      <a:pt x="33362" y="252046"/>
                      <a:pt x="-78007" y="504093"/>
                      <a:pt x="74393" y="797170"/>
                    </a:cubicBezTo>
                    <a:cubicBezTo>
                      <a:pt x="226793" y="1090247"/>
                      <a:pt x="578486" y="1512278"/>
                      <a:pt x="1059132" y="1758462"/>
                    </a:cubicBezTo>
                    <a:cubicBezTo>
                      <a:pt x="1539778" y="2004646"/>
                      <a:pt x="2110301" y="1762369"/>
                      <a:pt x="2958270" y="2274277"/>
                    </a:cubicBezTo>
                    <a:cubicBezTo>
                      <a:pt x="3806239" y="2786185"/>
                      <a:pt x="5279439" y="4439139"/>
                      <a:pt x="6146947" y="4829908"/>
                    </a:cubicBezTo>
                    <a:cubicBezTo>
                      <a:pt x="7014455" y="5220677"/>
                      <a:pt x="8163316" y="4618893"/>
                      <a:pt x="8163316" y="4618893"/>
                    </a:cubicBezTo>
                    <a:lnTo>
                      <a:pt x="8163316" y="4618893"/>
                    </a:lnTo>
                  </a:path>
                </a:pathLst>
              </a:custGeom>
              <a:noFill/>
              <a:ln w="53975">
                <a:solidFill>
                  <a:schemeClr val="bg1"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任意多边形: 形状 118">
                <a:extLst>
                  <a:ext uri="{FF2B5EF4-FFF2-40B4-BE49-F238E27FC236}">
                    <a16:creationId xmlns:a16="http://schemas.microsoft.com/office/drawing/2014/main" id="{87B02CB6-CC48-4D22-B16F-1C03888D90D8}"/>
                  </a:ext>
                </a:extLst>
              </p:cNvPr>
              <p:cNvSpPr/>
              <p:nvPr/>
            </p:nvSpPr>
            <p:spPr>
              <a:xfrm>
                <a:off x="5611383" y="-366954"/>
                <a:ext cx="9132643" cy="4969392"/>
              </a:xfrm>
              <a:custGeom>
                <a:avLst/>
                <a:gdLst>
                  <a:gd name="connsiteX0" fmla="*/ 0 w 7596554"/>
                  <a:gd name="connsiteY0" fmla="*/ 0 h 4093227"/>
                  <a:gd name="connsiteX1" fmla="*/ 633047 w 7596554"/>
                  <a:gd name="connsiteY1" fmla="*/ 890954 h 4093227"/>
                  <a:gd name="connsiteX2" fmla="*/ 1969477 w 7596554"/>
                  <a:gd name="connsiteY2" fmla="*/ 1055077 h 4093227"/>
                  <a:gd name="connsiteX3" fmla="*/ 3165231 w 7596554"/>
                  <a:gd name="connsiteY3" fmla="*/ 1594339 h 4093227"/>
                  <a:gd name="connsiteX4" fmla="*/ 5439508 w 7596554"/>
                  <a:gd name="connsiteY4" fmla="*/ 3798277 h 4093227"/>
                  <a:gd name="connsiteX5" fmla="*/ 7596554 w 7596554"/>
                  <a:gd name="connsiteY5" fmla="*/ 4009293 h 4093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6554" h="4093227">
                    <a:moveTo>
                      <a:pt x="0" y="0"/>
                    </a:moveTo>
                    <a:cubicBezTo>
                      <a:pt x="152400" y="357554"/>
                      <a:pt x="304801" y="715108"/>
                      <a:pt x="633047" y="890954"/>
                    </a:cubicBezTo>
                    <a:cubicBezTo>
                      <a:pt x="961293" y="1066800"/>
                      <a:pt x="1547446" y="937846"/>
                      <a:pt x="1969477" y="1055077"/>
                    </a:cubicBezTo>
                    <a:cubicBezTo>
                      <a:pt x="2391508" y="1172308"/>
                      <a:pt x="2586893" y="1137139"/>
                      <a:pt x="3165231" y="1594339"/>
                    </a:cubicBezTo>
                    <a:cubicBezTo>
                      <a:pt x="3743570" y="2051539"/>
                      <a:pt x="4700954" y="3395785"/>
                      <a:pt x="5439508" y="3798277"/>
                    </a:cubicBezTo>
                    <a:cubicBezTo>
                      <a:pt x="6178062" y="4200769"/>
                      <a:pt x="6887308" y="4105031"/>
                      <a:pt x="7596554" y="4009293"/>
                    </a:cubicBezTo>
                  </a:path>
                </a:pathLst>
              </a:custGeom>
              <a:noFill/>
              <a:ln w="53975">
                <a:solidFill>
                  <a:schemeClr val="bg1"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FA0A166-7D47-4B17-901A-7D15FBE159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7" t="-459" r="30445" b="459"/>
          <a:stretch/>
        </p:blipFill>
        <p:spPr>
          <a:xfrm>
            <a:off x="4649902" y="2259928"/>
            <a:ext cx="1255460" cy="13633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0B7252-9FBB-439E-BE36-9863C01DE2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93"/>
          <a:stretch/>
        </p:blipFill>
        <p:spPr>
          <a:xfrm>
            <a:off x="6592302" y="2601753"/>
            <a:ext cx="1442668" cy="14083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7323B0-3A72-44E1-A348-D82E41AF84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1" r="11349"/>
          <a:stretch/>
        </p:blipFill>
        <p:spPr>
          <a:xfrm>
            <a:off x="8503958" y="2318463"/>
            <a:ext cx="1533249" cy="13117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9A9DE7-62A8-C37B-F732-34E82E4F40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685" y="2132219"/>
            <a:ext cx="1372269" cy="11585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D941AF-F1FE-496C-AA0F-83E093063F6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650" y="3617717"/>
            <a:ext cx="4275508" cy="42755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6185C3-FAFE-9584-0350-E883404C7E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4100" y="2056948"/>
            <a:ext cx="1517978" cy="14554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16E2A3-E399-090F-1E59-1AFA519F1A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6726" y="2269579"/>
            <a:ext cx="1246301" cy="13934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FF896D-81E2-AC73-E175-9738B7F407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628" y="2601752"/>
            <a:ext cx="1389996" cy="13842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FEAEE3-B398-2F9B-E92B-4EF5AF6DDD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1688" y="2318623"/>
            <a:ext cx="1517169" cy="1311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75DBCC-E21E-4E39-946D-958AF27B95F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8" y="1264705"/>
            <a:ext cx="3104460" cy="284387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FEAD58A-BCA0-4157-B839-3240626195A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72" y="1170598"/>
            <a:ext cx="3104460" cy="310445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CA11AD9-0808-41EE-8B47-90ECB21F604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713" y="1764543"/>
            <a:ext cx="3104460" cy="310445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D4FAF2D-1AFA-404D-921B-A701444826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493" y="1302559"/>
            <a:ext cx="3104460" cy="310445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D1CEE38-0CFE-4D31-9643-E8874A14794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676" y="1405431"/>
            <a:ext cx="3104460" cy="31044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0C3111-BC2D-3B11-13EA-FB43C642B3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50578" y="6153723"/>
            <a:ext cx="8157012" cy="95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112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750"/>
                            </p:stCondLst>
                            <p:childTnLst>
                              <p:par>
                                <p:cTn id="8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1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89" grpId="0" animBg="1"/>
      <p:bldP spid="41" grpId="0" animBg="1"/>
      <p:bldP spid="140" grpId="0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FA88329-B07B-B6C5-8CAA-BA335E5BB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058934" y="-673274"/>
            <a:ext cx="4074133" cy="848934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AB9FE02-F92A-FD5E-F183-52B078CF442A}"/>
              </a:ext>
            </a:extLst>
          </p:cNvPr>
          <p:cNvSpPr txBox="1"/>
          <p:nvPr/>
        </p:nvSpPr>
        <p:spPr>
          <a:xfrm>
            <a:off x="2481485" y="2199097"/>
            <a:ext cx="72290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9E070A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标小智无界黑" pitchFamily="2" charset="-122"/>
                <a:ea typeface="标小智无界黑" pitchFamily="2" charset="-122"/>
              </a:rPr>
              <a:t>8. Hỏi – đáp về đặc điểm của một số loài vật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669D99D-EA43-169D-F67A-09D5D8B707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73" y="-31572"/>
            <a:ext cx="3161824" cy="223066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80D29C8-CA61-4308-6E83-49F59B37FA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6" t="22367" r="36645" b="17895"/>
          <a:stretch/>
        </p:blipFill>
        <p:spPr>
          <a:xfrm>
            <a:off x="9235440" y="2011401"/>
            <a:ext cx="2414015" cy="409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54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D2677C-C9DD-EF44-5F4B-652D5BA136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281" y="423545"/>
            <a:ext cx="6615536" cy="5885815"/>
          </a:xfr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6236F9E0-55B9-001F-0741-5B332F692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6597332" y="1049973"/>
            <a:ext cx="5885816" cy="4632959"/>
          </a:xfrm>
          <a:prstGeom prst="rect">
            <a:avLst/>
          </a:prstGeom>
        </p:spPr>
      </p:pic>
      <p:sp>
        <p:nvSpPr>
          <p:cNvPr id="6" name="文本框 7">
            <a:extLst>
              <a:ext uri="{FF2B5EF4-FFF2-40B4-BE49-F238E27FC236}">
                <a16:creationId xmlns:a16="http://schemas.microsoft.com/office/drawing/2014/main" id="{72149F6B-32F9-34FD-1E15-777710994F7E}"/>
              </a:ext>
            </a:extLst>
          </p:cNvPr>
          <p:cNvSpPr txBox="1"/>
          <p:nvPr/>
        </p:nvSpPr>
        <p:spPr>
          <a:xfrm>
            <a:off x="7223760" y="113416"/>
            <a:ext cx="4632959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i="0" u="none" strike="noStrike" dirty="0">
                <a:solidFill>
                  <a:srgbClr val="FF0000"/>
                </a:solidFill>
                <a:effectLst/>
                <a:latin typeface="OpenSans"/>
              </a:rPr>
              <a:t>M:</a:t>
            </a:r>
            <a:endParaRPr lang="vi-VN" sz="4400" b="0" i="0" u="none" strike="noStrike" dirty="0">
              <a:solidFill>
                <a:srgbClr val="FF0000"/>
              </a:solidFill>
              <a:effectLst/>
              <a:latin typeface="OpenSans"/>
            </a:endParaRPr>
          </a:p>
          <a:p>
            <a:r>
              <a:rPr lang="vi-VN" sz="4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Hỏi: - Gấu có thân hình như thế nào?</a:t>
            </a:r>
          </a:p>
          <a:p>
            <a:r>
              <a:rPr lang="vi-VN" sz="4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Đáp: - Thân hình gấu to lớn.</a:t>
            </a:r>
          </a:p>
          <a:p>
            <a:r>
              <a:rPr lang="vi-VN" sz="4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Hỏi: - Gấu đi như thế nào?</a:t>
            </a:r>
          </a:p>
          <a:p>
            <a:r>
              <a:rPr lang="vi-VN" sz="4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Đáp: - Gấu đi lặc lè.</a:t>
            </a:r>
          </a:p>
          <a:p>
            <a:br>
              <a:rPr lang="vi-VN" sz="4400" b="0" i="0" u="none" strike="noStrike" dirty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sz="4400" b="0" i="0" u="none" strike="noStrike" dirty="0">
                <a:solidFill>
                  <a:srgbClr val="000000"/>
                </a:solidFill>
                <a:effectLst/>
                <a:latin typeface="OpenSans"/>
              </a:rPr>
            </a:br>
            <a:endParaRPr lang="vi-VN" altLang="zh-CN" sz="4400" dirty="0">
              <a:solidFill>
                <a:schemeClr val="bg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标小智无界黑" pitchFamily="2" charset="-122"/>
              <a:ea typeface="标小智无界黑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2263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1995F22-1A96-0D8E-1287-51984C5CC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3260390" y="12763"/>
            <a:ext cx="3915570" cy="683247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0368631-D97A-9E8E-31FC-665E915D6814}"/>
              </a:ext>
            </a:extLst>
          </p:cNvPr>
          <p:cNvSpPr txBox="1"/>
          <p:nvPr/>
        </p:nvSpPr>
        <p:spPr>
          <a:xfrm>
            <a:off x="1702793" y="1174535"/>
            <a:ext cx="6832473" cy="4508927"/>
          </a:xfrm>
          <a:prstGeom prst="rect">
            <a:avLst/>
          </a:prstGeom>
          <a:noFill/>
          <a:effectLst>
            <a:outerShdw blurRad="12700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700" dirty="0">
                <a:blipFill dpi="0" rotWithShape="1">
                  <a:blip r:embed="rId4">
                    <a:alphaModFix amt="34000"/>
                  </a:blip>
                  <a:srcRect/>
                  <a:tile tx="0" ty="0" sx="100000" sy="100000" flip="none" algn="ctr"/>
                </a:blipFill>
                <a:effectLst>
                  <a:innerShdw blurRad="88900">
                    <a:prstClr val="black">
                      <a:alpha val="44000"/>
                    </a:prstClr>
                  </a:innerShdw>
                </a:effectLst>
                <a:latin typeface="标小智无界黑" pitchFamily="2" charset="-122"/>
                <a:ea typeface="标小智无界黑" pitchFamily="2" charset="-122"/>
              </a:rPr>
              <a:t>08</a:t>
            </a:r>
            <a:endParaRPr lang="zh-CN" altLang="en-US" sz="28700" dirty="0">
              <a:blipFill dpi="0" rotWithShape="1">
                <a:blip r:embed="rId4">
                  <a:alphaModFix amt="34000"/>
                </a:blip>
                <a:srcRect/>
                <a:tile tx="0" ty="0" sx="100000" sy="100000" flip="none" algn="ctr"/>
              </a:blipFill>
              <a:effectLst>
                <a:innerShdw blurRad="88900">
                  <a:prstClr val="black">
                    <a:alpha val="44000"/>
                  </a:prstClr>
                </a:innerShdw>
              </a:effectLst>
              <a:latin typeface="标小智无界黑" pitchFamily="2" charset="-122"/>
              <a:ea typeface="标小智无界黑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345880D-34B3-33D7-4425-5CF52CB72DC8}"/>
              </a:ext>
            </a:extLst>
          </p:cNvPr>
          <p:cNvSpPr txBox="1"/>
          <p:nvPr/>
        </p:nvSpPr>
        <p:spPr>
          <a:xfrm>
            <a:off x="406400" y="1720838"/>
            <a:ext cx="77329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dirty="0">
                <a:solidFill>
                  <a:srgbClr val="C00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标小智无界黑" pitchFamily="2" charset="-122"/>
                <a:ea typeface="标小智无界黑" pitchFamily="2" charset="-122"/>
              </a:rPr>
              <a:t>Hỏi – đáp về các loài vật khác</a:t>
            </a:r>
            <a:endParaRPr lang="zh-CN" altLang="en-US" sz="7200" dirty="0">
              <a:solidFill>
                <a:srgbClr val="C00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标小智无界黑" pitchFamily="2" charset="-122"/>
              <a:ea typeface="标小智无界黑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07FDB6F-E2CC-47FB-120E-A6DA2615C5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5" r="24788" b="13399"/>
          <a:stretch/>
        </p:blipFill>
        <p:spPr>
          <a:xfrm flipH="1">
            <a:off x="7941698" y="918939"/>
            <a:ext cx="4250301" cy="593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02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2A4DF34-7F11-22D7-BDBF-C39B94C301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-11242" r="-1178" b="11242"/>
          <a:stretch/>
        </p:blipFill>
        <p:spPr>
          <a:xfrm>
            <a:off x="7590358" y="2328312"/>
            <a:ext cx="6007454" cy="4242458"/>
          </a:xfrm>
          <a:prstGeom prst="rect">
            <a:avLst/>
          </a:prstGeom>
          <a:noFill/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B6C18BE5-C8CC-EA0F-FAEC-578CE8D250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1" r="23753" b="17518"/>
          <a:stretch/>
        </p:blipFill>
        <p:spPr>
          <a:xfrm>
            <a:off x="433455" y="2184697"/>
            <a:ext cx="3604087" cy="4529687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0374C0BE-BC27-8F75-C086-D955D67D01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6" t="22367" r="36645" b="17895"/>
          <a:stretch/>
        </p:blipFill>
        <p:spPr>
          <a:xfrm flipH="1">
            <a:off x="4401750" y="2184697"/>
            <a:ext cx="2414015" cy="4096791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8FA5381C-85AC-7E00-08BF-CDE3C91324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</a:extLst>
          </a:blip>
          <a:srcRect t="15426" b="15426"/>
          <a:stretch/>
        </p:blipFill>
        <p:spPr>
          <a:xfrm>
            <a:off x="988393" y="459573"/>
            <a:ext cx="2091691" cy="1868739"/>
          </a:xfrm>
          <a:prstGeom prst="ellipse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0F68D474-8197-51A8-6AD5-6D3850168D8F}"/>
              </a:ext>
            </a:extLst>
          </p:cNvPr>
          <p:cNvSpPr txBox="1"/>
          <p:nvPr/>
        </p:nvSpPr>
        <p:spPr>
          <a:xfrm>
            <a:off x="988392" y="937415"/>
            <a:ext cx="2091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dirty="0"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标小智无界黑" pitchFamily="2" charset="-122"/>
                <a:ea typeface="标小智无界黑" pitchFamily="2" charset="-122"/>
              </a:rPr>
              <a:t> sư tử</a:t>
            </a:r>
            <a:endParaRPr lang="zh-CN" altLang="en-US" sz="4400" dirty="0"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标小智无界黑" pitchFamily="2" charset="-122"/>
              <a:ea typeface="标小智无界黑" pitchFamily="2" charset="-122"/>
            </a:endParaRPr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B0A8178E-4322-62B2-638C-2A8686DAA2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</a:extLst>
          </a:blip>
          <a:srcRect t="15426" b="15426"/>
          <a:stretch/>
        </p:blipFill>
        <p:spPr>
          <a:xfrm>
            <a:off x="4541209" y="459573"/>
            <a:ext cx="2091691" cy="1868739"/>
          </a:xfrm>
          <a:prstGeom prst="ellipse">
            <a:avLst/>
          </a:prstGeom>
        </p:spPr>
      </p:pic>
      <p:sp>
        <p:nvSpPr>
          <p:cNvPr id="8" name="文本框 9">
            <a:extLst>
              <a:ext uri="{FF2B5EF4-FFF2-40B4-BE49-F238E27FC236}">
                <a16:creationId xmlns:a16="http://schemas.microsoft.com/office/drawing/2014/main" id="{BB3EA0EC-98A5-9770-5BAD-FFCBB038587E}"/>
              </a:ext>
            </a:extLst>
          </p:cNvPr>
          <p:cNvSpPr txBox="1"/>
          <p:nvPr/>
        </p:nvSpPr>
        <p:spPr>
          <a:xfrm>
            <a:off x="4541208" y="937415"/>
            <a:ext cx="2091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dirty="0"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标小智无界黑" pitchFamily="2" charset="-122"/>
                <a:ea typeface="标小智无界黑" pitchFamily="2" charset="-122"/>
              </a:rPr>
              <a:t> nai</a:t>
            </a:r>
            <a:endParaRPr lang="zh-CN" altLang="en-US" sz="4400" dirty="0"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标小智无界黑" pitchFamily="2" charset="-122"/>
              <a:ea typeface="标小智无界黑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1C03FB8-A935-3644-07AB-B92EE6F40A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</a:extLst>
          </a:blip>
          <a:srcRect t="15426" b="15426"/>
          <a:stretch/>
        </p:blipFill>
        <p:spPr>
          <a:xfrm>
            <a:off x="9111916" y="1393942"/>
            <a:ext cx="2091691" cy="1868739"/>
          </a:xfrm>
          <a:prstGeom prst="ellipse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F8CBBEB-0F3F-114A-99CD-8C1AFD9BFC54}"/>
              </a:ext>
            </a:extLst>
          </p:cNvPr>
          <p:cNvSpPr txBox="1"/>
          <p:nvPr/>
        </p:nvSpPr>
        <p:spPr>
          <a:xfrm>
            <a:off x="9111915" y="1871784"/>
            <a:ext cx="2091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dirty="0"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标小智无界黑" pitchFamily="2" charset="-122"/>
                <a:ea typeface="标小智无界黑" pitchFamily="2" charset="-122"/>
              </a:rPr>
              <a:t> báo</a:t>
            </a:r>
            <a:endParaRPr lang="zh-CN" altLang="en-US" sz="4400" dirty="0"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标小智无界黑" pitchFamily="2" charset="-122"/>
              <a:ea typeface="标小智无界黑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8077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>
            <a:extLst>
              <a:ext uri="{FF2B5EF4-FFF2-40B4-BE49-F238E27FC236}">
                <a16:creationId xmlns:a16="http://schemas.microsoft.com/office/drawing/2014/main" id="{301C2F4F-7FA1-A097-27F5-7423E9512081}"/>
              </a:ext>
            </a:extLst>
          </p:cNvPr>
          <p:cNvSpPr txBox="1"/>
          <p:nvPr/>
        </p:nvSpPr>
        <p:spPr>
          <a:xfrm>
            <a:off x="0" y="160702"/>
            <a:ext cx="1203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4800" dirty="0">
                <a:solidFill>
                  <a:srgbClr val="FF0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标小智无界黑" pitchFamily="2" charset="-122"/>
                <a:ea typeface="标小智无界黑" pitchFamily="2" charset="-122"/>
              </a:rPr>
              <a:t>9. Chọn dấu chấm hoặc dấu phẩy thay cho ô vuông</a:t>
            </a:r>
            <a:endParaRPr lang="zh-CN" altLang="en-US" sz="4800" dirty="0">
              <a:solidFill>
                <a:srgbClr val="FF0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标小智无界黑" pitchFamily="2" charset="-122"/>
              <a:ea typeface="标小智无界黑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193D82D-FFA3-ACA2-3FA1-CF3E495F3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349950" y="-301923"/>
            <a:ext cx="4681694" cy="911559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9849619-A3F8-A1D7-B902-30D6C2DA1B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1" r="23753" b="17518"/>
          <a:stretch/>
        </p:blipFill>
        <p:spPr>
          <a:xfrm>
            <a:off x="9248595" y="3153747"/>
            <a:ext cx="2943405" cy="36993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D0D3A9-CFF1-F1D6-7945-045833F05B0D}"/>
              </a:ext>
            </a:extLst>
          </p:cNvPr>
          <p:cNvSpPr txBox="1"/>
          <p:nvPr/>
        </p:nvSpPr>
        <p:spPr>
          <a:xfrm>
            <a:off x="597159" y="2276669"/>
            <a:ext cx="86514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#9Slide03 Cabin Condensed Mediu" pitchFamily="2" charset="77"/>
              </a:rPr>
              <a:t>   Vào ngày hội, đồng bào các buôn xa </a:t>
            </a:r>
            <a:r>
              <a:rPr lang="en-VN" sz="3600" dirty="0">
                <a:solidFill>
                  <a:srgbClr val="FF0000"/>
                </a:solidFill>
                <a:latin typeface="#9Slide03 Cabin Condensed Mediu" pitchFamily="2" charset="77"/>
              </a:rPr>
              <a:t>, </a:t>
            </a:r>
            <a:r>
              <a:rPr lang="en-VN" sz="3600" dirty="0">
                <a:latin typeface="#9Slide03 Cabin Condensed Mediu" pitchFamily="2" charset="77"/>
              </a:rPr>
              <a:t>bản gần nườm nượp kéo về buôn Đôn </a:t>
            </a:r>
            <a:r>
              <a:rPr lang="en-VN" sz="3600" dirty="0">
                <a:solidFill>
                  <a:srgbClr val="FF0000"/>
                </a:solidFill>
                <a:latin typeface="#9Slide03 Cabin Condensed Mediu" pitchFamily="2" charset="77"/>
              </a:rPr>
              <a:t>. </a:t>
            </a:r>
            <a:r>
              <a:rPr lang="en-VN" sz="3600" dirty="0">
                <a:latin typeface="#9Slide03 Cabin Condensed Mediu" pitchFamily="2" charset="77"/>
              </a:rPr>
              <a:t>Tất cả đều đổ về trường đùa voi </a:t>
            </a:r>
            <a:r>
              <a:rPr lang="en-VN" sz="3600" dirty="0">
                <a:solidFill>
                  <a:srgbClr val="FF0000"/>
                </a:solidFill>
                <a:latin typeface="#9Slide03 Cabin Condensed Mediu" pitchFamily="2" charset="77"/>
              </a:rPr>
              <a:t>. </a:t>
            </a:r>
          </a:p>
          <a:p>
            <a:r>
              <a:rPr lang="en-VN" sz="3600" dirty="0">
                <a:latin typeface="#9Slide03 Cabin Condensed Mediu" pitchFamily="2" charset="77"/>
              </a:rPr>
              <a:t>   Khi lệnh xuất phát vang lên, voi cuốn vòi chạy trong tiếng reo hò của người xem cùng tiếng chiêng</a:t>
            </a:r>
            <a:r>
              <a:rPr lang="en-VN" sz="3600" dirty="0">
                <a:solidFill>
                  <a:srgbClr val="FF0000"/>
                </a:solidFill>
                <a:latin typeface="#9Slide03 Cabin Condensed Mediu" pitchFamily="2" charset="77"/>
              </a:rPr>
              <a:t> , </a:t>
            </a:r>
            <a:r>
              <a:rPr lang="en-VN" sz="3600" dirty="0">
                <a:latin typeface="#9Slide03 Cabin Condensed Mediu" pitchFamily="2" charset="77"/>
              </a:rPr>
              <a:t>tiếng trống</a:t>
            </a:r>
            <a:r>
              <a:rPr lang="en-VN" sz="3600" dirty="0">
                <a:solidFill>
                  <a:srgbClr val="FF0000"/>
                </a:solidFill>
                <a:latin typeface="#9Slide03 Cabin Condensed Mediu" pitchFamily="2" charset="77"/>
              </a:rPr>
              <a:t> , </a:t>
            </a:r>
            <a:r>
              <a:rPr lang="en-VN" sz="3600" dirty="0">
                <a:latin typeface="#9Slide03 Cabin Condensed Mediu" pitchFamily="2" charset="77"/>
              </a:rPr>
              <a:t>tiếng khèn vang dậy.</a:t>
            </a:r>
          </a:p>
          <a:p>
            <a:pPr algn="r"/>
            <a:r>
              <a:rPr lang="en-VN" sz="3600" dirty="0">
                <a:latin typeface="#9Slide03 Cabin Condensed Mediu" pitchFamily="2" charset="77"/>
              </a:rPr>
              <a:t>(</a:t>
            </a:r>
            <a:r>
              <a:rPr lang="en-VN" sz="3600" i="1" dirty="0">
                <a:latin typeface="#9Slide03 Cabin Condensed Mediu" pitchFamily="2" charset="77"/>
              </a:rPr>
              <a:t>Theo Ay Dun và Lê Tấn)</a:t>
            </a:r>
            <a:endParaRPr lang="en-VN" sz="3600" dirty="0">
              <a:latin typeface="#9Slide03 Cabin Condensed Mediu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F5DD34-D07E-C7A6-C5C1-8F966C394AF0}"/>
              </a:ext>
            </a:extLst>
          </p:cNvPr>
          <p:cNvSpPr/>
          <p:nvPr/>
        </p:nvSpPr>
        <p:spPr>
          <a:xfrm>
            <a:off x="8533778" y="2483603"/>
            <a:ext cx="298580" cy="335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FDE91B-7DF8-2E6F-6BDB-E79D1EF85E8C}"/>
              </a:ext>
            </a:extLst>
          </p:cNvPr>
          <p:cNvSpPr/>
          <p:nvPr/>
        </p:nvSpPr>
        <p:spPr>
          <a:xfrm>
            <a:off x="7267095" y="3585236"/>
            <a:ext cx="298580" cy="335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371686-00D5-4223-40E4-615D2D993E35}"/>
              </a:ext>
            </a:extLst>
          </p:cNvPr>
          <p:cNvSpPr/>
          <p:nvPr/>
        </p:nvSpPr>
        <p:spPr>
          <a:xfrm>
            <a:off x="8582953" y="3026439"/>
            <a:ext cx="298580" cy="335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22BEF9-037B-BEC4-3179-262FE4D307E0}"/>
              </a:ext>
            </a:extLst>
          </p:cNvPr>
          <p:cNvSpPr/>
          <p:nvPr/>
        </p:nvSpPr>
        <p:spPr>
          <a:xfrm>
            <a:off x="7919040" y="5246916"/>
            <a:ext cx="298580" cy="335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576C02-18E8-9C0C-B806-0EFBF9A0B189}"/>
              </a:ext>
            </a:extLst>
          </p:cNvPr>
          <p:cNvSpPr/>
          <p:nvPr/>
        </p:nvSpPr>
        <p:spPr>
          <a:xfrm>
            <a:off x="5311606" y="5246916"/>
            <a:ext cx="298580" cy="335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57336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DC48952-D6C2-8A0F-6766-DE6B3120C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C52DDDF-D852-9220-B8B1-F68BEBF76915}"/>
              </a:ext>
            </a:extLst>
          </p:cNvPr>
          <p:cNvSpPr txBox="1"/>
          <p:nvPr/>
        </p:nvSpPr>
        <p:spPr>
          <a:xfrm>
            <a:off x="2615770" y="2187962"/>
            <a:ext cx="79480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11500" dirty="0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标小智无界黑" pitchFamily="2" charset="-122"/>
                <a:ea typeface="标小智无界黑" pitchFamily="2" charset="-122"/>
              </a:rPr>
              <a:t>Cảm ơn!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32AFE86-210D-4B1B-ACC4-A9B703FEDB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6" t="22367" r="36645" b="17895"/>
          <a:stretch/>
        </p:blipFill>
        <p:spPr>
          <a:xfrm flipH="1">
            <a:off x="1307963" y="1791945"/>
            <a:ext cx="2414015" cy="409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62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1995F22-1A96-0D8E-1287-51984C5CC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3498134" y="12763"/>
            <a:ext cx="3915570" cy="683247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0368631-D97A-9E8E-31FC-665E915D6814}"/>
              </a:ext>
            </a:extLst>
          </p:cNvPr>
          <p:cNvSpPr txBox="1"/>
          <p:nvPr/>
        </p:nvSpPr>
        <p:spPr>
          <a:xfrm>
            <a:off x="2482154" y="1174535"/>
            <a:ext cx="6832474" cy="4508927"/>
          </a:xfrm>
          <a:prstGeom prst="rect">
            <a:avLst/>
          </a:prstGeom>
          <a:noFill/>
          <a:effectLst>
            <a:outerShdw blurRad="12700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700" dirty="0">
                <a:blipFill dpi="0" rotWithShape="1">
                  <a:blip r:embed="rId4">
                    <a:alphaModFix amt="34000"/>
                  </a:blip>
                  <a:srcRect/>
                  <a:tile tx="0" ty="0" sx="100000" sy="100000" flip="none" algn="ctr"/>
                </a:blipFill>
                <a:effectLst>
                  <a:innerShdw blurRad="88900">
                    <a:prstClr val="black">
                      <a:alpha val="44000"/>
                    </a:prstClr>
                  </a:innerShdw>
                </a:effectLst>
                <a:latin typeface="标小智无界黑" pitchFamily="2" charset="-122"/>
                <a:ea typeface="标小智无界黑" pitchFamily="2" charset="-122"/>
              </a:rPr>
              <a:t>06</a:t>
            </a:r>
            <a:endParaRPr lang="zh-CN" altLang="en-US" sz="28700" dirty="0">
              <a:blipFill dpi="0" rotWithShape="1">
                <a:blip r:embed="rId4">
                  <a:alphaModFix amt="34000"/>
                </a:blip>
                <a:srcRect/>
                <a:tile tx="0" ty="0" sx="100000" sy="100000" flip="none" algn="ctr"/>
              </a:blipFill>
              <a:effectLst>
                <a:innerShdw blurRad="88900">
                  <a:prstClr val="black">
                    <a:alpha val="44000"/>
                  </a:prstClr>
                </a:innerShdw>
              </a:effectLst>
              <a:latin typeface="标小智无界黑" pitchFamily="2" charset="-122"/>
              <a:ea typeface="标小智无界黑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345880D-34B3-33D7-4425-5CF52CB72DC8}"/>
              </a:ext>
            </a:extLst>
          </p:cNvPr>
          <p:cNvSpPr txBox="1"/>
          <p:nvPr/>
        </p:nvSpPr>
        <p:spPr>
          <a:xfrm>
            <a:off x="375920" y="1720838"/>
            <a:ext cx="84962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600" dirty="0">
                <a:solidFill>
                  <a:srgbClr val="FF0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标小智无界黑" pitchFamily="2" charset="-122"/>
                <a:ea typeface="标小智无界黑" pitchFamily="2" charset="-122"/>
              </a:rPr>
              <a:t>Đoán xem mỗi câu đố nói về loài chim nào</a:t>
            </a:r>
            <a:endParaRPr lang="zh-CN" altLang="en-US" sz="6600" dirty="0">
              <a:solidFill>
                <a:srgbClr val="FF0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标小智无界黑" pitchFamily="2" charset="-122"/>
              <a:ea typeface="标小智无界黑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F61BAE5-1D44-176B-93AB-5D936B9CFD8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10" y="1287251"/>
            <a:ext cx="1722314" cy="99770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759D03E-B3C0-DFA2-205C-1E55F2CC09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5" r="24851" b="16656"/>
          <a:stretch/>
        </p:blipFill>
        <p:spPr>
          <a:xfrm>
            <a:off x="8872156" y="2656939"/>
            <a:ext cx="4145885" cy="420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89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1EEBE8C6-FA12-A1F5-1B49-B06E67B2DD0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148" y="1743061"/>
            <a:ext cx="5744817" cy="489319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0D20BD61-2CB0-DCA6-D138-9C280FD8C95D}"/>
              </a:ext>
            </a:extLst>
          </p:cNvPr>
          <p:cNvSpPr txBox="1"/>
          <p:nvPr/>
        </p:nvSpPr>
        <p:spPr>
          <a:xfrm>
            <a:off x="1934156" y="1936420"/>
            <a:ext cx="1863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标小智无界黑" pitchFamily="2" charset="-122"/>
                <a:ea typeface="标小智无界黑" pitchFamily="2" charset="-122"/>
              </a:rPr>
              <a:t>01</a:t>
            </a:r>
            <a:endParaRPr lang="zh-CN" altLang="en-US" sz="6000" dirty="0">
              <a:solidFill>
                <a:schemeClr val="bg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标小智无界黑" pitchFamily="2" charset="-122"/>
              <a:ea typeface="标小智无界黑" pitchFamily="2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5DAE6BE-B837-EBDA-BC4F-21EC0346B032}"/>
              </a:ext>
            </a:extLst>
          </p:cNvPr>
          <p:cNvSpPr txBox="1"/>
          <p:nvPr/>
        </p:nvSpPr>
        <p:spPr>
          <a:xfrm>
            <a:off x="1146316" y="2856511"/>
            <a:ext cx="5161721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20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defRPr>
            </a:lvl1pPr>
          </a:lstStyle>
          <a:p>
            <a:pPr algn="l"/>
            <a:r>
              <a:rPr lang="en-VN" altLang="zh-CN" sz="3600" b="1" dirty="0">
                <a:solidFill>
                  <a:srgbClr val="0C4531"/>
                </a:solidFill>
              </a:rPr>
              <a:t>Mỏ cứng như dùi</a:t>
            </a:r>
          </a:p>
          <a:p>
            <a:pPr algn="l"/>
            <a:r>
              <a:rPr lang="en-VN" altLang="zh-CN" sz="3600" b="1" dirty="0">
                <a:solidFill>
                  <a:srgbClr val="0C4531"/>
                </a:solidFill>
              </a:rPr>
              <a:t>Luôn gõ “cộc cộc”</a:t>
            </a:r>
          </a:p>
          <a:p>
            <a:pPr algn="l"/>
            <a:r>
              <a:rPr lang="en-VN" altLang="zh-CN" sz="3600" b="1" dirty="0">
                <a:solidFill>
                  <a:srgbClr val="0C4531"/>
                </a:solidFill>
              </a:rPr>
              <a:t>Cây nào sâu đục</a:t>
            </a:r>
          </a:p>
          <a:p>
            <a:pPr algn="l"/>
            <a:r>
              <a:rPr lang="en-VN" altLang="zh-CN" sz="3600" b="1" dirty="0">
                <a:solidFill>
                  <a:srgbClr val="0C4531"/>
                </a:solidFill>
              </a:rPr>
              <a:t>Có tôi! Có tôi!</a:t>
            </a:r>
            <a:endParaRPr lang="zh-CN" altLang="en-US" sz="3600" b="1" dirty="0">
              <a:solidFill>
                <a:srgbClr val="0C4531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01C2F4F-7FA1-A097-27F5-7423E9512081}"/>
              </a:ext>
            </a:extLst>
          </p:cNvPr>
          <p:cNvSpPr txBox="1"/>
          <p:nvPr/>
        </p:nvSpPr>
        <p:spPr>
          <a:xfrm>
            <a:off x="397565" y="284472"/>
            <a:ext cx="11582399" cy="830997"/>
          </a:xfrm>
          <a:prstGeom prst="rect">
            <a:avLst/>
          </a:prstGeom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标小智无界黑" pitchFamily="2" charset="-122"/>
                <a:ea typeface="标小智无界黑" pitchFamily="2" charset="-122"/>
              </a:rPr>
              <a:t>Chim gõ kiến</a:t>
            </a:r>
            <a:endParaRPr lang="zh-CN" alt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标小智无界黑" pitchFamily="2" charset="-122"/>
              <a:ea typeface="标小智无界黑" pitchFamily="2" charset="-122"/>
            </a:endParaRPr>
          </a:p>
        </p:txBody>
      </p:sp>
      <p:pic>
        <p:nvPicPr>
          <p:cNvPr id="3" name="Picture 2" descr="A bird on a tree&#10;&#10;Description automatically generated with medium confidence">
            <a:extLst>
              <a:ext uri="{FF2B5EF4-FFF2-40B4-BE49-F238E27FC236}">
                <a16:creationId xmlns:a16="http://schemas.microsoft.com/office/drawing/2014/main" id="{17D47E53-0E47-D81A-6CE2-FA8E15B381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916" y="1941205"/>
            <a:ext cx="5049740" cy="4632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5452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1EEBE8C6-FA12-A1F5-1B49-B06E67B2DD0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148" y="1743061"/>
            <a:ext cx="5744817" cy="489319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0D20BD61-2CB0-DCA6-D138-9C280FD8C95D}"/>
              </a:ext>
            </a:extLst>
          </p:cNvPr>
          <p:cNvSpPr txBox="1"/>
          <p:nvPr/>
        </p:nvSpPr>
        <p:spPr>
          <a:xfrm>
            <a:off x="1934156" y="1936420"/>
            <a:ext cx="1863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标小智无界黑" pitchFamily="2" charset="-122"/>
                <a:ea typeface="标小智无界黑" pitchFamily="2" charset="-122"/>
              </a:rPr>
              <a:t>02</a:t>
            </a:r>
            <a:endParaRPr lang="zh-CN" altLang="en-US" sz="6000" dirty="0">
              <a:solidFill>
                <a:schemeClr val="bg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标小智无界黑" pitchFamily="2" charset="-122"/>
              <a:ea typeface="标小智无界黑" pitchFamily="2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5DAE6BE-B837-EBDA-BC4F-21EC0346B032}"/>
              </a:ext>
            </a:extLst>
          </p:cNvPr>
          <p:cNvSpPr txBox="1"/>
          <p:nvPr/>
        </p:nvSpPr>
        <p:spPr>
          <a:xfrm>
            <a:off x="722244" y="2952083"/>
            <a:ext cx="5161721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20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defRPr>
            </a:lvl1pPr>
          </a:lstStyle>
          <a:p>
            <a:pPr algn="l"/>
            <a:r>
              <a:rPr lang="en-VN" altLang="zh-CN" sz="3600" b="1" dirty="0">
                <a:solidFill>
                  <a:srgbClr val="0C4531"/>
                </a:solidFill>
              </a:rPr>
              <a:t>Chân đen, mình trắng</a:t>
            </a:r>
          </a:p>
          <a:p>
            <a:pPr algn="l"/>
            <a:r>
              <a:rPr lang="en-VN" altLang="zh-CN" sz="3600" b="1" dirty="0">
                <a:solidFill>
                  <a:srgbClr val="0C4531"/>
                </a:solidFill>
              </a:rPr>
              <a:t>Đứng nắng giữa đồng</a:t>
            </a:r>
          </a:p>
          <a:p>
            <a:pPr algn="l"/>
            <a:r>
              <a:rPr lang="en-VN" altLang="zh-CN" sz="3600" b="1" dirty="0">
                <a:solidFill>
                  <a:srgbClr val="0C4531"/>
                </a:solidFill>
              </a:rPr>
              <a:t>Làm bạn nhà nông</a:t>
            </a:r>
          </a:p>
          <a:p>
            <a:pPr algn="l"/>
            <a:r>
              <a:rPr lang="en-VN" altLang="zh-CN" sz="3600" b="1" dirty="0">
                <a:solidFill>
                  <a:srgbClr val="0C4531"/>
                </a:solidFill>
              </a:rPr>
              <a:t>Thích mò tôm cá</a:t>
            </a:r>
            <a:endParaRPr lang="zh-CN" altLang="en-US" sz="3600" b="1" dirty="0">
              <a:solidFill>
                <a:srgbClr val="0C4531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01C2F4F-7FA1-A097-27F5-7423E9512081}"/>
              </a:ext>
            </a:extLst>
          </p:cNvPr>
          <p:cNvSpPr txBox="1"/>
          <p:nvPr/>
        </p:nvSpPr>
        <p:spPr>
          <a:xfrm>
            <a:off x="397565" y="284472"/>
            <a:ext cx="11582399" cy="830997"/>
          </a:xfrm>
          <a:prstGeom prst="rect">
            <a:avLst/>
          </a:prstGeom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标小智无界黑" pitchFamily="2" charset="-122"/>
                <a:ea typeface="标小智无界黑" pitchFamily="2" charset="-122"/>
              </a:rPr>
              <a:t>Chim cuốc</a:t>
            </a:r>
            <a:endParaRPr lang="zh-CN" alt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标小智无界黑" pitchFamily="2" charset="-122"/>
              <a:ea typeface="标小智无界黑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6BD8F3-6C7F-7CED-F1C2-18F991058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269" y="1780185"/>
            <a:ext cx="4793343" cy="4793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7614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1EEBE8C6-FA12-A1F5-1B49-B06E67B2DD0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148" y="1743061"/>
            <a:ext cx="5744817" cy="489319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0D20BD61-2CB0-DCA6-D138-9C280FD8C95D}"/>
              </a:ext>
            </a:extLst>
          </p:cNvPr>
          <p:cNvSpPr txBox="1"/>
          <p:nvPr/>
        </p:nvSpPr>
        <p:spPr>
          <a:xfrm>
            <a:off x="1934156" y="1936420"/>
            <a:ext cx="1863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标小智无界黑" pitchFamily="2" charset="-122"/>
                <a:ea typeface="标小智无界黑" pitchFamily="2" charset="-122"/>
              </a:rPr>
              <a:t>03</a:t>
            </a:r>
            <a:endParaRPr lang="zh-CN" altLang="en-US" sz="6000" dirty="0">
              <a:solidFill>
                <a:schemeClr val="bg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标小智无界黑" pitchFamily="2" charset="-122"/>
              <a:ea typeface="标小智无界黑" pitchFamily="2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5DAE6BE-B837-EBDA-BC4F-21EC0346B032}"/>
              </a:ext>
            </a:extLst>
          </p:cNvPr>
          <p:cNvSpPr txBox="1"/>
          <p:nvPr/>
        </p:nvSpPr>
        <p:spPr>
          <a:xfrm>
            <a:off x="934279" y="2952083"/>
            <a:ext cx="5161721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20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defRPr>
            </a:lvl1pPr>
          </a:lstStyle>
          <a:p>
            <a:pPr algn="l"/>
            <a:r>
              <a:rPr lang="en-VN" altLang="zh-CN" sz="3600" b="1" dirty="0">
                <a:solidFill>
                  <a:srgbClr val="0C4531"/>
                </a:solidFill>
              </a:rPr>
              <a:t>Mỏ dài lông biếc</a:t>
            </a:r>
          </a:p>
          <a:p>
            <a:pPr algn="l"/>
            <a:r>
              <a:rPr lang="en-VN" altLang="zh-CN" sz="3600" b="1" dirty="0">
                <a:solidFill>
                  <a:srgbClr val="0C4531"/>
                </a:solidFill>
              </a:rPr>
              <a:t>Trên cành lặng yên</a:t>
            </a:r>
          </a:p>
          <a:p>
            <a:pPr algn="l"/>
            <a:r>
              <a:rPr lang="en-VN" altLang="zh-CN" sz="3600" b="1" dirty="0">
                <a:solidFill>
                  <a:srgbClr val="0C4531"/>
                </a:solidFill>
              </a:rPr>
              <a:t>Bỗng vụt như tên</a:t>
            </a:r>
          </a:p>
          <a:p>
            <a:pPr algn="l"/>
            <a:r>
              <a:rPr lang="en-VN" altLang="zh-CN" sz="3600" b="1" dirty="0">
                <a:solidFill>
                  <a:srgbClr val="0C4531"/>
                </a:solidFill>
              </a:rPr>
              <a:t>Lao mình bắt cá</a:t>
            </a:r>
            <a:endParaRPr lang="zh-CN" altLang="en-US" sz="3600" b="1" dirty="0">
              <a:solidFill>
                <a:srgbClr val="0C4531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01C2F4F-7FA1-A097-27F5-7423E9512081}"/>
              </a:ext>
            </a:extLst>
          </p:cNvPr>
          <p:cNvSpPr txBox="1"/>
          <p:nvPr/>
        </p:nvSpPr>
        <p:spPr>
          <a:xfrm>
            <a:off x="397565" y="284472"/>
            <a:ext cx="11582399" cy="830997"/>
          </a:xfrm>
          <a:prstGeom prst="rect">
            <a:avLst/>
          </a:prstGeom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标小智无界黑" pitchFamily="2" charset="-122"/>
                <a:ea typeface="标小智无界黑" pitchFamily="2" charset="-122"/>
              </a:rPr>
              <a:t>Chim bói cá</a:t>
            </a:r>
            <a:endParaRPr lang="zh-CN" alt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标小智无界黑" pitchFamily="2" charset="-122"/>
              <a:ea typeface="标小智无界黑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1AD7A3-D2C7-F27F-93A3-3AF94B2FE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873" y="1743060"/>
            <a:ext cx="5161721" cy="4830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3890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>
            <a:extLst>
              <a:ext uri="{FF2B5EF4-FFF2-40B4-BE49-F238E27FC236}">
                <a16:creationId xmlns:a16="http://schemas.microsoft.com/office/drawing/2014/main" id="{301C2F4F-7FA1-A097-27F5-7423E9512081}"/>
              </a:ext>
            </a:extLst>
          </p:cNvPr>
          <p:cNvSpPr txBox="1"/>
          <p:nvPr/>
        </p:nvSpPr>
        <p:spPr>
          <a:xfrm>
            <a:off x="615537" y="442529"/>
            <a:ext cx="10960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7030A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标小智无界黑" pitchFamily="2" charset="-122"/>
                <a:ea typeface="标小智无界黑" pitchFamily="2" charset="-122"/>
              </a:rPr>
              <a:t>Những từ ngữ sau là từ chỉ gì?</a:t>
            </a:r>
            <a:endParaRPr lang="zh-CN" altLang="en-US" sz="6000" dirty="0">
              <a:solidFill>
                <a:srgbClr val="7030A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标小智无界黑" pitchFamily="2" charset="-122"/>
              <a:ea typeface="标小智无界黑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73A35AC5-4B37-8C7D-7E6E-73B798D16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872777" y="1944907"/>
            <a:ext cx="1628029" cy="3295275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5743C2B3-FA10-A439-DE80-9A1CBDD9B6F8}"/>
              </a:ext>
            </a:extLst>
          </p:cNvPr>
          <p:cNvSpPr txBox="1"/>
          <p:nvPr/>
        </p:nvSpPr>
        <p:spPr>
          <a:xfrm>
            <a:off x="8259109" y="3164194"/>
            <a:ext cx="3075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4000" dirty="0">
                <a:solidFill>
                  <a:srgbClr val="7030A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标小智无界黑" pitchFamily="2" charset="-122"/>
                <a:ea typeface="标小智无界黑" pitchFamily="2" charset="-122"/>
              </a:rPr>
              <a:t> lộng lẫy</a:t>
            </a:r>
            <a:endParaRPr lang="zh-CN" altLang="en-US" sz="4000" dirty="0">
              <a:solidFill>
                <a:srgbClr val="7030A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标小智无界黑" pitchFamily="2" charset="-122"/>
              <a:ea typeface="标小智无界黑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AFE4EA09-80F8-E539-1991-7EA1C00E4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872778" y="3832476"/>
            <a:ext cx="1628028" cy="3295275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ABD7802B-DCA7-B737-289F-50C66A33F3DD}"/>
              </a:ext>
            </a:extLst>
          </p:cNvPr>
          <p:cNvSpPr txBox="1"/>
          <p:nvPr/>
        </p:nvSpPr>
        <p:spPr>
          <a:xfrm>
            <a:off x="8259109" y="5047980"/>
            <a:ext cx="3075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4000" dirty="0">
                <a:solidFill>
                  <a:srgbClr val="7030A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标小智无界黑" pitchFamily="2" charset="-122"/>
                <a:ea typeface="标小智无界黑" pitchFamily="2" charset="-122"/>
              </a:rPr>
              <a:t> hiền lành</a:t>
            </a:r>
            <a:endParaRPr lang="zh-CN" altLang="en-US" sz="4000" dirty="0">
              <a:solidFill>
                <a:srgbClr val="7030A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标小智无界黑" pitchFamily="2" charset="-122"/>
              <a:ea typeface="标小智无界黑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EB8A158-58BD-E58D-3F42-5EA22FC7A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374560" y="1944907"/>
            <a:ext cx="1628029" cy="329527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1BAAE0A-AC3E-F8D4-D8F7-1DEE3198FF95}"/>
              </a:ext>
            </a:extLst>
          </p:cNvPr>
          <p:cNvSpPr txBox="1"/>
          <p:nvPr/>
        </p:nvSpPr>
        <p:spPr>
          <a:xfrm>
            <a:off x="4752384" y="2975457"/>
            <a:ext cx="2872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000" dirty="0">
                <a:solidFill>
                  <a:srgbClr val="7030A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标小智无界黑" pitchFamily="2" charset="-122"/>
                <a:ea typeface="标小智无界黑" pitchFamily="2" charset="-122"/>
              </a:rPr>
              <a:t> dễ thương</a:t>
            </a:r>
            <a:endParaRPr lang="zh-CN" altLang="en-US" sz="4000" dirty="0">
              <a:solidFill>
                <a:srgbClr val="7030A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标小智无界黑" pitchFamily="2" charset="-122"/>
              <a:ea typeface="标小智无界黑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B695E60-6EC6-CE91-9F7F-11FC343C4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374561" y="3832476"/>
            <a:ext cx="1628028" cy="329527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6DF7388-E244-6E7E-BBA9-C8EAD11C6B25}"/>
              </a:ext>
            </a:extLst>
          </p:cNvPr>
          <p:cNvSpPr txBox="1"/>
          <p:nvPr/>
        </p:nvSpPr>
        <p:spPr>
          <a:xfrm>
            <a:off x="4752384" y="5059856"/>
            <a:ext cx="3075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4000" dirty="0">
                <a:solidFill>
                  <a:srgbClr val="7030A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标小智无界黑" pitchFamily="2" charset="-122"/>
                <a:ea typeface="标小智无界黑" pitchFamily="2" charset="-122"/>
              </a:rPr>
              <a:t> nhút nhát</a:t>
            </a:r>
            <a:endParaRPr lang="zh-CN" altLang="en-US" sz="4000" dirty="0">
              <a:solidFill>
                <a:srgbClr val="7030A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标小智无界黑" pitchFamily="2" charset="-122"/>
              <a:ea typeface="标小智无界黑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736A2ED-05E5-F907-FF9B-BEE4AF789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876342" y="1944907"/>
            <a:ext cx="1628029" cy="329527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A527CA4D-A7EC-9309-D094-9F381D645759}"/>
              </a:ext>
            </a:extLst>
          </p:cNvPr>
          <p:cNvSpPr txBox="1"/>
          <p:nvPr/>
        </p:nvSpPr>
        <p:spPr>
          <a:xfrm>
            <a:off x="1262674" y="3164194"/>
            <a:ext cx="2451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4000" dirty="0">
                <a:solidFill>
                  <a:srgbClr val="7030A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标小智无界黑" pitchFamily="2" charset="-122"/>
                <a:ea typeface="标小智无界黑" pitchFamily="2" charset="-122"/>
              </a:rPr>
              <a:t> nhỏ xíu</a:t>
            </a:r>
            <a:endParaRPr lang="zh-CN" altLang="en-US" sz="4000" dirty="0">
              <a:solidFill>
                <a:srgbClr val="7030A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标小智无界黑" pitchFamily="2" charset="-122"/>
              <a:ea typeface="标小智无界黑" pitchFamily="2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19278D77-E053-D679-FBD0-8F62B38FF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876343" y="3832476"/>
            <a:ext cx="1628028" cy="3295275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31C41502-6DBA-0775-9FBC-0DC8EB819CE5}"/>
              </a:ext>
            </a:extLst>
          </p:cNvPr>
          <p:cNvSpPr txBox="1"/>
          <p:nvPr/>
        </p:nvSpPr>
        <p:spPr>
          <a:xfrm>
            <a:off x="1262673" y="4862912"/>
            <a:ext cx="28745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000" dirty="0">
                <a:solidFill>
                  <a:srgbClr val="7030A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标小智无界黑" pitchFamily="2" charset="-122"/>
                <a:ea typeface="标小智无界黑" pitchFamily="2" charset="-122"/>
              </a:rPr>
              <a:t> nhanh nhẹn</a:t>
            </a:r>
            <a:endParaRPr lang="zh-CN" altLang="en-US" sz="4000" dirty="0">
              <a:solidFill>
                <a:srgbClr val="7030A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标小智无界黑" pitchFamily="2" charset="-122"/>
              <a:ea typeface="标小智无界黑" pitchFamily="2" charset="-122"/>
            </a:endParaRPr>
          </a:p>
        </p:txBody>
      </p:sp>
      <p:sp>
        <p:nvSpPr>
          <p:cNvPr id="2" name="文本框 28">
            <a:extLst>
              <a:ext uri="{FF2B5EF4-FFF2-40B4-BE49-F238E27FC236}">
                <a16:creationId xmlns:a16="http://schemas.microsoft.com/office/drawing/2014/main" id="{23CC1A13-0CBF-CF71-D6DA-8AA2D8F117B3}"/>
              </a:ext>
            </a:extLst>
          </p:cNvPr>
          <p:cNvSpPr txBox="1"/>
          <p:nvPr/>
        </p:nvSpPr>
        <p:spPr>
          <a:xfrm>
            <a:off x="522262" y="1704760"/>
            <a:ext cx="113326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7030A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标小智无界黑" pitchFamily="2" charset="-122"/>
                <a:ea typeface="标小智无界黑" pitchFamily="2" charset="-122"/>
              </a:rPr>
              <a:t>Từ chỉ đặc điểm</a:t>
            </a:r>
            <a:endParaRPr lang="zh-CN" altLang="en-US" sz="6000" dirty="0">
              <a:solidFill>
                <a:srgbClr val="7030A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标小智无界黑" pitchFamily="2" charset="-122"/>
              <a:ea typeface="标小智无界黑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6165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1995F22-1A96-0D8E-1287-51984C5CC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163129" y="-727684"/>
            <a:ext cx="4508925" cy="772001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0368631-D97A-9E8E-31FC-665E915D6814}"/>
              </a:ext>
            </a:extLst>
          </p:cNvPr>
          <p:cNvSpPr txBox="1"/>
          <p:nvPr/>
        </p:nvSpPr>
        <p:spPr>
          <a:xfrm>
            <a:off x="3656733" y="1174535"/>
            <a:ext cx="6634181" cy="4508927"/>
          </a:xfrm>
          <a:prstGeom prst="rect">
            <a:avLst/>
          </a:prstGeom>
          <a:noFill/>
          <a:effectLst>
            <a:outerShdw blurRad="12700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700" dirty="0">
                <a:blipFill dpi="0" rotWithShape="1">
                  <a:blip r:embed="rId4">
                    <a:alphaModFix amt="34000"/>
                  </a:blip>
                  <a:srcRect/>
                  <a:tile tx="0" ty="0" sx="100000" sy="100000" flip="none" algn="ctr"/>
                </a:blipFill>
                <a:effectLst>
                  <a:innerShdw blurRad="88900">
                    <a:prstClr val="black">
                      <a:alpha val="44000"/>
                    </a:prstClr>
                  </a:innerShdw>
                </a:effectLst>
                <a:latin typeface="标小智无界黑" pitchFamily="2" charset="-122"/>
                <a:ea typeface="标小智无界黑" pitchFamily="2" charset="-122"/>
              </a:rPr>
              <a:t>07</a:t>
            </a:r>
            <a:endParaRPr lang="zh-CN" altLang="en-US" sz="28700" dirty="0">
              <a:blipFill dpi="0" rotWithShape="1">
                <a:blip r:embed="rId4">
                  <a:alphaModFix amt="34000"/>
                </a:blip>
                <a:srcRect/>
                <a:tile tx="0" ty="0" sx="100000" sy="100000" flip="none" algn="ctr"/>
              </a:blipFill>
              <a:effectLst>
                <a:innerShdw blurRad="88900">
                  <a:prstClr val="black">
                    <a:alpha val="44000"/>
                  </a:prstClr>
                </a:innerShdw>
              </a:effectLst>
              <a:latin typeface="标小智无界黑" pitchFamily="2" charset="-122"/>
              <a:ea typeface="标小智无界黑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345880D-34B3-33D7-4425-5CF52CB72DC8}"/>
              </a:ext>
            </a:extLst>
          </p:cNvPr>
          <p:cNvSpPr txBox="1"/>
          <p:nvPr/>
        </p:nvSpPr>
        <p:spPr>
          <a:xfrm>
            <a:off x="3557584" y="1220102"/>
            <a:ext cx="77200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7030A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标小智无界黑" pitchFamily="2" charset="-122"/>
                <a:ea typeface="标小智无界黑" pitchFamily="2" charset="-122"/>
              </a:rPr>
              <a:t>7. Hãy tìm từ ngữ chỉ đặc điểm của một loài vật em thích.</a:t>
            </a:r>
            <a:endParaRPr lang="zh-CN" altLang="en-US" sz="6000" dirty="0">
              <a:solidFill>
                <a:srgbClr val="7030A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标小智无界黑" pitchFamily="2" charset="-122"/>
              <a:ea typeface="标小智无界黑" pitchFamily="2" charset="-122"/>
            </a:endParaRPr>
          </a:p>
          <a:p>
            <a:pPr algn="ctr"/>
            <a:endParaRPr lang="zh-CN" altLang="en-US" sz="6000" dirty="0">
              <a:solidFill>
                <a:schemeClr val="bg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标小智无界黑" pitchFamily="2" charset="-122"/>
              <a:ea typeface="标小智无界黑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398C0A7-1B76-BFF2-0FED-14795BD7AE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" b="20811"/>
          <a:stretch/>
        </p:blipFill>
        <p:spPr>
          <a:xfrm flipH="1">
            <a:off x="-35209" y="2866603"/>
            <a:ext cx="4836451" cy="399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00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A15466-A413-4F85-D768-0DEB96BFE7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513" y="264574"/>
            <a:ext cx="11348087" cy="316442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2C87D5-B7E9-F49B-705A-324B4AD69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13" y="3429000"/>
            <a:ext cx="11348087" cy="316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7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6">
            <a:extLst>
              <a:ext uri="{FF2B5EF4-FFF2-40B4-BE49-F238E27FC236}">
                <a16:creationId xmlns:a16="http://schemas.microsoft.com/office/drawing/2014/main" id="{197E18F7-F836-426F-2CCB-1528FCA576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rcRect t="15426" b="15426"/>
          <a:stretch/>
        </p:blipFill>
        <p:spPr>
          <a:xfrm>
            <a:off x="2928551" y="4437401"/>
            <a:ext cx="1443017" cy="1443017"/>
          </a:xfrm>
          <a:prstGeom prst="ellipse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0C8D968-A62A-EB52-728C-8C22BF6DD8F1}"/>
              </a:ext>
            </a:extLst>
          </p:cNvPr>
          <p:cNvSpPr txBox="1"/>
          <p:nvPr/>
        </p:nvSpPr>
        <p:spPr>
          <a:xfrm>
            <a:off x="3788061" y="664211"/>
            <a:ext cx="46158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标小智无界黑" pitchFamily="2" charset="-122"/>
                <a:ea typeface="标小智无界黑" pitchFamily="2" charset="-122"/>
              </a:rPr>
              <a:t>Con cừu</a:t>
            </a:r>
            <a:endParaRPr lang="zh-CN" altLang="en-US" sz="6000" dirty="0">
              <a:solidFill>
                <a:schemeClr val="accent6">
                  <a:lumMod val="75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标小智无界黑" pitchFamily="2" charset="-122"/>
              <a:ea typeface="标小智无界黑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0AA65B5-2AC4-F3B4-D145-7B94B1D9C3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" b="9671"/>
          <a:stretch/>
        </p:blipFill>
        <p:spPr>
          <a:xfrm>
            <a:off x="6655834" y="1679874"/>
            <a:ext cx="5858643" cy="5104974"/>
          </a:xfrm>
          <a:prstGeom prst="rect">
            <a:avLst/>
          </a:prstGeom>
        </p:spPr>
      </p:pic>
      <p:pic>
        <p:nvPicPr>
          <p:cNvPr id="2" name="图片 18">
            <a:extLst>
              <a:ext uri="{FF2B5EF4-FFF2-40B4-BE49-F238E27FC236}">
                <a16:creationId xmlns:a16="http://schemas.microsoft.com/office/drawing/2014/main" id="{471F7207-3733-8154-7215-602B48D5CF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rcRect t="15426" b="15426"/>
          <a:stretch/>
        </p:blipFill>
        <p:spPr>
          <a:xfrm>
            <a:off x="1302439" y="1936081"/>
            <a:ext cx="2249744" cy="1868739"/>
          </a:xfrm>
          <a:prstGeom prst="ellipse">
            <a:avLst/>
          </a:prstGeom>
        </p:spPr>
      </p:pic>
      <p:sp>
        <p:nvSpPr>
          <p:cNvPr id="3" name="文本框 19">
            <a:extLst>
              <a:ext uri="{FF2B5EF4-FFF2-40B4-BE49-F238E27FC236}">
                <a16:creationId xmlns:a16="http://schemas.microsoft.com/office/drawing/2014/main" id="{39693231-0296-7134-CBD1-AB9E66BC3843}"/>
              </a:ext>
            </a:extLst>
          </p:cNvPr>
          <p:cNvSpPr txBox="1"/>
          <p:nvPr/>
        </p:nvSpPr>
        <p:spPr>
          <a:xfrm>
            <a:off x="1292413" y="2323475"/>
            <a:ext cx="2249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dirty="0"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标小智无界黑" pitchFamily="2" charset="-122"/>
                <a:ea typeface="标小智无界黑" pitchFamily="2" charset="-122"/>
              </a:rPr>
              <a:t> dễ thương</a:t>
            </a:r>
            <a:endParaRPr lang="zh-CN" altLang="en-US" sz="3600" dirty="0">
              <a:solidFill>
                <a:schemeClr val="accent6">
                  <a:lumMod val="75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标小智无界黑" pitchFamily="2" charset="-122"/>
              <a:ea typeface="标小智无界黑" pitchFamily="2" charset="-122"/>
            </a:endParaRPr>
          </a:p>
        </p:txBody>
      </p:sp>
      <p:pic>
        <p:nvPicPr>
          <p:cNvPr id="5" name="图片 12">
            <a:extLst>
              <a:ext uri="{FF2B5EF4-FFF2-40B4-BE49-F238E27FC236}">
                <a16:creationId xmlns:a16="http://schemas.microsoft.com/office/drawing/2014/main" id="{B67E7CCC-59B2-AF8B-BCDD-AF5584F57E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rcRect t="15426" b="15426"/>
          <a:stretch/>
        </p:blipFill>
        <p:spPr>
          <a:xfrm>
            <a:off x="3761083" y="2323475"/>
            <a:ext cx="2334917" cy="2334917"/>
          </a:xfrm>
          <a:prstGeom prst="ellipse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56C13123-B91D-FAF3-499F-765AE52B6429}"/>
              </a:ext>
            </a:extLst>
          </p:cNvPr>
          <p:cNvSpPr txBox="1"/>
          <p:nvPr/>
        </p:nvSpPr>
        <p:spPr>
          <a:xfrm>
            <a:off x="3751059" y="2720745"/>
            <a:ext cx="2334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dirty="0"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标小智无界黑" pitchFamily="2" charset="-122"/>
                <a:ea typeface="标小智无界黑" pitchFamily="2" charset="-122"/>
              </a:rPr>
              <a:t> trắng muốt</a:t>
            </a:r>
            <a:endParaRPr lang="zh-CN" altLang="en-US" sz="4400" dirty="0">
              <a:solidFill>
                <a:schemeClr val="accent6">
                  <a:lumMod val="75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标小智无界黑" pitchFamily="2" charset="-122"/>
              <a:ea typeface="标小智无界黑" pitchFamily="2" charset="-122"/>
            </a:endParaRPr>
          </a:p>
        </p:txBody>
      </p:sp>
      <p:sp>
        <p:nvSpPr>
          <p:cNvPr id="10" name="文本框 17">
            <a:extLst>
              <a:ext uri="{FF2B5EF4-FFF2-40B4-BE49-F238E27FC236}">
                <a16:creationId xmlns:a16="http://schemas.microsoft.com/office/drawing/2014/main" id="{AAECFB35-CB58-D08C-3025-3B81F5B75AFB}"/>
              </a:ext>
            </a:extLst>
          </p:cNvPr>
          <p:cNvSpPr txBox="1"/>
          <p:nvPr/>
        </p:nvSpPr>
        <p:spPr>
          <a:xfrm>
            <a:off x="2999943" y="4643017"/>
            <a:ext cx="1236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 dirty="0"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标小智无界黑" pitchFamily="2" charset="-122"/>
                <a:ea typeface="标小智无界黑" pitchFamily="2" charset="-122"/>
              </a:rPr>
              <a:t>xinh xắn</a:t>
            </a:r>
            <a:endParaRPr lang="zh-CN" altLang="en-US" sz="3200" dirty="0">
              <a:solidFill>
                <a:schemeClr val="accent6">
                  <a:lumMod val="75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标小智无界黑" pitchFamily="2" charset="-122"/>
              <a:ea typeface="标小智无界黑" pitchFamily="2" charset="-122"/>
            </a:endParaRPr>
          </a:p>
        </p:txBody>
      </p:sp>
      <p:pic>
        <p:nvPicPr>
          <p:cNvPr id="12" name="图片 29">
            <a:extLst>
              <a:ext uri="{FF2B5EF4-FFF2-40B4-BE49-F238E27FC236}">
                <a16:creationId xmlns:a16="http://schemas.microsoft.com/office/drawing/2014/main" id="{527224C4-D34E-57AB-F1C5-51E2579B35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rcRect t="15426" b="15426"/>
          <a:stretch/>
        </p:blipFill>
        <p:spPr>
          <a:xfrm>
            <a:off x="4807940" y="4951414"/>
            <a:ext cx="889762" cy="889762"/>
          </a:xfrm>
          <a:prstGeom prst="ellipse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FB315659-84B4-6F63-F26C-37E61D61BF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rcRect t="15426" b="15426"/>
          <a:stretch/>
        </p:blipFill>
        <p:spPr>
          <a:xfrm>
            <a:off x="4995974" y="1894853"/>
            <a:ext cx="513694" cy="513694"/>
          </a:xfrm>
          <a:prstGeom prst="ellipse">
            <a:avLst/>
          </a:prstGeom>
        </p:spPr>
      </p:pic>
      <p:pic>
        <p:nvPicPr>
          <p:cNvPr id="14" name="图片 39">
            <a:extLst>
              <a:ext uri="{FF2B5EF4-FFF2-40B4-BE49-F238E27FC236}">
                <a16:creationId xmlns:a16="http://schemas.microsoft.com/office/drawing/2014/main" id="{962D77C2-085F-6BBF-065A-C9BAE5A5F0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rcRect t="15426" b="15426"/>
          <a:stretch/>
        </p:blipFill>
        <p:spPr>
          <a:xfrm>
            <a:off x="1381084" y="3859682"/>
            <a:ext cx="1443017" cy="1443017"/>
          </a:xfrm>
          <a:prstGeom prst="ellipse">
            <a:avLst/>
          </a:prstGeom>
        </p:spPr>
      </p:pic>
      <p:sp>
        <p:nvSpPr>
          <p:cNvPr id="15" name="文本框 40">
            <a:extLst>
              <a:ext uri="{FF2B5EF4-FFF2-40B4-BE49-F238E27FC236}">
                <a16:creationId xmlns:a16="http://schemas.microsoft.com/office/drawing/2014/main" id="{84F824C5-8F9E-F40D-19A5-F4BED4F8CC58}"/>
              </a:ext>
            </a:extLst>
          </p:cNvPr>
          <p:cNvSpPr txBox="1"/>
          <p:nvPr/>
        </p:nvSpPr>
        <p:spPr>
          <a:xfrm>
            <a:off x="1549054" y="4048391"/>
            <a:ext cx="1236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 dirty="0"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标小智无界黑" pitchFamily="2" charset="-122"/>
                <a:ea typeface="标小智无界黑" pitchFamily="2" charset="-122"/>
              </a:rPr>
              <a:t>hiền lành</a:t>
            </a:r>
            <a:endParaRPr lang="zh-CN" altLang="en-US" sz="3200" dirty="0">
              <a:solidFill>
                <a:schemeClr val="accent6">
                  <a:lumMod val="75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标小智无界黑" pitchFamily="2" charset="-122"/>
              <a:ea typeface="标小智无界黑" pitchFamily="2" charset="-122"/>
            </a:endParaRPr>
          </a:p>
        </p:txBody>
      </p:sp>
      <p:pic>
        <p:nvPicPr>
          <p:cNvPr id="16" name="图片 41">
            <a:extLst>
              <a:ext uri="{FF2B5EF4-FFF2-40B4-BE49-F238E27FC236}">
                <a16:creationId xmlns:a16="http://schemas.microsoft.com/office/drawing/2014/main" id="{C8F7F495-5C4B-26A8-589D-85E2859124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rcRect t="15426" b="15426"/>
          <a:stretch/>
        </p:blipFill>
        <p:spPr>
          <a:xfrm>
            <a:off x="-440391" y="5308509"/>
            <a:ext cx="607434" cy="607434"/>
          </a:xfrm>
          <a:prstGeom prst="ellipse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id="{D66C41F7-7F78-180F-F4F9-40B6F7933D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46" y="838957"/>
            <a:ext cx="3161824" cy="223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/>
      <p:bldP spid="1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5993</TotalTime>
  <Words>303</Words>
  <Application>Microsoft Office PowerPoint</Application>
  <PresentationFormat>Widescreen</PresentationFormat>
  <Paragraphs>55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UVN Banh Mi</vt:lpstr>
      <vt:lpstr>标小智无界黑</vt:lpstr>
      <vt:lpstr>Arial</vt:lpstr>
      <vt:lpstr>#9Slide03 Cabin Condensed Mediu</vt:lpstr>
      <vt:lpstr>#9Slide05 FeatherScript</vt:lpstr>
      <vt:lpstr>OpenSans</vt:lpstr>
      <vt:lpstr>等线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</dc:title>
  <dc:subject>T</dc:subject>
  <dc:creator>KTUTS</dc:creator>
  <cp:keywords>Thy Tho</cp:keywords>
  <dc:description>T</dc:description>
  <cp:lastModifiedBy>Linhtu75@gmail.com</cp:lastModifiedBy>
  <cp:revision>366</cp:revision>
  <dcterms:created xsi:type="dcterms:W3CDTF">2021-08-13T06:31:56Z</dcterms:created>
  <dcterms:modified xsi:type="dcterms:W3CDTF">2026-04-15T14:03:22Z</dcterms:modified>
  <cp:category>U</cp:category>
  <cp:version>A040</cp:version>
</cp:coreProperties>
</file>