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82" r:id="rId2"/>
    <p:sldId id="334" r:id="rId3"/>
    <p:sldId id="335" r:id="rId4"/>
    <p:sldId id="336" r:id="rId5"/>
    <p:sldId id="337" r:id="rId6"/>
    <p:sldId id="338" r:id="rId7"/>
    <p:sldId id="339" r:id="rId8"/>
    <p:sldId id="340" r:id="rId9"/>
    <p:sldId id="342" r:id="rId10"/>
    <p:sldId id="341" r:id="rId11"/>
    <p:sldId id="344" r:id="rId12"/>
    <p:sldId id="343" r:id="rId13"/>
  </p:sldIdLst>
  <p:sldSz cx="12192000" cy="6858000"/>
  <p:notesSz cx="6858000" cy="9144000"/>
  <p:embeddedFontLst>
    <p:embeddedFont>
      <p:font typeface="等线" panose="02010600030101010101" pitchFamily="2" charset="-122"/>
      <p:regular r:id="rId15"/>
      <p:bold r:id="rId16"/>
    </p:embeddedFont>
    <p:embeddedFont>
      <p:font typeface="#9Slide03 Cabin Condensed Mediu" panose="020B0604020202020204" charset="0"/>
      <p:regular r:id="rId17"/>
    </p:embeddedFont>
    <p:embeddedFont>
      <p:font typeface="#9Slide05 FeatherScript" panose="020B0604020202020204" charset="0"/>
      <p:regular r:id="rId1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赖 大隆" initials="赖" lastIdx="1" clrIdx="0">
    <p:extLst>
      <p:ext uri="{19B8F6BF-5375-455C-9EA6-DF929625EA0E}">
        <p15:presenceInfo xmlns:p15="http://schemas.microsoft.com/office/powerpoint/2012/main" userId="4f1d20f2741670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70A"/>
    <a:srgbClr val="D91145"/>
    <a:srgbClr val="F3BB83"/>
    <a:srgbClr val="E0352C"/>
    <a:srgbClr val="F3B1AE"/>
    <a:srgbClr val="254813"/>
    <a:srgbClr val="FFF2CC"/>
    <a:srgbClr val="6779BD"/>
    <a:srgbClr val="E7625B"/>
    <a:srgbClr val="B91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93" autoAdjust="0"/>
    <p:restoredTop sz="92960" autoAdjust="0"/>
  </p:normalViewPr>
  <p:slideViewPr>
    <p:cSldViewPr snapToGrid="0">
      <p:cViewPr varScale="1">
        <p:scale>
          <a:sx n="105" d="100"/>
          <a:sy n="105" d="100"/>
        </p:scale>
        <p:origin x="2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9C3F0-8351-4F41-902C-CD8E36AC5DBE}" type="datetimeFigureOut">
              <a:rPr lang="zh-CN" altLang="en-US" smtClean="0"/>
              <a:t>2026/4/14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FB521-4172-4BD5-8E21-7557A18826D7}" type="slidenum">
              <a:rPr lang="zh-CN" altLang="en-US" smtClean="0"/>
              <a:t>‹#›</a:t>
            </a:fld>
            <a:endParaRPr lang="zh-CN" altLang="en-US"/>
          </a:p>
        </p:txBody>
      </p:sp>
    </p:spTree>
    <p:extLst>
      <p:ext uri="{BB962C8B-B14F-4D97-AF65-F5344CB8AC3E}">
        <p14:creationId xmlns:p14="http://schemas.microsoft.com/office/powerpoint/2010/main" val="378026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AFB521-4172-4BD5-8E21-7557A18826D7}" type="slidenum">
              <a:rPr lang="zh-CN" altLang="en-US" smtClean="0"/>
              <a:t>1</a:t>
            </a:fld>
            <a:endParaRPr lang="zh-CN" altLang="en-US"/>
          </a:p>
        </p:txBody>
      </p:sp>
    </p:spTree>
    <p:extLst>
      <p:ext uri="{BB962C8B-B14F-4D97-AF65-F5344CB8AC3E}">
        <p14:creationId xmlns:p14="http://schemas.microsoft.com/office/powerpoint/2010/main" val="203299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04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8D612E-44F6-4777-ACE7-1CC2A04A4ED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87D274A-E955-44A4-A735-0FDCEABA9E0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5356972-0600-4B1B-AAAD-F9ED02A5058D}"/>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AD6ED27D-23DC-4D97-8389-7AFB028DD1F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4E7B667-7CE6-4168-84CF-4E3A0FDB40A2}"/>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231452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2DCD62F-1AC3-4711-99A3-79574D7EF6A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7FBE106-D8C6-4ED1-B907-CA757C30EC9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9208FF2-8B5D-4DEC-9020-C2BB4BD3B458}"/>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097853B5-0CE5-4E8C-9AFB-AC4ACFBC62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D1365F-B9EC-40A5-8FA6-B2C150D77ABB}"/>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258214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92661351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8B3F1-CC67-4B5D-8138-5D1B0A89EEC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1D3DE09-90A8-45D4-B0BC-36FD904BBB3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F9A0D4B-FF64-4313-8C73-830A2B32B0F1}"/>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864D0A1B-9BFB-4AC5-A176-FE0F959A41C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0D2ED64-9494-4FA7-A70A-6F6E7D5D56F7}"/>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387212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F11E84-ED93-47F4-8B53-2CD5BD65390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81B5C66-6E95-4DA3-B017-0197963EE70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BFFE278-60E9-4D28-995D-A2FCB3BBC8EE}"/>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503A476E-C15D-4464-85E9-11B2D8A6DF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A2F6B6D-CB92-4B11-9F72-07338C2907B6}"/>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412902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0663F2-5608-4358-AD07-B3DEAFAD18F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ECD0A99-4F45-4038-9704-BD563FB590C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037CEF-EF49-4AAD-A298-0666C4CB2193}"/>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022BEBD-CAB7-4F8E-B87A-CEE87CB29123}"/>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B90C7D89-34DF-4BDF-8AC4-9348FEA0AA0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1C205CC-6428-4CF9-93DF-8E5E5070CF1D}"/>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4210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FFA022-85B6-4F03-8E7D-D24C0B99439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C30A727-03DD-45A4-B063-D74D29580C1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B2CC0D0-6BD6-4997-9F09-6175E18847D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B83A2F-9327-450B-A4A3-E9C06472FFA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550FBAB-502C-48E1-85A0-BB1157F7C8D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7FA6EBB-C129-488F-BB82-F267ECC8051D}"/>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8" name="页脚占位符 7">
            <a:extLst>
              <a:ext uri="{FF2B5EF4-FFF2-40B4-BE49-F238E27FC236}">
                <a16:creationId xmlns:a16="http://schemas.microsoft.com/office/drawing/2014/main" id="{D568DCF2-1B82-4615-BC29-DDCBC3CA5F8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31C4B4D-F9FA-4751-94FB-4899720A03DD}"/>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358480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121F06-E250-4C60-800B-5C6EEA2E2E7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909DA89-B050-4DAE-8A09-F8D7AE10A28D}"/>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4" name="页脚占位符 3">
            <a:extLst>
              <a:ext uri="{FF2B5EF4-FFF2-40B4-BE49-F238E27FC236}">
                <a16:creationId xmlns:a16="http://schemas.microsoft.com/office/drawing/2014/main" id="{D2EA9620-55D2-4B94-BBA5-D5D99EB08C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48A9579A-259A-4213-8DD1-188E6411A2E9}"/>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429259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86D5815-7813-492E-9ED8-CDA0AB5676B6}"/>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3" name="页脚占位符 2">
            <a:extLst>
              <a:ext uri="{FF2B5EF4-FFF2-40B4-BE49-F238E27FC236}">
                <a16:creationId xmlns:a16="http://schemas.microsoft.com/office/drawing/2014/main" id="{22D23555-3E07-4E67-97CD-4799ED614B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A845ED2-503F-43F7-8088-12BD16C2814D}"/>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195858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E502A-BAC8-4C3E-BF65-765C8D7292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2CC7944-5939-4BC8-A35C-596E9B371F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CCADA15-F917-436F-969D-E055387BD9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F0B0FB3-00BA-4F7E-BB46-0ABA67F85017}"/>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86C32F3E-FD66-44ED-A55C-8D9EF9A8AD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F18A6BE-00A0-473C-88EF-3662044A461C}"/>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386568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443E7A-259B-4DFD-AC5F-A6FA7D0A1D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3F53FC2-5BBC-48C7-B91A-A24E1812C54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B63CF13-9CDB-4CDD-A1B3-172B9299FB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5A4A4D2-7A48-4293-8448-392390BE2CE7}"/>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32D90F6B-B2E6-4A45-B05A-6EC5601B8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A9D88B8-331F-4F4A-B6DA-60A78CBC5461}"/>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393320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4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矩形 140">
            <a:extLst>
              <a:ext uri="{FF2B5EF4-FFF2-40B4-BE49-F238E27FC236}">
                <a16:creationId xmlns:a16="http://schemas.microsoft.com/office/drawing/2014/main" id="{398B75FD-7C6E-4607-BBCF-0FCBE9BE7DE5}"/>
              </a:ext>
            </a:extLst>
          </p:cNvPr>
          <p:cNvSpPr/>
          <p:nvPr/>
        </p:nvSpPr>
        <p:spPr>
          <a:xfrm>
            <a:off x="0" y="0"/>
            <a:ext cx="12273023" cy="6858000"/>
          </a:xfrm>
          <a:prstGeom prst="rect">
            <a:avLst/>
          </a:prstGeom>
          <a:solidFill>
            <a:srgbClr val="82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形状 101">
            <a:extLst>
              <a:ext uri="{FF2B5EF4-FFF2-40B4-BE49-F238E27FC236}">
                <a16:creationId xmlns:a16="http://schemas.microsoft.com/office/drawing/2014/main" id="{943CEE49-9525-4A4C-B23E-DF1998149848}"/>
              </a:ext>
            </a:extLst>
          </p:cNvPr>
          <p:cNvSpPr/>
          <p:nvPr/>
        </p:nvSpPr>
        <p:spPr>
          <a:xfrm>
            <a:off x="-4743936" y="2400551"/>
            <a:ext cx="17807704" cy="5309807"/>
          </a:xfrm>
          <a:custGeom>
            <a:avLst/>
            <a:gdLst>
              <a:gd name="connsiteX0" fmla="*/ 1281497 w 4990024"/>
              <a:gd name="connsiteY0" fmla="*/ 1929 h 4599473"/>
              <a:gd name="connsiteX1" fmla="*/ 2546417 w 4990024"/>
              <a:gd name="connsiteY1" fmla="*/ 1937409 h 4599473"/>
              <a:gd name="connsiteX2" fmla="*/ 4420937 w 4990024"/>
              <a:gd name="connsiteY2" fmla="*/ 2120289 h 4599473"/>
              <a:gd name="connsiteX3" fmla="*/ 4984817 w 4990024"/>
              <a:gd name="connsiteY3" fmla="*/ 2867049 h 4599473"/>
              <a:gd name="connsiteX4" fmla="*/ 4177097 w 4990024"/>
              <a:gd name="connsiteY4" fmla="*/ 4208169 h 4599473"/>
              <a:gd name="connsiteX5" fmla="*/ 489017 w 4990024"/>
              <a:gd name="connsiteY5" fmla="*/ 4467249 h 4599473"/>
              <a:gd name="connsiteX6" fmla="*/ 123257 w 4990024"/>
              <a:gd name="connsiteY6" fmla="*/ 2333649 h 4599473"/>
              <a:gd name="connsiteX7" fmla="*/ 1281497 w 4990024"/>
              <a:gd name="connsiteY7" fmla="*/ 1929 h 4599473"/>
              <a:gd name="connsiteX0" fmla="*/ 1281497 w 4990205"/>
              <a:gd name="connsiteY0" fmla="*/ 223 h 4597767"/>
              <a:gd name="connsiteX1" fmla="*/ 2493859 w 4990205"/>
              <a:gd name="connsiteY1" fmla="*/ 2463557 h 4597767"/>
              <a:gd name="connsiteX2" fmla="*/ 4420937 w 4990205"/>
              <a:gd name="connsiteY2" fmla="*/ 2118583 h 4597767"/>
              <a:gd name="connsiteX3" fmla="*/ 4984817 w 4990205"/>
              <a:gd name="connsiteY3" fmla="*/ 2865343 h 4597767"/>
              <a:gd name="connsiteX4" fmla="*/ 4177097 w 4990205"/>
              <a:gd name="connsiteY4" fmla="*/ 4206463 h 4597767"/>
              <a:gd name="connsiteX5" fmla="*/ 489017 w 4990205"/>
              <a:gd name="connsiteY5" fmla="*/ 4465543 h 4597767"/>
              <a:gd name="connsiteX6" fmla="*/ 123257 w 4990205"/>
              <a:gd name="connsiteY6" fmla="*/ 2331943 h 4597767"/>
              <a:gd name="connsiteX7" fmla="*/ 1281497 w 4990205"/>
              <a:gd name="connsiteY7" fmla="*/ 223 h 4597767"/>
              <a:gd name="connsiteX0" fmla="*/ 1281497 w 4991000"/>
              <a:gd name="connsiteY0" fmla="*/ 223 h 4597767"/>
              <a:gd name="connsiteX1" fmla="*/ 2493859 w 4991000"/>
              <a:gd name="connsiteY1" fmla="*/ 2463557 h 4597767"/>
              <a:gd name="connsiteX2" fmla="*/ 4420937 w 4991000"/>
              <a:gd name="connsiteY2" fmla="*/ 2118583 h 4597767"/>
              <a:gd name="connsiteX3" fmla="*/ 4984817 w 4991000"/>
              <a:gd name="connsiteY3" fmla="*/ 2865343 h 4597767"/>
              <a:gd name="connsiteX4" fmla="*/ 4177097 w 4991000"/>
              <a:gd name="connsiteY4" fmla="*/ 4206463 h 4597767"/>
              <a:gd name="connsiteX5" fmla="*/ 489017 w 4991000"/>
              <a:gd name="connsiteY5" fmla="*/ 4465543 h 4597767"/>
              <a:gd name="connsiteX6" fmla="*/ 123257 w 4991000"/>
              <a:gd name="connsiteY6" fmla="*/ 2331943 h 4597767"/>
              <a:gd name="connsiteX7" fmla="*/ 1281497 w 4991000"/>
              <a:gd name="connsiteY7" fmla="*/ 223 h 4597767"/>
              <a:gd name="connsiteX0" fmla="*/ 1281497 w 4989812"/>
              <a:gd name="connsiteY0" fmla="*/ 223 h 4597767"/>
              <a:gd name="connsiteX1" fmla="*/ 2493859 w 4989812"/>
              <a:gd name="connsiteY1" fmla="*/ 2463557 h 4597767"/>
              <a:gd name="connsiteX2" fmla="*/ 4420937 w 4989812"/>
              <a:gd name="connsiteY2" fmla="*/ 2118583 h 4597767"/>
              <a:gd name="connsiteX3" fmla="*/ 4984817 w 4989812"/>
              <a:gd name="connsiteY3" fmla="*/ 2865343 h 4597767"/>
              <a:gd name="connsiteX4" fmla="*/ 4177097 w 4989812"/>
              <a:gd name="connsiteY4" fmla="*/ 4206463 h 4597767"/>
              <a:gd name="connsiteX5" fmla="*/ 489017 w 4989812"/>
              <a:gd name="connsiteY5" fmla="*/ 4465543 h 4597767"/>
              <a:gd name="connsiteX6" fmla="*/ 123257 w 4989812"/>
              <a:gd name="connsiteY6" fmla="*/ 2331943 h 4597767"/>
              <a:gd name="connsiteX7" fmla="*/ 1281497 w 4989812"/>
              <a:gd name="connsiteY7" fmla="*/ 223 h 459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812" h="4597767">
                <a:moveTo>
                  <a:pt x="1281497" y="223"/>
                </a:moveTo>
                <a:cubicBezTo>
                  <a:pt x="1676597" y="22159"/>
                  <a:pt x="1970619" y="2110497"/>
                  <a:pt x="2493859" y="2463557"/>
                </a:cubicBezTo>
                <a:cubicBezTo>
                  <a:pt x="3017099" y="2816617"/>
                  <a:pt x="4025486" y="1807995"/>
                  <a:pt x="4420937" y="2118583"/>
                </a:cubicBezTo>
                <a:cubicBezTo>
                  <a:pt x="4816388" y="2429171"/>
                  <a:pt x="5025457" y="2517363"/>
                  <a:pt x="4984817" y="2865343"/>
                </a:cubicBezTo>
                <a:cubicBezTo>
                  <a:pt x="4944177" y="3213323"/>
                  <a:pt x="4926397" y="3939763"/>
                  <a:pt x="4177097" y="4206463"/>
                </a:cubicBezTo>
                <a:cubicBezTo>
                  <a:pt x="3427797" y="4473163"/>
                  <a:pt x="1164657" y="4777963"/>
                  <a:pt x="489017" y="4465543"/>
                </a:cubicBezTo>
                <a:cubicBezTo>
                  <a:pt x="-186623" y="4153123"/>
                  <a:pt x="-6283" y="3078703"/>
                  <a:pt x="123257" y="2331943"/>
                </a:cubicBezTo>
                <a:cubicBezTo>
                  <a:pt x="252797" y="1585183"/>
                  <a:pt x="886397" y="-21713"/>
                  <a:pt x="1281497" y="223"/>
                </a:cubicBezTo>
                <a:close/>
              </a:path>
            </a:pathLst>
          </a:custGeom>
          <a:solidFill>
            <a:srgbClr val="A2D5D4">
              <a:alpha val="2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a:extLst>
              <a:ext uri="{FF2B5EF4-FFF2-40B4-BE49-F238E27FC236}">
                <a16:creationId xmlns:a16="http://schemas.microsoft.com/office/drawing/2014/main" id="{535CE5AF-A0DD-42AF-B078-730B782E3F26}"/>
              </a:ext>
            </a:extLst>
          </p:cNvPr>
          <p:cNvSpPr/>
          <p:nvPr/>
        </p:nvSpPr>
        <p:spPr>
          <a:xfrm>
            <a:off x="1839293" y="-529162"/>
            <a:ext cx="4256707" cy="1825864"/>
          </a:xfrm>
          <a:custGeom>
            <a:avLst/>
            <a:gdLst>
              <a:gd name="connsiteX0" fmla="*/ 170431 w 4256707"/>
              <a:gd name="connsiteY0" fmla="*/ 196769 h 1486222"/>
              <a:gd name="connsiteX1" fmla="*/ 19960 w 4256707"/>
              <a:gd name="connsiteY1" fmla="*/ 798653 h 1486222"/>
              <a:gd name="connsiteX2" fmla="*/ 563970 w 4256707"/>
              <a:gd name="connsiteY2" fmla="*/ 1157468 h 1486222"/>
              <a:gd name="connsiteX3" fmla="*/ 1999231 w 4256707"/>
              <a:gd name="connsiteY3" fmla="*/ 787078 h 1486222"/>
              <a:gd name="connsiteX4" fmla="*/ 2902056 w 4256707"/>
              <a:gd name="connsiteY4" fmla="*/ 1435260 h 1486222"/>
              <a:gd name="connsiteX5" fmla="*/ 4036375 w 4256707"/>
              <a:gd name="connsiteY5" fmla="*/ 1365812 h 1486222"/>
              <a:gd name="connsiteX6" fmla="*/ 4244720 w 4256707"/>
              <a:gd name="connsiteY6" fmla="*/ 740779 h 1486222"/>
              <a:gd name="connsiteX7" fmla="*/ 3851180 w 4256707"/>
              <a:gd name="connsiteY7" fmla="*/ 0 h 14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6707" h="1486222">
                <a:moveTo>
                  <a:pt x="170431" y="196769"/>
                </a:moveTo>
                <a:cubicBezTo>
                  <a:pt x="62400" y="417653"/>
                  <a:pt x="-45630" y="638537"/>
                  <a:pt x="19960" y="798653"/>
                </a:cubicBezTo>
                <a:cubicBezTo>
                  <a:pt x="85550" y="958769"/>
                  <a:pt x="234092" y="1159397"/>
                  <a:pt x="563970" y="1157468"/>
                </a:cubicBezTo>
                <a:cubicBezTo>
                  <a:pt x="893849" y="1155539"/>
                  <a:pt x="1609550" y="740779"/>
                  <a:pt x="1999231" y="787078"/>
                </a:cubicBezTo>
                <a:cubicBezTo>
                  <a:pt x="2388912" y="833377"/>
                  <a:pt x="2562532" y="1338804"/>
                  <a:pt x="2902056" y="1435260"/>
                </a:cubicBezTo>
                <a:cubicBezTo>
                  <a:pt x="3241580" y="1531716"/>
                  <a:pt x="3812598" y="1481559"/>
                  <a:pt x="4036375" y="1365812"/>
                </a:cubicBezTo>
                <a:cubicBezTo>
                  <a:pt x="4260152" y="1250065"/>
                  <a:pt x="4275586" y="968414"/>
                  <a:pt x="4244720" y="740779"/>
                </a:cubicBezTo>
                <a:cubicBezTo>
                  <a:pt x="4213854" y="513144"/>
                  <a:pt x="4032517" y="256572"/>
                  <a:pt x="3851180" y="0"/>
                </a:cubicBezTo>
              </a:path>
            </a:pathLst>
          </a:custGeom>
          <a:solidFill>
            <a:srgbClr val="F4BC84">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id="{F5229006-A9F6-498D-8DDF-F9EE220C112A}"/>
              </a:ext>
            </a:extLst>
          </p:cNvPr>
          <p:cNvSpPr/>
          <p:nvPr/>
        </p:nvSpPr>
        <p:spPr>
          <a:xfrm>
            <a:off x="2658624" y="5031999"/>
            <a:ext cx="12206294" cy="3765224"/>
          </a:xfrm>
          <a:custGeom>
            <a:avLst/>
            <a:gdLst>
              <a:gd name="connsiteX0" fmla="*/ 10452842 w 12205943"/>
              <a:gd name="connsiteY0" fmla="*/ 232529 h 2602688"/>
              <a:gd name="connsiteX1" fmla="*/ 9020282 w 12205943"/>
              <a:gd name="connsiteY1" fmla="*/ 3929 h 2602688"/>
              <a:gd name="connsiteX2" fmla="*/ 6322802 w 12205943"/>
              <a:gd name="connsiteY2" fmla="*/ 156329 h 2602688"/>
              <a:gd name="connsiteX3" fmla="*/ 4097762 w 12205943"/>
              <a:gd name="connsiteY3" fmla="*/ 933569 h 2602688"/>
              <a:gd name="connsiteX4" fmla="*/ 1034522 w 12205943"/>
              <a:gd name="connsiteY4" fmla="*/ 628769 h 2602688"/>
              <a:gd name="connsiteX5" fmla="*/ 59162 w 12205943"/>
              <a:gd name="connsiteY5" fmla="*/ 1756529 h 2602688"/>
              <a:gd name="connsiteX6" fmla="*/ 2497562 w 12205943"/>
              <a:gd name="connsiteY6" fmla="*/ 2579489 h 2602688"/>
              <a:gd name="connsiteX7" fmla="*/ 11397722 w 12205943"/>
              <a:gd name="connsiteY7" fmla="*/ 2244209 h 2602688"/>
              <a:gd name="connsiteX8" fmla="*/ 11687282 w 12205943"/>
              <a:gd name="connsiteY8" fmla="*/ 903089 h 2602688"/>
              <a:gd name="connsiteX9" fmla="*/ 10452842 w 12205943"/>
              <a:gd name="connsiteY9" fmla="*/ 232529 h 2602688"/>
              <a:gd name="connsiteX0" fmla="*/ 10453193 w 12206294"/>
              <a:gd name="connsiteY0" fmla="*/ 230467 h 2600626"/>
              <a:gd name="connsiteX1" fmla="*/ 9020633 w 12206294"/>
              <a:gd name="connsiteY1" fmla="*/ 1867 h 2600626"/>
              <a:gd name="connsiteX2" fmla="*/ 6323153 w 12206294"/>
              <a:gd name="connsiteY2" fmla="*/ 154267 h 2600626"/>
              <a:gd name="connsiteX3" fmla="*/ 4128593 w 12206294"/>
              <a:gd name="connsiteY3" fmla="*/ 678878 h 2600626"/>
              <a:gd name="connsiteX4" fmla="*/ 1034873 w 12206294"/>
              <a:gd name="connsiteY4" fmla="*/ 626707 h 2600626"/>
              <a:gd name="connsiteX5" fmla="*/ 59513 w 12206294"/>
              <a:gd name="connsiteY5" fmla="*/ 1754467 h 2600626"/>
              <a:gd name="connsiteX6" fmla="*/ 2497913 w 12206294"/>
              <a:gd name="connsiteY6" fmla="*/ 2577427 h 2600626"/>
              <a:gd name="connsiteX7" fmla="*/ 11398073 w 12206294"/>
              <a:gd name="connsiteY7" fmla="*/ 2242147 h 2600626"/>
              <a:gd name="connsiteX8" fmla="*/ 11687633 w 12206294"/>
              <a:gd name="connsiteY8" fmla="*/ 901027 h 2600626"/>
              <a:gd name="connsiteX9" fmla="*/ 10453193 w 12206294"/>
              <a:gd name="connsiteY9" fmla="*/ 230467 h 26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6294" h="2600626">
                <a:moveTo>
                  <a:pt x="10453193" y="230467"/>
                </a:moveTo>
                <a:cubicBezTo>
                  <a:pt x="10008693" y="80607"/>
                  <a:pt x="9708973" y="14567"/>
                  <a:pt x="9020633" y="1867"/>
                </a:cubicBezTo>
                <a:cubicBezTo>
                  <a:pt x="8332293" y="-10833"/>
                  <a:pt x="7138493" y="41432"/>
                  <a:pt x="6323153" y="154267"/>
                </a:cubicBezTo>
                <a:cubicBezTo>
                  <a:pt x="5507813" y="267102"/>
                  <a:pt x="5009973" y="600138"/>
                  <a:pt x="4128593" y="678878"/>
                </a:cubicBezTo>
                <a:cubicBezTo>
                  <a:pt x="3247213" y="757618"/>
                  <a:pt x="1713053" y="447442"/>
                  <a:pt x="1034873" y="626707"/>
                </a:cubicBezTo>
                <a:cubicBezTo>
                  <a:pt x="356693" y="805972"/>
                  <a:pt x="-184327" y="1429347"/>
                  <a:pt x="59513" y="1754467"/>
                </a:cubicBezTo>
                <a:cubicBezTo>
                  <a:pt x="303353" y="2079587"/>
                  <a:pt x="608153" y="2496147"/>
                  <a:pt x="2497913" y="2577427"/>
                </a:cubicBezTo>
                <a:cubicBezTo>
                  <a:pt x="4387673" y="2658707"/>
                  <a:pt x="9866453" y="2521547"/>
                  <a:pt x="11398073" y="2242147"/>
                </a:cubicBezTo>
                <a:cubicBezTo>
                  <a:pt x="12929693" y="1962747"/>
                  <a:pt x="11842573" y="1228687"/>
                  <a:pt x="11687633" y="901027"/>
                </a:cubicBezTo>
                <a:cubicBezTo>
                  <a:pt x="11532693" y="573367"/>
                  <a:pt x="10897693" y="380327"/>
                  <a:pt x="10453193" y="230467"/>
                </a:cubicBezTo>
                <a:close/>
              </a:path>
            </a:pathLst>
          </a:custGeom>
          <a:solidFill>
            <a:srgbClr val="F3B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473E8BC-81E2-427C-8F5B-3F1D7CD7799C}"/>
              </a:ext>
            </a:extLst>
          </p:cNvPr>
          <p:cNvGrpSpPr/>
          <p:nvPr/>
        </p:nvGrpSpPr>
        <p:grpSpPr>
          <a:xfrm>
            <a:off x="-1282815" y="2334100"/>
            <a:ext cx="6098413" cy="5641372"/>
            <a:chOff x="-1282815" y="2334100"/>
            <a:chExt cx="6098413" cy="5641372"/>
          </a:xfrm>
        </p:grpSpPr>
        <p:sp>
          <p:nvSpPr>
            <p:cNvPr id="97" name="任意多边形: 形状 96">
              <a:extLst>
                <a:ext uri="{FF2B5EF4-FFF2-40B4-BE49-F238E27FC236}">
                  <a16:creationId xmlns:a16="http://schemas.microsoft.com/office/drawing/2014/main" id="{73D84D91-3848-48D2-AE25-C759FD2A376B}"/>
                </a:ext>
              </a:extLst>
            </p:cNvPr>
            <p:cNvSpPr/>
            <p:nvPr/>
          </p:nvSpPr>
          <p:spPr>
            <a:xfrm>
              <a:off x="-1282815" y="3375999"/>
              <a:ext cx="4990024" cy="4599473"/>
            </a:xfrm>
            <a:custGeom>
              <a:avLst/>
              <a:gdLst>
                <a:gd name="connsiteX0" fmla="*/ 1281497 w 4990024"/>
                <a:gd name="connsiteY0" fmla="*/ 1929 h 4599473"/>
                <a:gd name="connsiteX1" fmla="*/ 2546417 w 4990024"/>
                <a:gd name="connsiteY1" fmla="*/ 1937409 h 4599473"/>
                <a:gd name="connsiteX2" fmla="*/ 4420937 w 4990024"/>
                <a:gd name="connsiteY2" fmla="*/ 2120289 h 4599473"/>
                <a:gd name="connsiteX3" fmla="*/ 4984817 w 4990024"/>
                <a:gd name="connsiteY3" fmla="*/ 2867049 h 4599473"/>
                <a:gd name="connsiteX4" fmla="*/ 4177097 w 4990024"/>
                <a:gd name="connsiteY4" fmla="*/ 4208169 h 4599473"/>
                <a:gd name="connsiteX5" fmla="*/ 489017 w 4990024"/>
                <a:gd name="connsiteY5" fmla="*/ 4467249 h 4599473"/>
                <a:gd name="connsiteX6" fmla="*/ 123257 w 4990024"/>
                <a:gd name="connsiteY6" fmla="*/ 2333649 h 4599473"/>
                <a:gd name="connsiteX7" fmla="*/ 1281497 w 4990024"/>
                <a:gd name="connsiteY7" fmla="*/ 1929 h 459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0024" h="4599473">
                  <a:moveTo>
                    <a:pt x="1281497" y="1929"/>
                  </a:moveTo>
                  <a:cubicBezTo>
                    <a:pt x="1685357" y="-64111"/>
                    <a:pt x="2023177" y="1584349"/>
                    <a:pt x="2546417" y="1937409"/>
                  </a:cubicBezTo>
                  <a:cubicBezTo>
                    <a:pt x="3069657" y="2290469"/>
                    <a:pt x="4014537" y="1965349"/>
                    <a:pt x="4420937" y="2120289"/>
                  </a:cubicBezTo>
                  <a:cubicBezTo>
                    <a:pt x="4827337" y="2275229"/>
                    <a:pt x="5025457" y="2519069"/>
                    <a:pt x="4984817" y="2867049"/>
                  </a:cubicBezTo>
                  <a:cubicBezTo>
                    <a:pt x="4944177" y="3215029"/>
                    <a:pt x="4926397" y="3941469"/>
                    <a:pt x="4177097" y="4208169"/>
                  </a:cubicBezTo>
                  <a:cubicBezTo>
                    <a:pt x="3427797" y="4474869"/>
                    <a:pt x="1164657" y="4779669"/>
                    <a:pt x="489017" y="4467249"/>
                  </a:cubicBezTo>
                  <a:cubicBezTo>
                    <a:pt x="-186623" y="4154829"/>
                    <a:pt x="-6283" y="3080409"/>
                    <a:pt x="123257" y="2333649"/>
                  </a:cubicBezTo>
                  <a:cubicBezTo>
                    <a:pt x="252797" y="1586889"/>
                    <a:pt x="877637" y="67969"/>
                    <a:pt x="1281497" y="1929"/>
                  </a:cubicBezTo>
                  <a:close/>
                </a:path>
              </a:pathLst>
            </a:custGeom>
            <a:solidFill>
              <a:srgbClr val="6A7CBE">
                <a:alpha val="9254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328CEEE8-1DE4-4454-AFB1-5DAA2051FAA4}"/>
                </a:ext>
              </a:extLst>
            </p:cNvPr>
            <p:cNvSpPr/>
            <p:nvPr/>
          </p:nvSpPr>
          <p:spPr>
            <a:xfrm>
              <a:off x="-533574" y="5262466"/>
              <a:ext cx="1454973" cy="1425978"/>
            </a:xfrm>
            <a:prstGeom prst="ellipse">
              <a:avLst/>
            </a:prstGeom>
            <a:solidFill>
              <a:srgbClr val="89AECF"/>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6F48FEEC-0B92-42AF-ADE4-181686A0D4A5}"/>
                </a:ext>
              </a:extLst>
            </p:cNvPr>
            <p:cNvSpPr/>
            <p:nvPr/>
          </p:nvSpPr>
          <p:spPr>
            <a:xfrm>
              <a:off x="387825" y="4181379"/>
              <a:ext cx="1080478" cy="1092815"/>
            </a:xfrm>
            <a:prstGeom prst="ellipse">
              <a:avLst/>
            </a:prstGeom>
            <a:solidFill>
              <a:srgbClr val="F4BC84">
                <a:alpha val="89000"/>
              </a:srgb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形状 113">
              <a:extLst>
                <a:ext uri="{FF2B5EF4-FFF2-40B4-BE49-F238E27FC236}">
                  <a16:creationId xmlns:a16="http://schemas.microsoft.com/office/drawing/2014/main" id="{C0EAC1CA-0E11-47C8-AC70-FAD2EA82E440}"/>
                </a:ext>
              </a:extLst>
            </p:cNvPr>
            <p:cNvSpPr/>
            <p:nvPr/>
          </p:nvSpPr>
          <p:spPr>
            <a:xfrm>
              <a:off x="-717694" y="2334100"/>
              <a:ext cx="5533292" cy="5499348"/>
            </a:xfrm>
            <a:custGeom>
              <a:avLst/>
              <a:gdLst>
                <a:gd name="connsiteX0" fmla="*/ 0 w 5533292"/>
                <a:gd name="connsiteY0" fmla="*/ 59840 h 5499348"/>
                <a:gd name="connsiteX1" fmla="*/ 890954 w 5533292"/>
                <a:gd name="connsiteY1" fmla="*/ 294301 h 5499348"/>
                <a:gd name="connsiteX2" fmla="*/ 1805354 w 5533292"/>
                <a:gd name="connsiteY2" fmla="*/ 2357563 h 5499348"/>
                <a:gd name="connsiteX3" fmla="*/ 2625969 w 5533292"/>
                <a:gd name="connsiteY3" fmla="*/ 2779594 h 5499348"/>
                <a:gd name="connsiteX4" fmla="*/ 3868616 w 5533292"/>
                <a:gd name="connsiteY4" fmla="*/ 2990609 h 5499348"/>
                <a:gd name="connsiteX5" fmla="*/ 5134708 w 5533292"/>
                <a:gd name="connsiteY5" fmla="*/ 3858117 h 5499348"/>
                <a:gd name="connsiteX6" fmla="*/ 5533292 w 5533292"/>
                <a:gd name="connsiteY6" fmla="*/ 5499348 h 549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3292" h="5499348">
                  <a:moveTo>
                    <a:pt x="0" y="59840"/>
                  </a:moveTo>
                  <a:cubicBezTo>
                    <a:pt x="295031" y="-14407"/>
                    <a:pt x="590062" y="-88653"/>
                    <a:pt x="890954" y="294301"/>
                  </a:cubicBezTo>
                  <a:cubicBezTo>
                    <a:pt x="1191846" y="677255"/>
                    <a:pt x="1516185" y="1943348"/>
                    <a:pt x="1805354" y="2357563"/>
                  </a:cubicBezTo>
                  <a:cubicBezTo>
                    <a:pt x="2094523" y="2771778"/>
                    <a:pt x="2282092" y="2674086"/>
                    <a:pt x="2625969" y="2779594"/>
                  </a:cubicBezTo>
                  <a:cubicBezTo>
                    <a:pt x="2969846" y="2885102"/>
                    <a:pt x="3450493" y="2810855"/>
                    <a:pt x="3868616" y="2990609"/>
                  </a:cubicBezTo>
                  <a:cubicBezTo>
                    <a:pt x="4286739" y="3170363"/>
                    <a:pt x="4857262" y="3439994"/>
                    <a:pt x="5134708" y="3858117"/>
                  </a:cubicBezTo>
                  <a:cubicBezTo>
                    <a:pt x="5412154" y="4276240"/>
                    <a:pt x="5472723" y="4887794"/>
                    <a:pt x="5533292" y="5499348"/>
                  </a:cubicBezTo>
                </a:path>
              </a:pathLst>
            </a:custGeom>
            <a:noFill/>
            <a:ln w="53975">
              <a:solidFill>
                <a:schemeClr val="bg1">
                  <a:alpha val="7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8AE794F2-AF59-4E83-895C-E1F7EDFD4298}"/>
              </a:ext>
            </a:extLst>
          </p:cNvPr>
          <p:cNvGrpSpPr/>
          <p:nvPr/>
        </p:nvGrpSpPr>
        <p:grpSpPr>
          <a:xfrm>
            <a:off x="138903" y="120572"/>
            <a:ext cx="2463956" cy="1677522"/>
            <a:chOff x="138903" y="120572"/>
            <a:chExt cx="2463956" cy="1677522"/>
          </a:xfrm>
        </p:grpSpPr>
        <p:sp>
          <p:nvSpPr>
            <p:cNvPr id="124" name="椭圆 123">
              <a:extLst>
                <a:ext uri="{FF2B5EF4-FFF2-40B4-BE49-F238E27FC236}">
                  <a16:creationId xmlns:a16="http://schemas.microsoft.com/office/drawing/2014/main" id="{BA015F47-E11E-4F51-90D8-EFB668D64260}"/>
                </a:ext>
              </a:extLst>
            </p:cNvPr>
            <p:cNvSpPr/>
            <p:nvPr/>
          </p:nvSpPr>
          <p:spPr>
            <a:xfrm>
              <a:off x="630504" y="439893"/>
              <a:ext cx="278696" cy="37685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9EC02177-D0D1-41A4-BA0C-6C1D57C0B764}"/>
                </a:ext>
              </a:extLst>
            </p:cNvPr>
            <p:cNvSpPr/>
            <p:nvPr/>
          </p:nvSpPr>
          <p:spPr>
            <a:xfrm>
              <a:off x="1082246" y="120572"/>
              <a:ext cx="349095" cy="443303"/>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6AD47A48-B4B8-4D2E-809D-21D36D94EE67}"/>
                </a:ext>
              </a:extLst>
            </p:cNvPr>
            <p:cNvSpPr/>
            <p:nvPr/>
          </p:nvSpPr>
          <p:spPr>
            <a:xfrm>
              <a:off x="138903" y="825393"/>
              <a:ext cx="256473" cy="302368"/>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D8B6E899-8268-4C38-8EC9-3B3CBC6869C1}"/>
                </a:ext>
              </a:extLst>
            </p:cNvPr>
            <p:cNvSpPr/>
            <p:nvPr/>
          </p:nvSpPr>
          <p:spPr>
            <a:xfrm>
              <a:off x="189026" y="201315"/>
              <a:ext cx="173332" cy="274274"/>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640E0E56-5B54-4EC8-9A8C-C14B4A9D0808}"/>
                </a:ext>
              </a:extLst>
            </p:cNvPr>
            <p:cNvSpPr/>
            <p:nvPr/>
          </p:nvSpPr>
          <p:spPr>
            <a:xfrm>
              <a:off x="308710" y="1523820"/>
              <a:ext cx="173332" cy="274274"/>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816C380C-373C-4D9E-B161-71A0C2497936}"/>
                </a:ext>
              </a:extLst>
            </p:cNvPr>
            <p:cNvSpPr/>
            <p:nvPr/>
          </p:nvSpPr>
          <p:spPr>
            <a:xfrm>
              <a:off x="977986" y="919850"/>
              <a:ext cx="278696" cy="37685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A0FC9394-4C27-4FEC-8A9A-9D91C704204B}"/>
                </a:ext>
              </a:extLst>
            </p:cNvPr>
            <p:cNvSpPr/>
            <p:nvPr/>
          </p:nvSpPr>
          <p:spPr>
            <a:xfrm>
              <a:off x="2003781" y="130314"/>
              <a:ext cx="278696" cy="37685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CD400162-CBB8-46F6-A6E5-9BAE65B2C5A2}"/>
                </a:ext>
              </a:extLst>
            </p:cNvPr>
            <p:cNvSpPr/>
            <p:nvPr/>
          </p:nvSpPr>
          <p:spPr>
            <a:xfrm>
              <a:off x="2429527" y="616015"/>
              <a:ext cx="173332" cy="274274"/>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D330D1D3-4238-4B3E-95F9-AF5C7308AE44}"/>
              </a:ext>
            </a:extLst>
          </p:cNvPr>
          <p:cNvGrpSpPr/>
          <p:nvPr/>
        </p:nvGrpSpPr>
        <p:grpSpPr>
          <a:xfrm>
            <a:off x="10220459" y="4655147"/>
            <a:ext cx="1742820" cy="1591405"/>
            <a:chOff x="10220459" y="4655147"/>
            <a:chExt cx="1742820" cy="1591405"/>
          </a:xfrm>
        </p:grpSpPr>
        <p:sp>
          <p:nvSpPr>
            <p:cNvPr id="132" name="椭圆 131">
              <a:extLst>
                <a:ext uri="{FF2B5EF4-FFF2-40B4-BE49-F238E27FC236}">
                  <a16:creationId xmlns:a16="http://schemas.microsoft.com/office/drawing/2014/main" id="{1E8BB172-5506-49C5-9CC8-FAD35AC4838F}"/>
                </a:ext>
              </a:extLst>
            </p:cNvPr>
            <p:cNvSpPr/>
            <p:nvPr/>
          </p:nvSpPr>
          <p:spPr>
            <a:xfrm>
              <a:off x="11003244" y="5523775"/>
              <a:ext cx="278696" cy="37685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73E899CC-22B7-436A-9459-2ADA0D3DEDA8}"/>
                </a:ext>
              </a:extLst>
            </p:cNvPr>
            <p:cNvSpPr/>
            <p:nvPr/>
          </p:nvSpPr>
          <p:spPr>
            <a:xfrm>
              <a:off x="10220459" y="5803249"/>
              <a:ext cx="349095" cy="443303"/>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FD811C6C-E94A-463E-AE86-606EEFB7822E}"/>
                </a:ext>
              </a:extLst>
            </p:cNvPr>
            <p:cNvSpPr/>
            <p:nvPr/>
          </p:nvSpPr>
          <p:spPr>
            <a:xfrm>
              <a:off x="11528632" y="4655147"/>
              <a:ext cx="278696" cy="37685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431EDEE7-DC5B-43FE-9E97-119CEA496312}"/>
                </a:ext>
              </a:extLst>
            </p:cNvPr>
            <p:cNvSpPr/>
            <p:nvPr/>
          </p:nvSpPr>
          <p:spPr>
            <a:xfrm>
              <a:off x="10789721" y="4729440"/>
              <a:ext cx="213523" cy="26284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81D8AEE0-7BF4-47F4-95D6-EDBE6DE60D7F}"/>
                </a:ext>
              </a:extLst>
            </p:cNvPr>
            <p:cNvSpPr/>
            <p:nvPr/>
          </p:nvSpPr>
          <p:spPr>
            <a:xfrm>
              <a:off x="10291850" y="5006213"/>
              <a:ext cx="277704" cy="281346"/>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0CCBF96E-D918-403D-AE33-271A57C79E3B}"/>
                </a:ext>
              </a:extLst>
            </p:cNvPr>
            <p:cNvSpPr/>
            <p:nvPr/>
          </p:nvSpPr>
          <p:spPr>
            <a:xfrm>
              <a:off x="11330781" y="5128915"/>
              <a:ext cx="197851" cy="225790"/>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96A80F7E-A7CE-4B06-9768-DC5215BA6E2C}"/>
                </a:ext>
              </a:extLst>
            </p:cNvPr>
            <p:cNvSpPr/>
            <p:nvPr/>
          </p:nvSpPr>
          <p:spPr>
            <a:xfrm>
              <a:off x="11765428" y="5174664"/>
              <a:ext cx="197851" cy="225790"/>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0" name="文本框 139">
            <a:extLst>
              <a:ext uri="{FF2B5EF4-FFF2-40B4-BE49-F238E27FC236}">
                <a16:creationId xmlns:a16="http://schemas.microsoft.com/office/drawing/2014/main" id="{32CD12C0-FFDA-4258-80E9-4B2246FBAAA1}"/>
              </a:ext>
            </a:extLst>
          </p:cNvPr>
          <p:cNvSpPr txBox="1"/>
          <p:nvPr/>
        </p:nvSpPr>
        <p:spPr>
          <a:xfrm>
            <a:off x="5853687" y="706545"/>
            <a:ext cx="7994810" cy="1569660"/>
          </a:xfrm>
          <a:prstGeom prst="rect">
            <a:avLst/>
          </a:prstGeom>
          <a:noFill/>
        </p:spPr>
        <p:txBody>
          <a:bodyPr wrap="square" rtlCol="0">
            <a:spAutoFit/>
          </a:bodyPr>
          <a:lstStyle/>
          <a:p>
            <a:r>
              <a:rPr lang="en-US" altLang="zh-CN" sz="9600" b="1" dirty="0" err="1">
                <a:solidFill>
                  <a:srgbClr val="F1F5FA"/>
                </a:solidFill>
                <a:latin typeface="#9Slide05 FeatherScript" panose="02000000000000000000" pitchFamily="2" charset="0"/>
                <a:cs typeface="Aharoni" panose="02010803020104030203" pitchFamily="2" charset="-79"/>
              </a:rPr>
              <a:t>Tiếng</a:t>
            </a:r>
            <a:r>
              <a:rPr lang="en-US" altLang="zh-CN" sz="9600" b="1" dirty="0">
                <a:solidFill>
                  <a:srgbClr val="F1F5FA"/>
                </a:solidFill>
                <a:latin typeface="#9Slide05 FeatherScript" panose="02000000000000000000" pitchFamily="2" charset="0"/>
                <a:cs typeface="Aharoni" panose="02010803020104030203" pitchFamily="2" charset="-79"/>
              </a:rPr>
              <a:t> </a:t>
            </a:r>
            <a:r>
              <a:rPr lang="en-US" altLang="zh-CN" sz="9600" b="1" dirty="0" err="1">
                <a:solidFill>
                  <a:srgbClr val="F1F5FA"/>
                </a:solidFill>
                <a:latin typeface="#9Slide05 FeatherScript" panose="02000000000000000000" pitchFamily="2" charset="0"/>
                <a:cs typeface="Aharoni" panose="02010803020104030203" pitchFamily="2" charset="-79"/>
              </a:rPr>
              <a:t>Việt</a:t>
            </a:r>
            <a:endParaRPr lang="zh-CN" altLang="en-US" sz="9600" b="1" dirty="0">
              <a:solidFill>
                <a:srgbClr val="F1F5FA"/>
              </a:solidFill>
              <a:latin typeface="#9Slide05 FeatherScript" panose="02000000000000000000" pitchFamily="2" charset="0"/>
              <a:cs typeface="Aharoni" panose="02010803020104030203" pitchFamily="2" charset="-79"/>
            </a:endParaRPr>
          </a:p>
        </p:txBody>
      </p:sp>
      <p:sp>
        <p:nvSpPr>
          <p:cNvPr id="35" name="文本框 139">
            <a:extLst>
              <a:ext uri="{FF2B5EF4-FFF2-40B4-BE49-F238E27FC236}">
                <a16:creationId xmlns:a16="http://schemas.microsoft.com/office/drawing/2014/main" id="{6959E0E0-7891-4D79-A4C5-A0BB8EF862AD}"/>
              </a:ext>
            </a:extLst>
          </p:cNvPr>
          <p:cNvSpPr txBox="1"/>
          <p:nvPr/>
        </p:nvSpPr>
        <p:spPr>
          <a:xfrm>
            <a:off x="2694100" y="4068146"/>
            <a:ext cx="9814309" cy="2123658"/>
          </a:xfrm>
          <a:prstGeom prst="rect">
            <a:avLst/>
          </a:prstGeom>
          <a:noFill/>
        </p:spPr>
        <p:txBody>
          <a:bodyPr wrap="square" rtlCol="0">
            <a:spAutoFit/>
          </a:bodyPr>
          <a:lstStyle/>
          <a:p>
            <a:pPr algn="ctr"/>
            <a:r>
              <a:rPr lang="en-US" altLang="zh-CN" sz="6600" b="1" dirty="0">
                <a:solidFill>
                  <a:srgbClr val="B91F2D"/>
                </a:solidFill>
                <a:effectLst>
                  <a:glow rad="101600">
                    <a:schemeClr val="bg1">
                      <a:alpha val="40000"/>
                    </a:schemeClr>
                  </a:glow>
                </a:effectLst>
                <a:latin typeface="UVN Banh Mi" pitchFamily="2" charset="0"/>
                <a:cs typeface="Aharoni" panose="02010803020104030203" pitchFamily="2" charset="-79"/>
              </a:rPr>
              <a:t>ÔN TẬP CUỐI HỌC KÌ 1 (</a:t>
            </a:r>
            <a:r>
              <a:rPr lang="en-US" altLang="zh-CN" sz="6600" b="1" dirty="0" err="1">
                <a:solidFill>
                  <a:srgbClr val="B91F2D"/>
                </a:solidFill>
                <a:effectLst>
                  <a:glow rad="101600">
                    <a:schemeClr val="bg1">
                      <a:alpha val="40000"/>
                    </a:schemeClr>
                  </a:glow>
                </a:effectLst>
                <a:latin typeface="UVN Banh Mi" pitchFamily="2" charset="0"/>
                <a:cs typeface="Aharoni" panose="02010803020104030203" pitchFamily="2" charset="-79"/>
              </a:rPr>
              <a:t>TIẾT</a:t>
            </a:r>
            <a:r>
              <a:rPr lang="en-US" altLang="zh-CN" sz="6600" b="1" dirty="0">
                <a:solidFill>
                  <a:srgbClr val="B91F2D"/>
                </a:solidFill>
                <a:effectLst>
                  <a:glow rad="101600">
                    <a:schemeClr val="bg1">
                      <a:alpha val="40000"/>
                    </a:schemeClr>
                  </a:glow>
                </a:effectLst>
                <a:latin typeface="UVN Banh Mi" pitchFamily="2" charset="0"/>
                <a:cs typeface="Aharoni" panose="02010803020104030203" pitchFamily="2" charset="-79"/>
              </a:rPr>
              <a:t> 7 + 8)</a:t>
            </a:r>
            <a:endParaRPr lang="zh-CN" altLang="en-US" sz="6600" b="1" dirty="0">
              <a:solidFill>
                <a:srgbClr val="B91F2D"/>
              </a:solidFill>
              <a:effectLst>
                <a:glow rad="101600">
                  <a:schemeClr val="bg1">
                    <a:alpha val="40000"/>
                  </a:schemeClr>
                </a:glow>
              </a:effectLst>
              <a:latin typeface="UVN Banh Mi" pitchFamily="2" charset="0"/>
              <a:cs typeface="Aharoni" panose="02010803020104030203" pitchFamily="2" charset="-79"/>
            </a:endParaRPr>
          </a:p>
        </p:txBody>
      </p:sp>
      <p:sp>
        <p:nvSpPr>
          <p:cNvPr id="2" name="Freeform: Shape 1">
            <a:extLst>
              <a:ext uri="{FF2B5EF4-FFF2-40B4-BE49-F238E27FC236}">
                <a16:creationId xmlns:a16="http://schemas.microsoft.com/office/drawing/2014/main" id="{A2582E2B-4CD9-401F-B5C6-D07C269342F4}"/>
              </a:ext>
            </a:extLst>
          </p:cNvPr>
          <p:cNvSpPr/>
          <p:nvPr/>
        </p:nvSpPr>
        <p:spPr>
          <a:xfrm>
            <a:off x="-25831" y="1584206"/>
            <a:ext cx="12243661" cy="584488"/>
          </a:xfrm>
          <a:custGeom>
            <a:avLst/>
            <a:gdLst>
              <a:gd name="connsiteX0" fmla="*/ 0 w 12243661"/>
              <a:gd name="connsiteY0" fmla="*/ 429505 h 584488"/>
              <a:gd name="connsiteX1" fmla="*/ 185980 w 12243661"/>
              <a:gd name="connsiteY1" fmla="*/ 259023 h 584488"/>
              <a:gd name="connsiteX2" fmla="*/ 325464 w 12243661"/>
              <a:gd name="connsiteY2" fmla="*/ 119538 h 584488"/>
              <a:gd name="connsiteX3" fmla="*/ 542441 w 12243661"/>
              <a:gd name="connsiteY3" fmla="*/ 73044 h 584488"/>
              <a:gd name="connsiteX4" fmla="*/ 650929 w 12243661"/>
              <a:gd name="connsiteY4" fmla="*/ 42047 h 584488"/>
              <a:gd name="connsiteX5" fmla="*/ 1627322 w 12243661"/>
              <a:gd name="connsiteY5" fmla="*/ 42047 h 584488"/>
              <a:gd name="connsiteX6" fmla="*/ 1782305 w 12243661"/>
              <a:gd name="connsiteY6" fmla="*/ 88542 h 584488"/>
              <a:gd name="connsiteX7" fmla="*/ 1828800 w 12243661"/>
              <a:gd name="connsiteY7" fmla="*/ 119538 h 584488"/>
              <a:gd name="connsiteX8" fmla="*/ 1875295 w 12243661"/>
              <a:gd name="connsiteY8" fmla="*/ 135037 h 584488"/>
              <a:gd name="connsiteX9" fmla="*/ 1921790 w 12243661"/>
              <a:gd name="connsiteY9" fmla="*/ 181532 h 584488"/>
              <a:gd name="connsiteX10" fmla="*/ 2014780 w 12243661"/>
              <a:gd name="connsiteY10" fmla="*/ 212528 h 584488"/>
              <a:gd name="connsiteX11" fmla="*/ 2061275 w 12243661"/>
              <a:gd name="connsiteY11" fmla="*/ 243525 h 584488"/>
              <a:gd name="connsiteX12" fmla="*/ 2154264 w 12243661"/>
              <a:gd name="connsiteY12" fmla="*/ 274521 h 584488"/>
              <a:gd name="connsiteX13" fmla="*/ 2247254 w 12243661"/>
              <a:gd name="connsiteY13" fmla="*/ 305518 h 584488"/>
              <a:gd name="connsiteX14" fmla="*/ 2309247 w 12243661"/>
              <a:gd name="connsiteY14" fmla="*/ 321016 h 584488"/>
              <a:gd name="connsiteX15" fmla="*/ 2464231 w 12243661"/>
              <a:gd name="connsiteY15" fmla="*/ 383010 h 584488"/>
              <a:gd name="connsiteX16" fmla="*/ 2510725 w 12243661"/>
              <a:gd name="connsiteY16" fmla="*/ 398508 h 584488"/>
              <a:gd name="connsiteX17" fmla="*/ 2836190 w 12243661"/>
              <a:gd name="connsiteY17" fmla="*/ 414006 h 584488"/>
              <a:gd name="connsiteX18" fmla="*/ 2975675 w 12243661"/>
              <a:gd name="connsiteY18" fmla="*/ 398508 h 584488"/>
              <a:gd name="connsiteX19" fmla="*/ 3037668 w 12243661"/>
              <a:gd name="connsiteY19" fmla="*/ 367511 h 584488"/>
              <a:gd name="connsiteX20" fmla="*/ 3208149 w 12243661"/>
              <a:gd name="connsiteY20" fmla="*/ 321016 h 584488"/>
              <a:gd name="connsiteX21" fmla="*/ 3394129 w 12243661"/>
              <a:gd name="connsiteY21" fmla="*/ 243525 h 584488"/>
              <a:gd name="connsiteX22" fmla="*/ 3471620 w 12243661"/>
              <a:gd name="connsiteY22" fmla="*/ 212528 h 584488"/>
              <a:gd name="connsiteX23" fmla="*/ 3673098 w 12243661"/>
              <a:gd name="connsiteY23" fmla="*/ 181532 h 584488"/>
              <a:gd name="connsiteX24" fmla="*/ 4804475 w 12243661"/>
              <a:gd name="connsiteY24" fmla="*/ 197030 h 584488"/>
              <a:gd name="connsiteX25" fmla="*/ 4990454 w 12243661"/>
              <a:gd name="connsiteY25" fmla="*/ 228027 h 584488"/>
              <a:gd name="connsiteX26" fmla="*/ 5269424 w 12243661"/>
              <a:gd name="connsiteY26" fmla="*/ 259023 h 584488"/>
              <a:gd name="connsiteX27" fmla="*/ 5346915 w 12243661"/>
              <a:gd name="connsiteY27" fmla="*/ 290020 h 584488"/>
              <a:gd name="connsiteX28" fmla="*/ 5594888 w 12243661"/>
              <a:gd name="connsiteY28" fmla="*/ 321016 h 584488"/>
              <a:gd name="connsiteX29" fmla="*/ 5718875 w 12243661"/>
              <a:gd name="connsiteY29" fmla="*/ 336515 h 584488"/>
              <a:gd name="connsiteX30" fmla="*/ 5858359 w 12243661"/>
              <a:gd name="connsiteY30" fmla="*/ 367511 h 584488"/>
              <a:gd name="connsiteX31" fmla="*/ 5997844 w 12243661"/>
              <a:gd name="connsiteY31" fmla="*/ 383010 h 584488"/>
              <a:gd name="connsiteX32" fmla="*/ 6106332 w 12243661"/>
              <a:gd name="connsiteY32" fmla="*/ 398508 h 584488"/>
              <a:gd name="connsiteX33" fmla="*/ 6168325 w 12243661"/>
              <a:gd name="connsiteY33" fmla="*/ 414006 h 584488"/>
              <a:gd name="connsiteX34" fmla="*/ 6323308 w 12243661"/>
              <a:gd name="connsiteY34" fmla="*/ 429505 h 584488"/>
              <a:gd name="connsiteX35" fmla="*/ 6524786 w 12243661"/>
              <a:gd name="connsiteY35" fmla="*/ 460501 h 584488"/>
              <a:gd name="connsiteX36" fmla="*/ 6602278 w 12243661"/>
              <a:gd name="connsiteY36" fmla="*/ 475999 h 584488"/>
              <a:gd name="connsiteX37" fmla="*/ 6710766 w 12243661"/>
              <a:gd name="connsiteY37" fmla="*/ 491498 h 584488"/>
              <a:gd name="connsiteX38" fmla="*/ 6881247 w 12243661"/>
              <a:gd name="connsiteY38" fmla="*/ 522494 h 584488"/>
              <a:gd name="connsiteX39" fmla="*/ 6958739 w 12243661"/>
              <a:gd name="connsiteY39" fmla="*/ 553491 h 584488"/>
              <a:gd name="connsiteX40" fmla="*/ 7284203 w 12243661"/>
              <a:gd name="connsiteY40" fmla="*/ 584488 h 584488"/>
              <a:gd name="connsiteX41" fmla="*/ 8353586 w 12243661"/>
              <a:gd name="connsiteY41" fmla="*/ 568989 h 584488"/>
              <a:gd name="connsiteX42" fmla="*/ 8400081 w 12243661"/>
              <a:gd name="connsiteY42" fmla="*/ 553491 h 584488"/>
              <a:gd name="connsiteX43" fmla="*/ 8803037 w 12243661"/>
              <a:gd name="connsiteY43" fmla="*/ 475999 h 584488"/>
              <a:gd name="connsiteX44" fmla="*/ 8911525 w 12243661"/>
              <a:gd name="connsiteY44" fmla="*/ 445003 h 584488"/>
              <a:gd name="connsiteX45" fmla="*/ 9159498 w 12243661"/>
              <a:gd name="connsiteY45" fmla="*/ 367511 h 584488"/>
              <a:gd name="connsiteX46" fmla="*/ 9221492 w 12243661"/>
              <a:gd name="connsiteY46" fmla="*/ 336515 h 584488"/>
              <a:gd name="connsiteX47" fmla="*/ 9314481 w 12243661"/>
              <a:gd name="connsiteY47" fmla="*/ 274521 h 584488"/>
              <a:gd name="connsiteX48" fmla="*/ 9469464 w 12243661"/>
              <a:gd name="connsiteY48" fmla="*/ 243525 h 584488"/>
              <a:gd name="connsiteX49" fmla="*/ 9562454 w 12243661"/>
              <a:gd name="connsiteY49" fmla="*/ 212528 h 584488"/>
              <a:gd name="connsiteX50" fmla="*/ 10414861 w 12243661"/>
              <a:gd name="connsiteY50" fmla="*/ 228027 h 584488"/>
              <a:gd name="connsiteX51" fmla="*/ 10585342 w 12243661"/>
              <a:gd name="connsiteY51" fmla="*/ 243525 h 584488"/>
              <a:gd name="connsiteX52" fmla="*/ 10786820 w 12243661"/>
              <a:gd name="connsiteY52" fmla="*/ 274521 h 584488"/>
              <a:gd name="connsiteX53" fmla="*/ 11205275 w 12243661"/>
              <a:gd name="connsiteY53" fmla="*/ 290020 h 584488"/>
              <a:gd name="connsiteX54" fmla="*/ 11313763 w 12243661"/>
              <a:gd name="connsiteY54" fmla="*/ 305518 h 584488"/>
              <a:gd name="connsiteX55" fmla="*/ 11391254 w 12243661"/>
              <a:gd name="connsiteY55" fmla="*/ 336515 h 584488"/>
              <a:gd name="connsiteX56" fmla="*/ 11530739 w 12243661"/>
              <a:gd name="connsiteY56" fmla="*/ 352013 h 584488"/>
              <a:gd name="connsiteX57" fmla="*/ 11778712 w 12243661"/>
              <a:gd name="connsiteY57" fmla="*/ 398508 h 584488"/>
              <a:gd name="connsiteX58" fmla="*/ 11933695 w 12243661"/>
              <a:gd name="connsiteY58" fmla="*/ 414006 h 584488"/>
              <a:gd name="connsiteX59" fmla="*/ 12119675 w 12243661"/>
              <a:gd name="connsiteY59" fmla="*/ 383010 h 584488"/>
              <a:gd name="connsiteX60" fmla="*/ 12166169 w 12243661"/>
              <a:gd name="connsiteY60" fmla="*/ 352013 h 584488"/>
              <a:gd name="connsiteX61" fmla="*/ 12243661 w 12243661"/>
              <a:gd name="connsiteY61" fmla="*/ 336515 h 58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243661" h="584488">
                <a:moveTo>
                  <a:pt x="0" y="429505"/>
                </a:moveTo>
                <a:cubicBezTo>
                  <a:pt x="42774" y="393860"/>
                  <a:pt x="155602" y="304591"/>
                  <a:pt x="185980" y="259023"/>
                </a:cubicBezTo>
                <a:cubicBezTo>
                  <a:pt x="230289" y="192558"/>
                  <a:pt x="236347" y="174379"/>
                  <a:pt x="325464" y="119538"/>
                </a:cubicBezTo>
                <a:cubicBezTo>
                  <a:pt x="381755" y="84897"/>
                  <a:pt x="483185" y="80451"/>
                  <a:pt x="542441" y="73044"/>
                </a:cubicBezTo>
                <a:lnTo>
                  <a:pt x="650929" y="42047"/>
                </a:lnTo>
                <a:cubicBezTo>
                  <a:pt x="980591" y="-47861"/>
                  <a:pt x="1093401" y="32998"/>
                  <a:pt x="1627322" y="42047"/>
                </a:cubicBezTo>
                <a:cubicBezTo>
                  <a:pt x="1740519" y="79780"/>
                  <a:pt x="1688614" y="65120"/>
                  <a:pt x="1782305" y="88542"/>
                </a:cubicBezTo>
                <a:cubicBezTo>
                  <a:pt x="1797803" y="98874"/>
                  <a:pt x="1812140" y="111208"/>
                  <a:pt x="1828800" y="119538"/>
                </a:cubicBezTo>
                <a:cubicBezTo>
                  <a:pt x="1843412" y="126844"/>
                  <a:pt x="1861702" y="125975"/>
                  <a:pt x="1875295" y="135037"/>
                </a:cubicBezTo>
                <a:cubicBezTo>
                  <a:pt x="1893532" y="147195"/>
                  <a:pt x="1902630" y="170888"/>
                  <a:pt x="1921790" y="181532"/>
                </a:cubicBezTo>
                <a:cubicBezTo>
                  <a:pt x="1950352" y="197399"/>
                  <a:pt x="2014780" y="212528"/>
                  <a:pt x="2014780" y="212528"/>
                </a:cubicBezTo>
                <a:cubicBezTo>
                  <a:pt x="2030278" y="222860"/>
                  <a:pt x="2044254" y="235960"/>
                  <a:pt x="2061275" y="243525"/>
                </a:cubicBezTo>
                <a:cubicBezTo>
                  <a:pt x="2091132" y="256795"/>
                  <a:pt x="2123268" y="264189"/>
                  <a:pt x="2154264" y="274521"/>
                </a:cubicBezTo>
                <a:lnTo>
                  <a:pt x="2247254" y="305518"/>
                </a:lnTo>
                <a:lnTo>
                  <a:pt x="2309247" y="321016"/>
                </a:lnTo>
                <a:cubicBezTo>
                  <a:pt x="2400464" y="366625"/>
                  <a:pt x="2349324" y="344707"/>
                  <a:pt x="2464231" y="383010"/>
                </a:cubicBezTo>
                <a:lnTo>
                  <a:pt x="2510725" y="398508"/>
                </a:lnTo>
                <a:cubicBezTo>
                  <a:pt x="2633224" y="480175"/>
                  <a:pt x="2546060" y="435497"/>
                  <a:pt x="2836190" y="414006"/>
                </a:cubicBezTo>
                <a:cubicBezTo>
                  <a:pt x="2882843" y="410550"/>
                  <a:pt x="2929180" y="403674"/>
                  <a:pt x="2975675" y="398508"/>
                </a:cubicBezTo>
                <a:cubicBezTo>
                  <a:pt x="2996339" y="388176"/>
                  <a:pt x="3016217" y="376091"/>
                  <a:pt x="3037668" y="367511"/>
                </a:cubicBezTo>
                <a:cubicBezTo>
                  <a:pt x="3116316" y="336052"/>
                  <a:pt x="3130330" y="336581"/>
                  <a:pt x="3208149" y="321016"/>
                </a:cubicBezTo>
                <a:cubicBezTo>
                  <a:pt x="3310358" y="252878"/>
                  <a:pt x="3197677" y="322107"/>
                  <a:pt x="3394129" y="243525"/>
                </a:cubicBezTo>
                <a:cubicBezTo>
                  <a:pt x="3419959" y="233193"/>
                  <a:pt x="3444462" y="218563"/>
                  <a:pt x="3471620" y="212528"/>
                </a:cubicBezTo>
                <a:cubicBezTo>
                  <a:pt x="3537951" y="197788"/>
                  <a:pt x="3605939" y="191864"/>
                  <a:pt x="3673098" y="181532"/>
                </a:cubicBezTo>
                <a:lnTo>
                  <a:pt x="4804475" y="197030"/>
                </a:lnTo>
                <a:cubicBezTo>
                  <a:pt x="4872253" y="198724"/>
                  <a:pt x="4925304" y="218004"/>
                  <a:pt x="4990454" y="228027"/>
                </a:cubicBezTo>
                <a:cubicBezTo>
                  <a:pt x="5071929" y="240562"/>
                  <a:pt x="5190208" y="251102"/>
                  <a:pt x="5269424" y="259023"/>
                </a:cubicBezTo>
                <a:cubicBezTo>
                  <a:pt x="5295254" y="269355"/>
                  <a:pt x="5319586" y="284815"/>
                  <a:pt x="5346915" y="290020"/>
                </a:cubicBezTo>
                <a:cubicBezTo>
                  <a:pt x="5428745" y="305607"/>
                  <a:pt x="5512230" y="310684"/>
                  <a:pt x="5594888" y="321016"/>
                </a:cubicBezTo>
                <a:cubicBezTo>
                  <a:pt x="5636217" y="326182"/>
                  <a:pt x="5678468" y="326413"/>
                  <a:pt x="5718875" y="336515"/>
                </a:cubicBezTo>
                <a:cubicBezTo>
                  <a:pt x="5763998" y="347796"/>
                  <a:pt x="5812448" y="360952"/>
                  <a:pt x="5858359" y="367511"/>
                </a:cubicBezTo>
                <a:cubicBezTo>
                  <a:pt x="5904670" y="374127"/>
                  <a:pt x="5951424" y="377207"/>
                  <a:pt x="5997844" y="383010"/>
                </a:cubicBezTo>
                <a:cubicBezTo>
                  <a:pt x="6034092" y="387541"/>
                  <a:pt x="6070391" y="391973"/>
                  <a:pt x="6106332" y="398508"/>
                </a:cubicBezTo>
                <a:cubicBezTo>
                  <a:pt x="6127289" y="402318"/>
                  <a:pt x="6147239" y="410994"/>
                  <a:pt x="6168325" y="414006"/>
                </a:cubicBezTo>
                <a:cubicBezTo>
                  <a:pt x="6219722" y="421349"/>
                  <a:pt x="6271647" y="424339"/>
                  <a:pt x="6323308" y="429505"/>
                </a:cubicBezTo>
                <a:cubicBezTo>
                  <a:pt x="6452361" y="461767"/>
                  <a:pt x="6316530" y="430751"/>
                  <a:pt x="6524786" y="460501"/>
                </a:cubicBezTo>
                <a:cubicBezTo>
                  <a:pt x="6550863" y="464226"/>
                  <a:pt x="6576294" y="471668"/>
                  <a:pt x="6602278" y="475999"/>
                </a:cubicBezTo>
                <a:cubicBezTo>
                  <a:pt x="6638311" y="482005"/>
                  <a:pt x="6674733" y="485493"/>
                  <a:pt x="6710766" y="491498"/>
                </a:cubicBezTo>
                <a:cubicBezTo>
                  <a:pt x="6767739" y="500993"/>
                  <a:pt x="6824420" y="512162"/>
                  <a:pt x="6881247" y="522494"/>
                </a:cubicBezTo>
                <a:cubicBezTo>
                  <a:pt x="6907078" y="532826"/>
                  <a:pt x="6931631" y="547235"/>
                  <a:pt x="6958739" y="553491"/>
                </a:cubicBezTo>
                <a:cubicBezTo>
                  <a:pt x="7018366" y="567251"/>
                  <a:pt x="7253372" y="582116"/>
                  <a:pt x="7284203" y="584488"/>
                </a:cubicBezTo>
                <a:lnTo>
                  <a:pt x="8353586" y="568989"/>
                </a:lnTo>
                <a:cubicBezTo>
                  <a:pt x="8369916" y="568535"/>
                  <a:pt x="8384062" y="556695"/>
                  <a:pt x="8400081" y="553491"/>
                </a:cubicBezTo>
                <a:cubicBezTo>
                  <a:pt x="8640914" y="505325"/>
                  <a:pt x="8382083" y="596269"/>
                  <a:pt x="8803037" y="475999"/>
                </a:cubicBezTo>
                <a:lnTo>
                  <a:pt x="8911525" y="445003"/>
                </a:lnTo>
                <a:cubicBezTo>
                  <a:pt x="9000172" y="420827"/>
                  <a:pt x="9066030" y="414243"/>
                  <a:pt x="9159498" y="367511"/>
                </a:cubicBezTo>
                <a:cubicBezTo>
                  <a:pt x="9180163" y="357179"/>
                  <a:pt x="9201681" y="348402"/>
                  <a:pt x="9221492" y="336515"/>
                </a:cubicBezTo>
                <a:cubicBezTo>
                  <a:pt x="9253436" y="317348"/>
                  <a:pt x="9279600" y="287602"/>
                  <a:pt x="9314481" y="274521"/>
                </a:cubicBezTo>
                <a:cubicBezTo>
                  <a:pt x="9363811" y="256022"/>
                  <a:pt x="9418353" y="256303"/>
                  <a:pt x="9469464" y="243525"/>
                </a:cubicBezTo>
                <a:cubicBezTo>
                  <a:pt x="9501162" y="235601"/>
                  <a:pt x="9562454" y="212528"/>
                  <a:pt x="9562454" y="212528"/>
                </a:cubicBezTo>
                <a:lnTo>
                  <a:pt x="10414861" y="228027"/>
                </a:lnTo>
                <a:cubicBezTo>
                  <a:pt x="10471896" y="229755"/>
                  <a:pt x="10528721" y="236448"/>
                  <a:pt x="10585342" y="243525"/>
                </a:cubicBezTo>
                <a:cubicBezTo>
                  <a:pt x="10739518" y="262797"/>
                  <a:pt x="10580024" y="262704"/>
                  <a:pt x="10786820" y="274521"/>
                </a:cubicBezTo>
                <a:cubicBezTo>
                  <a:pt x="10926173" y="282484"/>
                  <a:pt x="11065790" y="284854"/>
                  <a:pt x="11205275" y="290020"/>
                </a:cubicBezTo>
                <a:cubicBezTo>
                  <a:pt x="11241438" y="295186"/>
                  <a:pt x="11278324" y="296658"/>
                  <a:pt x="11313763" y="305518"/>
                </a:cubicBezTo>
                <a:cubicBezTo>
                  <a:pt x="11340753" y="312265"/>
                  <a:pt x="11364051" y="330686"/>
                  <a:pt x="11391254" y="336515"/>
                </a:cubicBezTo>
                <a:cubicBezTo>
                  <a:pt x="11436997" y="346317"/>
                  <a:pt x="11484368" y="345830"/>
                  <a:pt x="11530739" y="352013"/>
                </a:cubicBezTo>
                <a:cubicBezTo>
                  <a:pt x="11718259" y="377015"/>
                  <a:pt x="11521557" y="359935"/>
                  <a:pt x="11778712" y="398508"/>
                </a:cubicBezTo>
                <a:cubicBezTo>
                  <a:pt x="11830056" y="406210"/>
                  <a:pt x="11882034" y="408840"/>
                  <a:pt x="11933695" y="414006"/>
                </a:cubicBezTo>
                <a:cubicBezTo>
                  <a:pt x="11977884" y="409096"/>
                  <a:pt x="12067748" y="408974"/>
                  <a:pt x="12119675" y="383010"/>
                </a:cubicBezTo>
                <a:cubicBezTo>
                  <a:pt x="12136335" y="374680"/>
                  <a:pt x="12149509" y="360343"/>
                  <a:pt x="12166169" y="352013"/>
                </a:cubicBezTo>
                <a:cubicBezTo>
                  <a:pt x="12203699" y="333248"/>
                  <a:pt x="12208197" y="336515"/>
                  <a:pt x="12243661" y="336515"/>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组合 3">
            <a:extLst>
              <a:ext uri="{FF2B5EF4-FFF2-40B4-BE49-F238E27FC236}">
                <a16:creationId xmlns:a16="http://schemas.microsoft.com/office/drawing/2014/main" id="{F2D70AD9-A973-4102-8250-B5861652031B}"/>
              </a:ext>
            </a:extLst>
          </p:cNvPr>
          <p:cNvGrpSpPr/>
          <p:nvPr/>
        </p:nvGrpSpPr>
        <p:grpSpPr>
          <a:xfrm>
            <a:off x="5546502" y="-2145497"/>
            <a:ext cx="10091850" cy="6419957"/>
            <a:chOff x="5611383" y="-2238578"/>
            <a:chExt cx="10091850" cy="6419957"/>
          </a:xfrm>
        </p:grpSpPr>
        <p:sp>
          <p:nvSpPr>
            <p:cNvPr id="90" name="椭圆 89">
              <a:extLst>
                <a:ext uri="{FF2B5EF4-FFF2-40B4-BE49-F238E27FC236}">
                  <a16:creationId xmlns:a16="http://schemas.microsoft.com/office/drawing/2014/main" id="{8CFD7CA7-F6FF-49EF-992C-619002D200A3}"/>
                </a:ext>
              </a:extLst>
            </p:cNvPr>
            <p:cNvSpPr/>
            <p:nvPr/>
          </p:nvSpPr>
          <p:spPr>
            <a:xfrm rot="1492138">
              <a:off x="5629526" y="-1483186"/>
              <a:ext cx="8477126" cy="3884690"/>
            </a:xfrm>
            <a:custGeom>
              <a:avLst/>
              <a:gdLst>
                <a:gd name="connsiteX0" fmla="*/ 0 w 7674015"/>
                <a:gd name="connsiteY0" fmla="*/ 2324254 h 4648507"/>
                <a:gd name="connsiteX1" fmla="*/ 3837008 w 7674015"/>
                <a:gd name="connsiteY1" fmla="*/ 0 h 4648507"/>
                <a:gd name="connsiteX2" fmla="*/ 7674016 w 7674015"/>
                <a:gd name="connsiteY2" fmla="*/ 2324254 h 4648507"/>
                <a:gd name="connsiteX3" fmla="*/ 3837008 w 7674015"/>
                <a:gd name="connsiteY3" fmla="*/ 4648508 h 4648507"/>
                <a:gd name="connsiteX4" fmla="*/ 0 w 7674015"/>
                <a:gd name="connsiteY4" fmla="*/ 2324254 h 4648507"/>
                <a:gd name="connsiteX0" fmla="*/ 1704 w 7675720"/>
                <a:gd name="connsiteY0" fmla="*/ 2324254 h 4658658"/>
                <a:gd name="connsiteX1" fmla="*/ 3838712 w 7675720"/>
                <a:gd name="connsiteY1" fmla="*/ 0 h 4658658"/>
                <a:gd name="connsiteX2" fmla="*/ 7675720 w 7675720"/>
                <a:gd name="connsiteY2" fmla="*/ 2324254 h 4658658"/>
                <a:gd name="connsiteX3" fmla="*/ 3490667 w 7675720"/>
                <a:gd name="connsiteY3" fmla="*/ 4658658 h 4658658"/>
                <a:gd name="connsiteX4" fmla="*/ 1704 w 7675720"/>
                <a:gd name="connsiteY4" fmla="*/ 2324254 h 4658658"/>
                <a:gd name="connsiteX0" fmla="*/ 2662 w 7676678"/>
                <a:gd name="connsiteY0" fmla="*/ 2324254 h 4731354"/>
                <a:gd name="connsiteX1" fmla="*/ 3839670 w 7676678"/>
                <a:gd name="connsiteY1" fmla="*/ 0 h 4731354"/>
                <a:gd name="connsiteX2" fmla="*/ 7676678 w 7676678"/>
                <a:gd name="connsiteY2" fmla="*/ 2324254 h 4731354"/>
                <a:gd name="connsiteX3" fmla="*/ 3491625 w 7676678"/>
                <a:gd name="connsiteY3" fmla="*/ 4658658 h 4731354"/>
                <a:gd name="connsiteX4" fmla="*/ 2662 w 7676678"/>
                <a:gd name="connsiteY4" fmla="*/ 2324254 h 4731354"/>
                <a:gd name="connsiteX0" fmla="*/ 637 w 7674653"/>
                <a:gd name="connsiteY0" fmla="*/ 2324254 h 4006585"/>
                <a:gd name="connsiteX1" fmla="*/ 3837645 w 7674653"/>
                <a:gd name="connsiteY1" fmla="*/ 0 h 4006585"/>
                <a:gd name="connsiteX2" fmla="*/ 7674653 w 7674653"/>
                <a:gd name="connsiteY2" fmla="*/ 2324254 h 4006585"/>
                <a:gd name="connsiteX3" fmla="*/ 4071630 w 7674653"/>
                <a:gd name="connsiteY3" fmla="*/ 3884943 h 4006585"/>
                <a:gd name="connsiteX4" fmla="*/ 637 w 7674653"/>
                <a:gd name="connsiteY4" fmla="*/ 2324254 h 4006585"/>
                <a:gd name="connsiteX0" fmla="*/ 97998 w 7772014"/>
                <a:gd name="connsiteY0" fmla="*/ 2324254 h 3913946"/>
                <a:gd name="connsiteX1" fmla="*/ 3935006 w 7772014"/>
                <a:gd name="connsiteY1" fmla="*/ 0 h 3913946"/>
                <a:gd name="connsiteX2" fmla="*/ 7772014 w 7772014"/>
                <a:gd name="connsiteY2" fmla="*/ 2324254 h 3913946"/>
                <a:gd name="connsiteX3" fmla="*/ 4168991 w 7772014"/>
                <a:gd name="connsiteY3" fmla="*/ 3884943 h 3913946"/>
                <a:gd name="connsiteX4" fmla="*/ 1396334 w 7772014"/>
                <a:gd name="connsiteY4" fmla="*/ 3264408 h 3913946"/>
                <a:gd name="connsiteX5" fmla="*/ 97998 w 7772014"/>
                <a:gd name="connsiteY5" fmla="*/ 2324254 h 3913946"/>
                <a:gd name="connsiteX0" fmla="*/ 97998 w 7772014"/>
                <a:gd name="connsiteY0" fmla="*/ 2324254 h 3892491"/>
                <a:gd name="connsiteX1" fmla="*/ 3935006 w 7772014"/>
                <a:gd name="connsiteY1" fmla="*/ 0 h 3892491"/>
                <a:gd name="connsiteX2" fmla="*/ 7772014 w 7772014"/>
                <a:gd name="connsiteY2" fmla="*/ 2324254 h 3892491"/>
                <a:gd name="connsiteX3" fmla="*/ 4168991 w 7772014"/>
                <a:gd name="connsiteY3" fmla="*/ 3884943 h 3892491"/>
                <a:gd name="connsiteX4" fmla="*/ 1396334 w 7772014"/>
                <a:gd name="connsiteY4" fmla="*/ 3264408 h 3892491"/>
                <a:gd name="connsiteX5" fmla="*/ 97998 w 7772014"/>
                <a:gd name="connsiteY5" fmla="*/ 2324254 h 3892491"/>
                <a:gd name="connsiteX0" fmla="*/ 106667 w 7780683"/>
                <a:gd name="connsiteY0" fmla="*/ 2324254 h 3892491"/>
                <a:gd name="connsiteX1" fmla="*/ 3943675 w 7780683"/>
                <a:gd name="connsiteY1" fmla="*/ 0 h 3892491"/>
                <a:gd name="connsiteX2" fmla="*/ 7780683 w 7780683"/>
                <a:gd name="connsiteY2" fmla="*/ 2324254 h 3892491"/>
                <a:gd name="connsiteX3" fmla="*/ 4177660 w 7780683"/>
                <a:gd name="connsiteY3" fmla="*/ 3884943 h 3892491"/>
                <a:gd name="connsiteX4" fmla="*/ 1405003 w 7780683"/>
                <a:gd name="connsiteY4" fmla="*/ 3264408 h 3892491"/>
                <a:gd name="connsiteX5" fmla="*/ 106667 w 7780683"/>
                <a:gd name="connsiteY5" fmla="*/ 2324254 h 3892491"/>
                <a:gd name="connsiteX0" fmla="*/ 106667 w 7780683"/>
                <a:gd name="connsiteY0" fmla="*/ 2324254 h 3915946"/>
                <a:gd name="connsiteX1" fmla="*/ 3943675 w 7780683"/>
                <a:gd name="connsiteY1" fmla="*/ 0 h 3915946"/>
                <a:gd name="connsiteX2" fmla="*/ 7780683 w 7780683"/>
                <a:gd name="connsiteY2" fmla="*/ 2324254 h 3915946"/>
                <a:gd name="connsiteX3" fmla="*/ 6701866 w 7780683"/>
                <a:gd name="connsiteY3" fmla="*/ 3908470 h 3915946"/>
                <a:gd name="connsiteX4" fmla="*/ 1405003 w 7780683"/>
                <a:gd name="connsiteY4" fmla="*/ 3264408 h 3915946"/>
                <a:gd name="connsiteX5" fmla="*/ 106667 w 7780683"/>
                <a:gd name="connsiteY5" fmla="*/ 2324254 h 3915946"/>
                <a:gd name="connsiteX0" fmla="*/ 106667 w 7780683"/>
                <a:gd name="connsiteY0" fmla="*/ 2324254 h 3917059"/>
                <a:gd name="connsiteX1" fmla="*/ 3943675 w 7780683"/>
                <a:gd name="connsiteY1" fmla="*/ 0 h 3917059"/>
                <a:gd name="connsiteX2" fmla="*/ 7780683 w 7780683"/>
                <a:gd name="connsiteY2" fmla="*/ 2324254 h 3917059"/>
                <a:gd name="connsiteX3" fmla="*/ 6701866 w 7780683"/>
                <a:gd name="connsiteY3" fmla="*/ 3908470 h 3917059"/>
                <a:gd name="connsiteX4" fmla="*/ 1405003 w 7780683"/>
                <a:gd name="connsiteY4" fmla="*/ 3264408 h 3917059"/>
                <a:gd name="connsiteX5" fmla="*/ 106667 w 7780683"/>
                <a:gd name="connsiteY5" fmla="*/ 2324254 h 391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0683" h="3917059">
                  <a:moveTo>
                    <a:pt x="106667" y="2324254"/>
                  </a:moveTo>
                  <a:cubicBezTo>
                    <a:pt x="67670" y="1676764"/>
                    <a:pt x="1824554" y="0"/>
                    <a:pt x="3943675" y="0"/>
                  </a:cubicBezTo>
                  <a:cubicBezTo>
                    <a:pt x="6062796" y="0"/>
                    <a:pt x="7780683" y="1040604"/>
                    <a:pt x="7780683" y="2324254"/>
                  </a:cubicBezTo>
                  <a:cubicBezTo>
                    <a:pt x="7780683" y="3607904"/>
                    <a:pt x="7764479" y="3751778"/>
                    <a:pt x="6701866" y="3908470"/>
                  </a:cubicBezTo>
                  <a:cubicBezTo>
                    <a:pt x="5639253" y="4065162"/>
                    <a:pt x="3835164" y="2010157"/>
                    <a:pt x="1405003" y="3264408"/>
                  </a:cubicBezTo>
                  <a:cubicBezTo>
                    <a:pt x="602288" y="3592152"/>
                    <a:pt x="-316445" y="2868322"/>
                    <a:pt x="106667" y="2324254"/>
                  </a:cubicBezTo>
                  <a:close/>
                </a:path>
              </a:pathLst>
            </a:custGeom>
            <a:solidFill>
              <a:srgbClr val="A2D5D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0" name="组合 119">
              <a:extLst>
                <a:ext uri="{FF2B5EF4-FFF2-40B4-BE49-F238E27FC236}">
                  <a16:creationId xmlns:a16="http://schemas.microsoft.com/office/drawing/2014/main" id="{F347A218-568E-46CD-9019-5EE2C3FA62C4}"/>
                </a:ext>
              </a:extLst>
            </p:cNvPr>
            <p:cNvGrpSpPr/>
            <p:nvPr/>
          </p:nvGrpSpPr>
          <p:grpSpPr>
            <a:xfrm>
              <a:off x="5611383" y="-2238578"/>
              <a:ext cx="10091850" cy="6419957"/>
              <a:chOff x="5611383" y="-1817519"/>
              <a:chExt cx="10091850" cy="6419957"/>
            </a:xfrm>
          </p:grpSpPr>
          <p:sp>
            <p:nvSpPr>
              <p:cNvPr id="105" name="椭圆 104">
                <a:extLst>
                  <a:ext uri="{FF2B5EF4-FFF2-40B4-BE49-F238E27FC236}">
                    <a16:creationId xmlns:a16="http://schemas.microsoft.com/office/drawing/2014/main" id="{FC33F911-F2AC-49A0-B9A9-69038E73933B}"/>
                  </a:ext>
                </a:extLst>
              </p:cNvPr>
              <p:cNvSpPr/>
              <p:nvPr/>
            </p:nvSpPr>
            <p:spPr>
              <a:xfrm>
                <a:off x="9910763" y="1689754"/>
                <a:ext cx="1132376" cy="1191615"/>
              </a:xfrm>
              <a:prstGeom prst="ellipse">
                <a:avLst/>
              </a:prstGeom>
              <a:solidFill>
                <a:srgbClr val="F3B1AE"/>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形状 111">
                <a:extLst>
                  <a:ext uri="{FF2B5EF4-FFF2-40B4-BE49-F238E27FC236}">
                    <a16:creationId xmlns:a16="http://schemas.microsoft.com/office/drawing/2014/main" id="{9BE8BFD3-407D-41D3-91AD-AF7837FA1CD9}"/>
                  </a:ext>
                </a:extLst>
              </p:cNvPr>
              <p:cNvSpPr/>
              <p:nvPr/>
            </p:nvSpPr>
            <p:spPr>
              <a:xfrm>
                <a:off x="7539917" y="-1817519"/>
                <a:ext cx="8163316" cy="4961835"/>
              </a:xfrm>
              <a:custGeom>
                <a:avLst/>
                <a:gdLst>
                  <a:gd name="connsiteX0" fmla="*/ 144732 w 8163316"/>
                  <a:gd name="connsiteY0" fmla="*/ 0 h 4961835"/>
                  <a:gd name="connsiteX1" fmla="*/ 74393 w 8163316"/>
                  <a:gd name="connsiteY1" fmla="*/ 797170 h 4961835"/>
                  <a:gd name="connsiteX2" fmla="*/ 1059132 w 8163316"/>
                  <a:gd name="connsiteY2" fmla="*/ 1758462 h 4961835"/>
                  <a:gd name="connsiteX3" fmla="*/ 2958270 w 8163316"/>
                  <a:gd name="connsiteY3" fmla="*/ 2274277 h 4961835"/>
                  <a:gd name="connsiteX4" fmla="*/ 6146947 w 8163316"/>
                  <a:gd name="connsiteY4" fmla="*/ 4829908 h 4961835"/>
                  <a:gd name="connsiteX5" fmla="*/ 8163316 w 8163316"/>
                  <a:gd name="connsiteY5" fmla="*/ 4618893 h 4961835"/>
                  <a:gd name="connsiteX6" fmla="*/ 8163316 w 8163316"/>
                  <a:gd name="connsiteY6" fmla="*/ 4618893 h 49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16" h="4961835">
                    <a:moveTo>
                      <a:pt x="144732" y="0"/>
                    </a:moveTo>
                    <a:cubicBezTo>
                      <a:pt x="33362" y="252046"/>
                      <a:pt x="-78007" y="504093"/>
                      <a:pt x="74393" y="797170"/>
                    </a:cubicBezTo>
                    <a:cubicBezTo>
                      <a:pt x="226793" y="1090247"/>
                      <a:pt x="578486" y="1512278"/>
                      <a:pt x="1059132" y="1758462"/>
                    </a:cubicBezTo>
                    <a:cubicBezTo>
                      <a:pt x="1539778" y="2004646"/>
                      <a:pt x="2110301" y="1762369"/>
                      <a:pt x="2958270" y="2274277"/>
                    </a:cubicBezTo>
                    <a:cubicBezTo>
                      <a:pt x="3806239" y="2786185"/>
                      <a:pt x="5279439" y="4439139"/>
                      <a:pt x="6146947" y="4829908"/>
                    </a:cubicBezTo>
                    <a:cubicBezTo>
                      <a:pt x="7014455" y="5220677"/>
                      <a:pt x="8163316" y="4618893"/>
                      <a:pt x="8163316" y="4618893"/>
                    </a:cubicBezTo>
                    <a:lnTo>
                      <a:pt x="8163316" y="4618893"/>
                    </a:lnTo>
                  </a:path>
                </a:pathLst>
              </a:custGeom>
              <a:noFill/>
              <a:ln w="5397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形状 118">
                <a:extLst>
                  <a:ext uri="{FF2B5EF4-FFF2-40B4-BE49-F238E27FC236}">
                    <a16:creationId xmlns:a16="http://schemas.microsoft.com/office/drawing/2014/main" id="{87B02CB6-CC48-4D22-B16F-1C03888D90D8}"/>
                  </a:ext>
                </a:extLst>
              </p:cNvPr>
              <p:cNvSpPr/>
              <p:nvPr/>
            </p:nvSpPr>
            <p:spPr>
              <a:xfrm>
                <a:off x="5611383" y="-366954"/>
                <a:ext cx="9132643" cy="4969392"/>
              </a:xfrm>
              <a:custGeom>
                <a:avLst/>
                <a:gdLst>
                  <a:gd name="connsiteX0" fmla="*/ 0 w 7596554"/>
                  <a:gd name="connsiteY0" fmla="*/ 0 h 4093227"/>
                  <a:gd name="connsiteX1" fmla="*/ 633047 w 7596554"/>
                  <a:gd name="connsiteY1" fmla="*/ 890954 h 4093227"/>
                  <a:gd name="connsiteX2" fmla="*/ 1969477 w 7596554"/>
                  <a:gd name="connsiteY2" fmla="*/ 1055077 h 4093227"/>
                  <a:gd name="connsiteX3" fmla="*/ 3165231 w 7596554"/>
                  <a:gd name="connsiteY3" fmla="*/ 1594339 h 4093227"/>
                  <a:gd name="connsiteX4" fmla="*/ 5439508 w 7596554"/>
                  <a:gd name="connsiteY4" fmla="*/ 3798277 h 4093227"/>
                  <a:gd name="connsiteX5" fmla="*/ 7596554 w 7596554"/>
                  <a:gd name="connsiteY5" fmla="*/ 4009293 h 40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554" h="4093227">
                    <a:moveTo>
                      <a:pt x="0" y="0"/>
                    </a:moveTo>
                    <a:cubicBezTo>
                      <a:pt x="152400" y="357554"/>
                      <a:pt x="304801" y="715108"/>
                      <a:pt x="633047" y="890954"/>
                    </a:cubicBezTo>
                    <a:cubicBezTo>
                      <a:pt x="961293" y="1066800"/>
                      <a:pt x="1547446" y="937846"/>
                      <a:pt x="1969477" y="1055077"/>
                    </a:cubicBezTo>
                    <a:cubicBezTo>
                      <a:pt x="2391508" y="1172308"/>
                      <a:pt x="2586893" y="1137139"/>
                      <a:pt x="3165231" y="1594339"/>
                    </a:cubicBezTo>
                    <a:cubicBezTo>
                      <a:pt x="3743570" y="2051539"/>
                      <a:pt x="4700954" y="3395785"/>
                      <a:pt x="5439508" y="3798277"/>
                    </a:cubicBezTo>
                    <a:cubicBezTo>
                      <a:pt x="6178062" y="4200769"/>
                      <a:pt x="6887308" y="4105031"/>
                      <a:pt x="7596554" y="4009293"/>
                    </a:cubicBezTo>
                  </a:path>
                </a:pathLst>
              </a:custGeom>
              <a:noFill/>
              <a:ln w="5397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Picture 13">
            <a:extLst>
              <a:ext uri="{FF2B5EF4-FFF2-40B4-BE49-F238E27FC236}">
                <a16:creationId xmlns:a16="http://schemas.microsoft.com/office/drawing/2014/main" id="{AFA0A166-7D47-4B17-901A-7D15FBE15925}"/>
              </a:ext>
            </a:extLst>
          </p:cNvPr>
          <p:cNvPicPr>
            <a:picLocks noChangeAspect="1"/>
          </p:cNvPicPr>
          <p:nvPr/>
        </p:nvPicPr>
        <p:blipFill rotWithShape="1">
          <a:blip r:embed="rId3">
            <a:extLst>
              <a:ext uri="{28A0092B-C50C-407E-A947-70E740481C1C}">
                <a14:useLocalDpi xmlns:a14="http://schemas.microsoft.com/office/drawing/2010/main" val="0"/>
              </a:ext>
            </a:extLst>
          </a:blip>
          <a:srcRect l="21277" t="-459" r="30445" b="459"/>
          <a:stretch/>
        </p:blipFill>
        <p:spPr>
          <a:xfrm>
            <a:off x="4649902" y="2259928"/>
            <a:ext cx="1255460" cy="1363378"/>
          </a:xfrm>
          <a:prstGeom prst="rect">
            <a:avLst/>
          </a:prstGeom>
        </p:spPr>
      </p:pic>
      <p:pic>
        <p:nvPicPr>
          <p:cNvPr id="16" name="Picture 15">
            <a:extLst>
              <a:ext uri="{FF2B5EF4-FFF2-40B4-BE49-F238E27FC236}">
                <a16:creationId xmlns:a16="http://schemas.microsoft.com/office/drawing/2014/main" id="{C20B7252-9FBB-439E-BE36-9863C01DE27B}"/>
              </a:ext>
            </a:extLst>
          </p:cNvPr>
          <p:cNvPicPr>
            <a:picLocks noChangeAspect="1"/>
          </p:cNvPicPr>
          <p:nvPr/>
        </p:nvPicPr>
        <p:blipFill rotWithShape="1">
          <a:blip r:embed="rId4">
            <a:extLst>
              <a:ext uri="{28A0092B-C50C-407E-A947-70E740481C1C}">
                <a14:useLocalDpi xmlns:a14="http://schemas.microsoft.com/office/drawing/2010/main" val="0"/>
              </a:ext>
            </a:extLst>
          </a:blip>
          <a:srcRect r="46293"/>
          <a:stretch/>
        </p:blipFill>
        <p:spPr>
          <a:xfrm>
            <a:off x="6592302" y="2601753"/>
            <a:ext cx="1442668" cy="1408331"/>
          </a:xfrm>
          <a:prstGeom prst="rect">
            <a:avLst/>
          </a:prstGeom>
        </p:spPr>
      </p:pic>
      <p:pic>
        <p:nvPicPr>
          <p:cNvPr id="18" name="Picture 17">
            <a:extLst>
              <a:ext uri="{FF2B5EF4-FFF2-40B4-BE49-F238E27FC236}">
                <a16:creationId xmlns:a16="http://schemas.microsoft.com/office/drawing/2014/main" id="{3A7323B0-3A72-44E1-A348-D82E41AF8468}"/>
              </a:ext>
            </a:extLst>
          </p:cNvPr>
          <p:cNvPicPr>
            <a:picLocks noChangeAspect="1"/>
          </p:cNvPicPr>
          <p:nvPr/>
        </p:nvPicPr>
        <p:blipFill rotWithShape="1">
          <a:blip r:embed="rId5">
            <a:extLst>
              <a:ext uri="{28A0092B-C50C-407E-A947-70E740481C1C}">
                <a14:useLocalDpi xmlns:a14="http://schemas.microsoft.com/office/drawing/2010/main" val="0"/>
              </a:ext>
            </a:extLst>
          </a:blip>
          <a:srcRect l="27371" r="11349"/>
          <a:stretch/>
        </p:blipFill>
        <p:spPr>
          <a:xfrm>
            <a:off x="8503958" y="2318463"/>
            <a:ext cx="1533249" cy="1311792"/>
          </a:xfrm>
          <a:prstGeom prst="rect">
            <a:avLst/>
          </a:prstGeom>
        </p:spPr>
      </p:pic>
      <p:pic>
        <p:nvPicPr>
          <p:cNvPr id="7" name="Picture 6">
            <a:extLst>
              <a:ext uri="{FF2B5EF4-FFF2-40B4-BE49-F238E27FC236}">
                <a16:creationId xmlns:a16="http://schemas.microsoft.com/office/drawing/2014/main" id="{CC9A9DE7-62A8-C37B-F732-34E82E4F4049}"/>
              </a:ext>
            </a:extLst>
          </p:cNvPr>
          <p:cNvPicPr>
            <a:picLocks noChangeAspect="1"/>
          </p:cNvPicPr>
          <p:nvPr/>
        </p:nvPicPr>
        <p:blipFill>
          <a:blip r:embed="rId6"/>
          <a:stretch>
            <a:fillRect/>
          </a:stretch>
        </p:blipFill>
        <p:spPr>
          <a:xfrm>
            <a:off x="705685" y="2132219"/>
            <a:ext cx="1372269" cy="1158555"/>
          </a:xfrm>
          <a:prstGeom prst="rect">
            <a:avLst/>
          </a:prstGeom>
        </p:spPr>
      </p:pic>
      <p:pic>
        <p:nvPicPr>
          <p:cNvPr id="20" name="Picture 19">
            <a:extLst>
              <a:ext uri="{FF2B5EF4-FFF2-40B4-BE49-F238E27FC236}">
                <a16:creationId xmlns:a16="http://schemas.microsoft.com/office/drawing/2014/main" id="{74D941AF-F1FE-496C-AA0F-83E093063F6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33650" y="3617717"/>
            <a:ext cx="4275508" cy="4275508"/>
          </a:xfrm>
          <a:prstGeom prst="rect">
            <a:avLst/>
          </a:prstGeom>
        </p:spPr>
      </p:pic>
      <p:pic>
        <p:nvPicPr>
          <p:cNvPr id="9" name="Picture 8">
            <a:extLst>
              <a:ext uri="{FF2B5EF4-FFF2-40B4-BE49-F238E27FC236}">
                <a16:creationId xmlns:a16="http://schemas.microsoft.com/office/drawing/2014/main" id="{496185C3-FAFE-9584-0350-E883404C7ED4}"/>
              </a:ext>
            </a:extLst>
          </p:cNvPr>
          <p:cNvPicPr>
            <a:picLocks noChangeAspect="1"/>
          </p:cNvPicPr>
          <p:nvPr/>
        </p:nvPicPr>
        <p:blipFill>
          <a:blip r:embed="rId8"/>
          <a:stretch>
            <a:fillRect/>
          </a:stretch>
        </p:blipFill>
        <p:spPr>
          <a:xfrm>
            <a:off x="2694100" y="2056948"/>
            <a:ext cx="1517978" cy="1455415"/>
          </a:xfrm>
          <a:prstGeom prst="rect">
            <a:avLst/>
          </a:prstGeom>
        </p:spPr>
      </p:pic>
      <p:pic>
        <p:nvPicPr>
          <p:cNvPr id="11" name="Picture 10">
            <a:extLst>
              <a:ext uri="{FF2B5EF4-FFF2-40B4-BE49-F238E27FC236}">
                <a16:creationId xmlns:a16="http://schemas.microsoft.com/office/drawing/2014/main" id="{6E16E2A3-E399-090F-1E59-1AFA519F1AAC}"/>
              </a:ext>
            </a:extLst>
          </p:cNvPr>
          <p:cNvPicPr>
            <a:picLocks noChangeAspect="1"/>
          </p:cNvPicPr>
          <p:nvPr/>
        </p:nvPicPr>
        <p:blipFill>
          <a:blip r:embed="rId9"/>
          <a:stretch>
            <a:fillRect/>
          </a:stretch>
        </p:blipFill>
        <p:spPr>
          <a:xfrm>
            <a:off x="4646726" y="2269579"/>
            <a:ext cx="1246301" cy="1393444"/>
          </a:xfrm>
          <a:prstGeom prst="rect">
            <a:avLst/>
          </a:prstGeom>
        </p:spPr>
      </p:pic>
      <p:pic>
        <p:nvPicPr>
          <p:cNvPr id="13" name="Picture 12">
            <a:extLst>
              <a:ext uri="{FF2B5EF4-FFF2-40B4-BE49-F238E27FC236}">
                <a16:creationId xmlns:a16="http://schemas.microsoft.com/office/drawing/2014/main" id="{CAFF896D-81E2-AC73-E175-9738B7F40710}"/>
              </a:ext>
            </a:extLst>
          </p:cNvPr>
          <p:cNvPicPr>
            <a:picLocks noChangeAspect="1"/>
          </p:cNvPicPr>
          <p:nvPr/>
        </p:nvPicPr>
        <p:blipFill>
          <a:blip r:embed="rId10"/>
          <a:stretch>
            <a:fillRect/>
          </a:stretch>
        </p:blipFill>
        <p:spPr>
          <a:xfrm>
            <a:off x="6603628" y="2601752"/>
            <a:ext cx="1389996" cy="1384238"/>
          </a:xfrm>
          <a:prstGeom prst="rect">
            <a:avLst/>
          </a:prstGeom>
        </p:spPr>
      </p:pic>
      <p:pic>
        <p:nvPicPr>
          <p:cNvPr id="15" name="Picture 14">
            <a:extLst>
              <a:ext uri="{FF2B5EF4-FFF2-40B4-BE49-F238E27FC236}">
                <a16:creationId xmlns:a16="http://schemas.microsoft.com/office/drawing/2014/main" id="{59FEAEE3-B398-2F9B-E92B-4EF5AF6DDD3A}"/>
              </a:ext>
            </a:extLst>
          </p:cNvPr>
          <p:cNvPicPr>
            <a:picLocks noChangeAspect="1"/>
          </p:cNvPicPr>
          <p:nvPr/>
        </p:nvPicPr>
        <p:blipFill>
          <a:blip r:embed="rId11"/>
          <a:stretch>
            <a:fillRect/>
          </a:stretch>
        </p:blipFill>
        <p:spPr>
          <a:xfrm>
            <a:off x="8501688" y="2318623"/>
            <a:ext cx="1517169" cy="1311632"/>
          </a:xfrm>
          <a:prstGeom prst="rect">
            <a:avLst/>
          </a:prstGeom>
        </p:spPr>
      </p:pic>
      <p:pic>
        <p:nvPicPr>
          <p:cNvPr id="8" name="Picture 7">
            <a:extLst>
              <a:ext uri="{FF2B5EF4-FFF2-40B4-BE49-F238E27FC236}">
                <a16:creationId xmlns:a16="http://schemas.microsoft.com/office/drawing/2014/main" id="{D075DBCC-E21E-4E39-946D-958AF27B95F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27438" y="1264705"/>
            <a:ext cx="3104460" cy="2843874"/>
          </a:xfrm>
          <a:prstGeom prst="rect">
            <a:avLst/>
          </a:prstGeom>
        </p:spPr>
      </p:pic>
      <p:pic>
        <p:nvPicPr>
          <p:cNvPr id="39" name="Picture 38">
            <a:extLst>
              <a:ext uri="{FF2B5EF4-FFF2-40B4-BE49-F238E27FC236}">
                <a16:creationId xmlns:a16="http://schemas.microsoft.com/office/drawing/2014/main" id="{4FEAD58A-BCA0-4157-B839-3240626195A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963572" y="1170598"/>
            <a:ext cx="3104460" cy="3104458"/>
          </a:xfrm>
          <a:prstGeom prst="rect">
            <a:avLst/>
          </a:prstGeom>
        </p:spPr>
      </p:pic>
      <p:pic>
        <p:nvPicPr>
          <p:cNvPr id="42" name="Picture 41">
            <a:extLst>
              <a:ext uri="{FF2B5EF4-FFF2-40B4-BE49-F238E27FC236}">
                <a16:creationId xmlns:a16="http://schemas.microsoft.com/office/drawing/2014/main" id="{CCA11AD9-0808-41EE-8B47-90ECB21F6040}"/>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49713" y="1764543"/>
            <a:ext cx="3104460" cy="3104458"/>
          </a:xfrm>
          <a:prstGeom prst="rect">
            <a:avLst/>
          </a:prstGeom>
        </p:spPr>
      </p:pic>
      <p:pic>
        <p:nvPicPr>
          <p:cNvPr id="40" name="Picture 39">
            <a:extLst>
              <a:ext uri="{FF2B5EF4-FFF2-40B4-BE49-F238E27FC236}">
                <a16:creationId xmlns:a16="http://schemas.microsoft.com/office/drawing/2014/main" id="{FD4FAF2D-1AFA-404D-921B-A701444826F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753493" y="1302559"/>
            <a:ext cx="3104460" cy="3104458"/>
          </a:xfrm>
          <a:prstGeom prst="rect">
            <a:avLst/>
          </a:prstGeom>
        </p:spPr>
      </p:pic>
      <p:pic>
        <p:nvPicPr>
          <p:cNvPr id="43" name="Picture 42">
            <a:extLst>
              <a:ext uri="{FF2B5EF4-FFF2-40B4-BE49-F238E27FC236}">
                <a16:creationId xmlns:a16="http://schemas.microsoft.com/office/drawing/2014/main" id="{7D1CEE38-0CFE-4D31-9643-E8874A14794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752676" y="1405431"/>
            <a:ext cx="3104460" cy="3104458"/>
          </a:xfrm>
          <a:prstGeom prst="rect">
            <a:avLst/>
          </a:prstGeom>
        </p:spPr>
      </p:pic>
      <p:pic>
        <p:nvPicPr>
          <p:cNvPr id="10" name="Picture 9">
            <a:extLst>
              <a:ext uri="{FF2B5EF4-FFF2-40B4-BE49-F238E27FC236}">
                <a16:creationId xmlns:a16="http://schemas.microsoft.com/office/drawing/2014/main" id="{220C3111-BC2D-3B11-13EA-FB43C642B3E6}"/>
              </a:ext>
            </a:extLst>
          </p:cNvPr>
          <p:cNvPicPr>
            <a:picLocks noChangeAspect="1"/>
          </p:cNvPicPr>
          <p:nvPr/>
        </p:nvPicPr>
        <p:blipFill>
          <a:blip r:embed="rId13"/>
          <a:stretch>
            <a:fillRect/>
          </a:stretch>
        </p:blipFill>
        <p:spPr>
          <a:xfrm>
            <a:off x="3850578" y="6153723"/>
            <a:ext cx="8157012" cy="951943"/>
          </a:xfrm>
          <a:prstGeom prst="rect">
            <a:avLst/>
          </a:prstGeom>
        </p:spPr>
      </p:pic>
    </p:spTree>
    <p:extLst>
      <p:ext uri="{BB962C8B-B14F-4D97-AF65-F5344CB8AC3E}">
        <p14:creationId xmlns:p14="http://schemas.microsoft.com/office/powerpoint/2010/main" val="3543311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ppt_x"/>
                                          </p:val>
                                        </p:tav>
                                        <p:tav tm="100000">
                                          <p:val>
                                            <p:strVal val="#ppt_x"/>
                                          </p:val>
                                        </p:tav>
                                      </p:tavLst>
                                    </p:anim>
                                    <p:anim calcmode="lin" valueType="num">
                                      <p:cBhvr additive="base">
                                        <p:cTn id="8" dur="1000" fill="hold"/>
                                        <p:tgtEl>
                                          <p:spTgt spid="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ppt_x"/>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par>
                                <p:cTn id="44" presetID="16" presetClass="entr" presetSubtype="26"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Horizontal)">
                                      <p:cBhvr>
                                        <p:cTn id="46" dur="500"/>
                                        <p:tgtEl>
                                          <p:spTgt spid="20"/>
                                        </p:tgtEl>
                                      </p:cBhvr>
                                    </p:animEffect>
                                  </p:childTnLst>
                                </p:cTn>
                              </p:par>
                              <p:par>
                                <p:cTn id="47" presetID="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1000" fill="hold"/>
                                        <p:tgtEl>
                                          <p:spTgt spid="4"/>
                                        </p:tgtEl>
                                        <p:attrNameLst>
                                          <p:attrName>ppt_x</p:attrName>
                                        </p:attrNameLst>
                                      </p:cBhvr>
                                      <p:tavLst>
                                        <p:tav tm="0">
                                          <p:val>
                                            <p:strVal val="#ppt_x"/>
                                          </p:val>
                                        </p:tav>
                                        <p:tav tm="100000">
                                          <p:val>
                                            <p:strVal val="#ppt_x"/>
                                          </p:val>
                                        </p:tav>
                                      </p:tavLst>
                                    </p:anim>
                                    <p:anim calcmode="lin" valueType="num">
                                      <p:cBhvr additive="base">
                                        <p:cTn id="50" dur="1000" fill="hold"/>
                                        <p:tgtEl>
                                          <p:spTgt spid="4"/>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anim calcmode="lin" valueType="num">
                                      <p:cBhvr>
                                        <p:cTn id="55" dur="500" fill="hold"/>
                                        <p:tgtEl>
                                          <p:spTgt spid="102"/>
                                        </p:tgtEl>
                                        <p:attrNameLst>
                                          <p:attrName>ppt_x</p:attrName>
                                        </p:attrNameLst>
                                      </p:cBhvr>
                                      <p:tavLst>
                                        <p:tav tm="0">
                                          <p:val>
                                            <p:strVal val="#ppt_x"/>
                                          </p:val>
                                        </p:tav>
                                        <p:tav tm="100000">
                                          <p:val>
                                            <p:strVal val="#ppt_x"/>
                                          </p:val>
                                        </p:tav>
                                      </p:tavLst>
                                    </p:anim>
                                    <p:anim calcmode="lin" valueType="num">
                                      <p:cBhvr>
                                        <p:cTn id="56" dur="500" fill="hold"/>
                                        <p:tgtEl>
                                          <p:spTgt spid="102"/>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anim calcmode="lin" valueType="num">
                                      <p:cBhvr>
                                        <p:cTn id="61" dur="500" fill="hold"/>
                                        <p:tgtEl>
                                          <p:spTgt spid="5"/>
                                        </p:tgtEl>
                                        <p:attrNameLst>
                                          <p:attrName>ppt_x</p:attrName>
                                        </p:attrNameLst>
                                      </p:cBhvr>
                                      <p:tavLst>
                                        <p:tav tm="0">
                                          <p:val>
                                            <p:strVal val="#ppt_x"/>
                                          </p:val>
                                        </p:tav>
                                        <p:tav tm="100000">
                                          <p:val>
                                            <p:strVal val="#ppt_x"/>
                                          </p:val>
                                        </p:tav>
                                      </p:tavLst>
                                    </p:anim>
                                    <p:anim calcmode="lin" valueType="num">
                                      <p:cBhvr>
                                        <p:cTn id="62" dur="500" fill="hold"/>
                                        <p:tgtEl>
                                          <p:spTgt spid="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anim calcmode="lin" valueType="num">
                                      <p:cBhvr>
                                        <p:cTn id="66" dur="500" fill="hold"/>
                                        <p:tgtEl>
                                          <p:spTgt spid="41"/>
                                        </p:tgtEl>
                                        <p:attrNameLst>
                                          <p:attrName>ppt_x</p:attrName>
                                        </p:attrNameLst>
                                      </p:cBhvr>
                                      <p:tavLst>
                                        <p:tav tm="0">
                                          <p:val>
                                            <p:strVal val="#ppt_x"/>
                                          </p:val>
                                        </p:tav>
                                        <p:tav tm="100000">
                                          <p:val>
                                            <p:strVal val="#ppt_x"/>
                                          </p:val>
                                        </p:tav>
                                      </p:tavLst>
                                    </p:anim>
                                    <p:anim calcmode="lin" valueType="num">
                                      <p:cBhvr>
                                        <p:cTn id="67" dur="500" fill="hold"/>
                                        <p:tgtEl>
                                          <p:spTgt spid="41"/>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42" presetClass="entr" presetSubtype="0"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750"/>
                                        <p:tgtEl>
                                          <p:spTgt spid="3"/>
                                        </p:tgtEl>
                                      </p:cBhvr>
                                    </p:animEffect>
                                    <p:anim calcmode="lin" valueType="num">
                                      <p:cBhvr>
                                        <p:cTn id="72" dur="750" fill="hold"/>
                                        <p:tgtEl>
                                          <p:spTgt spid="3"/>
                                        </p:tgtEl>
                                        <p:attrNameLst>
                                          <p:attrName>ppt_x</p:attrName>
                                        </p:attrNameLst>
                                      </p:cBhvr>
                                      <p:tavLst>
                                        <p:tav tm="0">
                                          <p:val>
                                            <p:strVal val="#ppt_x"/>
                                          </p:val>
                                        </p:tav>
                                        <p:tav tm="100000">
                                          <p:val>
                                            <p:strVal val="#ppt_x"/>
                                          </p:val>
                                        </p:tav>
                                      </p:tavLst>
                                    </p:anim>
                                    <p:anim calcmode="lin" valueType="num">
                                      <p:cBhvr>
                                        <p:cTn id="73" dur="750" fill="hold"/>
                                        <p:tgtEl>
                                          <p:spTgt spid="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750"/>
                                        <p:tgtEl>
                                          <p:spTgt spid="6"/>
                                        </p:tgtEl>
                                      </p:cBhvr>
                                    </p:animEffect>
                                    <p:anim calcmode="lin" valueType="num">
                                      <p:cBhvr>
                                        <p:cTn id="77" dur="750" fill="hold"/>
                                        <p:tgtEl>
                                          <p:spTgt spid="6"/>
                                        </p:tgtEl>
                                        <p:attrNameLst>
                                          <p:attrName>ppt_x</p:attrName>
                                        </p:attrNameLst>
                                      </p:cBhvr>
                                      <p:tavLst>
                                        <p:tav tm="0">
                                          <p:val>
                                            <p:strVal val="#ppt_x"/>
                                          </p:val>
                                        </p:tav>
                                        <p:tav tm="100000">
                                          <p:val>
                                            <p:strVal val="#ppt_x"/>
                                          </p:val>
                                        </p:tav>
                                      </p:tavLst>
                                    </p:anim>
                                    <p:anim calcmode="lin" valueType="num">
                                      <p:cBhvr>
                                        <p:cTn id="78" dur="750" fill="hold"/>
                                        <p:tgtEl>
                                          <p:spTgt spid="6"/>
                                        </p:tgtEl>
                                        <p:attrNameLst>
                                          <p:attrName>ppt_y</p:attrName>
                                        </p:attrNameLst>
                                      </p:cBhvr>
                                      <p:tavLst>
                                        <p:tav tm="0">
                                          <p:val>
                                            <p:strVal val="#ppt_y+.1"/>
                                          </p:val>
                                        </p:tav>
                                        <p:tav tm="100000">
                                          <p:val>
                                            <p:strVal val="#ppt_y"/>
                                          </p:val>
                                        </p:tav>
                                      </p:tavLst>
                                    </p:anim>
                                  </p:childTnLst>
                                </p:cTn>
                              </p:par>
                            </p:childTnLst>
                          </p:cTn>
                        </p:par>
                        <p:par>
                          <p:cTn id="79" fill="hold">
                            <p:stCondLst>
                              <p:cond delay="4750"/>
                            </p:stCondLst>
                            <p:childTnLst>
                              <p:par>
                                <p:cTn id="80" presetID="6" presetClass="entr" presetSubtype="16" fill="hold" grpId="0" nodeType="afterEffect">
                                  <p:stCondLst>
                                    <p:cond delay="0"/>
                                  </p:stCondLst>
                                  <p:childTnLst>
                                    <p:set>
                                      <p:cBhvr>
                                        <p:cTn id="81" dur="1" fill="hold">
                                          <p:stCondLst>
                                            <p:cond delay="0"/>
                                          </p:stCondLst>
                                        </p:cTn>
                                        <p:tgtEl>
                                          <p:spTgt spid="140"/>
                                        </p:tgtEl>
                                        <p:attrNameLst>
                                          <p:attrName>style.visibility</p:attrName>
                                        </p:attrNameLst>
                                      </p:cBhvr>
                                      <p:to>
                                        <p:strVal val="visible"/>
                                      </p:to>
                                    </p:set>
                                    <p:animEffect transition="in" filter="circle(in)">
                                      <p:cBhvr>
                                        <p:cTn id="82" dur="1250"/>
                                        <p:tgtEl>
                                          <p:spTgt spid="140"/>
                                        </p:tgtEl>
                                      </p:cBhvr>
                                    </p:animEffect>
                                  </p:childTnLst>
                                </p:cTn>
                              </p:par>
                            </p:childTnLst>
                          </p:cTn>
                        </p:par>
                        <p:par>
                          <p:cTn id="83" fill="hold">
                            <p:stCondLst>
                              <p:cond delay="6000"/>
                            </p:stCondLst>
                            <p:childTnLst>
                              <p:par>
                                <p:cTn id="84" presetID="6"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circle(in)">
                                      <p:cBhvr>
                                        <p:cTn id="86"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89" grpId="0" animBg="1"/>
      <p:bldP spid="41" grpId="0" animBg="1"/>
      <p:bldP spid="140"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
            <a:ext cx="12192002" cy="6858001"/>
            <a:chOff x="0" y="-1"/>
            <a:chExt cx="12192002" cy="6858001"/>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33914" y="-2018732"/>
              <a:ext cx="6553907" cy="10895464"/>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42198" y="-2642199"/>
              <a:ext cx="6824475" cy="1210887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0030" y="-2353972"/>
              <a:ext cx="6851068" cy="11572876"/>
            </a:xfrm>
            <a:prstGeom prst="rect">
              <a:avLst/>
            </a:prstGeom>
          </p:spPr>
        </p:pic>
      </p:grpSp>
      <p:sp>
        <p:nvSpPr>
          <p:cNvPr id="6" name="缺角矩形 5"/>
          <p:cNvSpPr/>
          <p:nvPr/>
        </p:nvSpPr>
        <p:spPr>
          <a:xfrm>
            <a:off x="340042" y="375639"/>
            <a:ext cx="11511915" cy="6330315"/>
          </a:xfrm>
          <a:prstGeom prst="plaque">
            <a:avLst>
              <a:gd name="adj" fmla="val 8476"/>
            </a:avLst>
          </a:prstGeom>
          <a:solidFill>
            <a:schemeClr val="bg1"/>
          </a:solidFill>
          <a:ln w="28575">
            <a:solidFill>
              <a:srgbClr val="F398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985" y="539115"/>
            <a:ext cx="1478915" cy="1478915"/>
          </a:xfrm>
          <a:prstGeom prst="rect">
            <a:avLst/>
          </a:prstGeom>
        </p:spPr>
      </p:pic>
      <p:sp>
        <p:nvSpPr>
          <p:cNvPr id="11" name="文本框 10"/>
          <p:cNvSpPr txBox="1"/>
          <p:nvPr/>
        </p:nvSpPr>
        <p:spPr>
          <a:xfrm>
            <a:off x="3035354" y="780743"/>
            <a:ext cx="4501553" cy="769441"/>
          </a:xfrm>
          <a:prstGeom prst="rect">
            <a:avLst/>
          </a:prstGeom>
          <a:noFill/>
        </p:spPr>
        <p:txBody>
          <a:bodyPr wrap="none" rtlCol="0">
            <a:spAutoFit/>
          </a:bodyPr>
          <a:lstStyle/>
          <a:p>
            <a:r>
              <a:rPr lang="en-US" altLang="zh-CN" sz="4400" b="1" spc="300" dirty="0" err="1">
                <a:solidFill>
                  <a:srgbClr val="FF0000"/>
                </a:solidFill>
                <a:latin typeface="#9Slide03 IcielPanton Black" pitchFamily="2" charset="77"/>
                <a:ea typeface="字魂27号-布丁体" panose="00000500000000000000" pitchFamily="2" charset="-122"/>
              </a:rPr>
              <a:t>Bài</a:t>
            </a:r>
            <a:r>
              <a:rPr lang="en-US" altLang="zh-CN" sz="4400" b="1" spc="300" dirty="0">
                <a:solidFill>
                  <a:srgbClr val="FF0000"/>
                </a:solidFill>
                <a:latin typeface="#9Slide03 IcielPanton Black" pitchFamily="2" charset="77"/>
                <a:ea typeface="字魂27号-布丁体" panose="00000500000000000000" pitchFamily="2" charset="-122"/>
              </a:rPr>
              <a:t> </a:t>
            </a:r>
            <a:r>
              <a:rPr lang="en-US" altLang="zh-CN" sz="4400" b="1" spc="300" dirty="0" err="1">
                <a:solidFill>
                  <a:srgbClr val="FF0000"/>
                </a:solidFill>
                <a:latin typeface="#9Slide03 IcielPanton Black" pitchFamily="2" charset="77"/>
                <a:ea typeface="字魂27号-布丁体" panose="00000500000000000000" pitchFamily="2" charset="-122"/>
              </a:rPr>
              <a:t>tham</a:t>
            </a:r>
            <a:r>
              <a:rPr lang="en-US" altLang="zh-CN" sz="4400" b="1" spc="300" dirty="0">
                <a:solidFill>
                  <a:srgbClr val="FF0000"/>
                </a:solidFill>
                <a:latin typeface="#9Slide03 IcielPanton Black" pitchFamily="2" charset="77"/>
                <a:ea typeface="字魂27号-布丁体" panose="00000500000000000000" pitchFamily="2" charset="-122"/>
              </a:rPr>
              <a:t> </a:t>
            </a:r>
            <a:r>
              <a:rPr lang="en-US" altLang="zh-CN" sz="4400" b="1" spc="300" dirty="0" err="1">
                <a:solidFill>
                  <a:srgbClr val="FF0000"/>
                </a:solidFill>
                <a:latin typeface="#9Slide03 IcielPanton Black" pitchFamily="2" charset="77"/>
                <a:ea typeface="字魂27号-布丁体" panose="00000500000000000000" pitchFamily="2" charset="-122"/>
              </a:rPr>
              <a:t>khảo</a:t>
            </a:r>
            <a:endParaRPr lang="zh-CN" altLang="en-US" sz="4400" b="1" spc="300" dirty="0">
              <a:solidFill>
                <a:srgbClr val="FF0000"/>
              </a:solidFill>
              <a:latin typeface="#9Slide03 IcielPanton Black" pitchFamily="2" charset="77"/>
              <a:ea typeface="字魂27号-布丁体" panose="00000500000000000000" pitchFamily="2" charset="-122"/>
            </a:endParaRPr>
          </a:p>
        </p:txBody>
      </p:sp>
      <p:sp>
        <p:nvSpPr>
          <p:cNvPr id="8" name="圆角矩形标注 7"/>
          <p:cNvSpPr/>
          <p:nvPr/>
        </p:nvSpPr>
        <p:spPr>
          <a:xfrm>
            <a:off x="-1" y="1557116"/>
            <a:ext cx="10177160" cy="5267357"/>
          </a:xfrm>
          <a:prstGeom prst="wedgeRoundRectCallout">
            <a:avLst>
              <a:gd name="adj1" fmla="val 63145"/>
              <a:gd name="adj2" fmla="val 5567"/>
              <a:gd name="adj3" fmla="val 16667"/>
            </a:avLst>
          </a:prstGeom>
          <a:solidFill>
            <a:srgbClr val="F39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0" name="文本框 8">
            <a:extLst>
              <a:ext uri="{FF2B5EF4-FFF2-40B4-BE49-F238E27FC236}">
                <a16:creationId xmlns:a16="http://schemas.microsoft.com/office/drawing/2014/main" id="{C11A0815-B65D-E0C4-DFEB-62F3C594466F}"/>
              </a:ext>
            </a:extLst>
          </p:cNvPr>
          <p:cNvSpPr txBox="1"/>
          <p:nvPr/>
        </p:nvSpPr>
        <p:spPr>
          <a:xfrm>
            <a:off x="318586" y="1715513"/>
            <a:ext cx="9757372" cy="4147161"/>
          </a:xfrm>
          <a:prstGeom prst="rect">
            <a:avLst/>
          </a:prstGeom>
          <a:noFill/>
        </p:spPr>
        <p:txBody>
          <a:bodyPr wrap="square" rtlCol="0" anchor="t">
            <a:spAutoFit/>
          </a:bodyPr>
          <a:lstStyle/>
          <a:p>
            <a:pPr algn="just">
              <a:lnSpc>
                <a:spcPct val="150000"/>
              </a:lnSpc>
            </a:pPr>
            <a:r>
              <a:rPr lang="en-US" sz="3600" dirty="0"/>
              <a:t>     </a:t>
            </a:r>
            <a:r>
              <a:rPr lang="vi-VN" sz="3600" dirty="0"/>
              <a:t>Năm học sắp hết. Chúng em đang bận rộn ôn tập. Tuần sau, cả lớp sẽ thi cuối kì. Em cố gắng ôn tập tốt. Em mong rằng sẽ đạt được kết quả cao. Và bố mẹ sẽ cảm thấy tự hào về em. Em cũng rất háo hức vì sắp được nghỉ hè.</a:t>
            </a:r>
            <a:endParaRPr lang="en-US" altLang="zh-CN" sz="8000" dirty="0">
              <a:latin typeface="Times New Roman" panose="02020603050405020304" pitchFamily="18" charset="0"/>
              <a:ea typeface="思源黑体 CN Regular" panose="020B0500000000000000" pitchFamily="34" charset="-122"/>
              <a:cs typeface="Times New Roman" panose="02020603050405020304" pitchFamily="18" charset="0"/>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10215499" y="2661920"/>
            <a:ext cx="2859228" cy="3200754"/>
          </a:xfrm>
          <a:prstGeom prst="rect">
            <a:avLst/>
          </a:prstGeom>
        </p:spPr>
      </p:pic>
    </p:spTree>
    <p:extLst>
      <p:ext uri="{BB962C8B-B14F-4D97-AF65-F5344CB8AC3E}">
        <p14:creationId xmlns:p14="http://schemas.microsoft.com/office/powerpoint/2010/main" val="163710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
            <a:ext cx="12192002" cy="6858001"/>
            <a:chOff x="0" y="-1"/>
            <a:chExt cx="12192002" cy="6858001"/>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33914" y="-2018732"/>
              <a:ext cx="6553907" cy="10895464"/>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42198" y="-2642199"/>
              <a:ext cx="6824475" cy="1210887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0030" y="-2353972"/>
              <a:ext cx="6851068" cy="11572876"/>
            </a:xfrm>
            <a:prstGeom prst="rect">
              <a:avLst/>
            </a:prstGeom>
          </p:spPr>
        </p:pic>
      </p:grpSp>
      <p:sp>
        <p:nvSpPr>
          <p:cNvPr id="6" name="缺角矩形 5"/>
          <p:cNvSpPr/>
          <p:nvPr/>
        </p:nvSpPr>
        <p:spPr>
          <a:xfrm>
            <a:off x="340042" y="375639"/>
            <a:ext cx="11511915" cy="6330315"/>
          </a:xfrm>
          <a:prstGeom prst="plaque">
            <a:avLst>
              <a:gd name="adj" fmla="val 8476"/>
            </a:avLst>
          </a:prstGeom>
          <a:solidFill>
            <a:schemeClr val="bg1"/>
          </a:solidFill>
          <a:ln w="28575">
            <a:solidFill>
              <a:srgbClr val="F398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985" y="539115"/>
            <a:ext cx="1478915" cy="1478915"/>
          </a:xfrm>
          <a:prstGeom prst="rect">
            <a:avLst/>
          </a:prstGeom>
        </p:spPr>
      </p:pic>
      <p:sp>
        <p:nvSpPr>
          <p:cNvPr id="11" name="文本框 10"/>
          <p:cNvSpPr txBox="1"/>
          <p:nvPr/>
        </p:nvSpPr>
        <p:spPr>
          <a:xfrm>
            <a:off x="3035354" y="780743"/>
            <a:ext cx="4501553" cy="769441"/>
          </a:xfrm>
          <a:prstGeom prst="rect">
            <a:avLst/>
          </a:prstGeom>
          <a:noFill/>
        </p:spPr>
        <p:txBody>
          <a:bodyPr wrap="none" rtlCol="0">
            <a:spAutoFit/>
          </a:bodyPr>
          <a:lstStyle/>
          <a:p>
            <a:r>
              <a:rPr lang="en-US" altLang="zh-CN" sz="4400" b="1" spc="300" dirty="0" err="1">
                <a:solidFill>
                  <a:srgbClr val="FF0000"/>
                </a:solidFill>
                <a:latin typeface="#9Slide03 IcielPanton Black" pitchFamily="2" charset="77"/>
                <a:ea typeface="字魂27号-布丁体" panose="00000500000000000000" pitchFamily="2" charset="-122"/>
              </a:rPr>
              <a:t>Bài</a:t>
            </a:r>
            <a:r>
              <a:rPr lang="en-US" altLang="zh-CN" sz="4400" b="1" spc="300" dirty="0">
                <a:solidFill>
                  <a:srgbClr val="FF0000"/>
                </a:solidFill>
                <a:latin typeface="#9Slide03 IcielPanton Black" pitchFamily="2" charset="77"/>
                <a:ea typeface="字魂27号-布丁体" panose="00000500000000000000" pitchFamily="2" charset="-122"/>
              </a:rPr>
              <a:t> </a:t>
            </a:r>
            <a:r>
              <a:rPr lang="en-US" altLang="zh-CN" sz="4400" b="1" spc="300" dirty="0" err="1">
                <a:solidFill>
                  <a:srgbClr val="FF0000"/>
                </a:solidFill>
                <a:latin typeface="#9Slide03 IcielPanton Black" pitchFamily="2" charset="77"/>
                <a:ea typeface="字魂27号-布丁体" panose="00000500000000000000" pitchFamily="2" charset="-122"/>
              </a:rPr>
              <a:t>tham</a:t>
            </a:r>
            <a:r>
              <a:rPr lang="en-US" altLang="zh-CN" sz="4400" b="1" spc="300" dirty="0">
                <a:solidFill>
                  <a:srgbClr val="FF0000"/>
                </a:solidFill>
                <a:latin typeface="#9Slide03 IcielPanton Black" pitchFamily="2" charset="77"/>
                <a:ea typeface="字魂27号-布丁体" panose="00000500000000000000" pitchFamily="2" charset="-122"/>
              </a:rPr>
              <a:t> </a:t>
            </a:r>
            <a:r>
              <a:rPr lang="en-US" altLang="zh-CN" sz="4400" b="1" spc="300" dirty="0" err="1">
                <a:solidFill>
                  <a:srgbClr val="FF0000"/>
                </a:solidFill>
                <a:latin typeface="#9Slide03 IcielPanton Black" pitchFamily="2" charset="77"/>
                <a:ea typeface="字魂27号-布丁体" panose="00000500000000000000" pitchFamily="2" charset="-122"/>
              </a:rPr>
              <a:t>khảo</a:t>
            </a:r>
            <a:endParaRPr lang="zh-CN" altLang="en-US" sz="4400" b="1" spc="300" dirty="0">
              <a:solidFill>
                <a:srgbClr val="FF0000"/>
              </a:solidFill>
              <a:latin typeface="#9Slide03 IcielPanton Black" pitchFamily="2" charset="77"/>
              <a:ea typeface="字魂27号-布丁体" panose="00000500000000000000" pitchFamily="2" charset="-122"/>
            </a:endParaRPr>
          </a:p>
        </p:txBody>
      </p:sp>
      <p:sp>
        <p:nvSpPr>
          <p:cNvPr id="8" name="圆角矩形标注 7"/>
          <p:cNvSpPr/>
          <p:nvPr/>
        </p:nvSpPr>
        <p:spPr>
          <a:xfrm>
            <a:off x="-1" y="1557116"/>
            <a:ext cx="10177160" cy="5267357"/>
          </a:xfrm>
          <a:prstGeom prst="wedgeRoundRectCallout">
            <a:avLst>
              <a:gd name="adj1" fmla="val 63145"/>
              <a:gd name="adj2" fmla="val 5567"/>
              <a:gd name="adj3" fmla="val 16667"/>
            </a:avLst>
          </a:prstGeom>
          <a:solidFill>
            <a:srgbClr val="F39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0" name="文本框 8">
            <a:extLst>
              <a:ext uri="{FF2B5EF4-FFF2-40B4-BE49-F238E27FC236}">
                <a16:creationId xmlns:a16="http://schemas.microsoft.com/office/drawing/2014/main" id="{C11A0815-B65D-E0C4-DFEB-62F3C594466F}"/>
              </a:ext>
            </a:extLst>
          </p:cNvPr>
          <p:cNvSpPr txBox="1"/>
          <p:nvPr/>
        </p:nvSpPr>
        <p:spPr>
          <a:xfrm>
            <a:off x="318586" y="1715513"/>
            <a:ext cx="9757372" cy="4147161"/>
          </a:xfrm>
          <a:prstGeom prst="rect">
            <a:avLst/>
          </a:prstGeom>
          <a:noFill/>
        </p:spPr>
        <p:txBody>
          <a:bodyPr wrap="square" rtlCol="0" anchor="t">
            <a:spAutoFit/>
          </a:bodyPr>
          <a:lstStyle/>
          <a:p>
            <a:pPr algn="just">
              <a:lnSpc>
                <a:spcPct val="150000"/>
              </a:lnSpc>
            </a:pPr>
            <a:r>
              <a:rPr lang="en-US" sz="3600" dirty="0"/>
              <a:t>     </a:t>
            </a:r>
            <a:r>
              <a:rPr lang="vi-VN" sz="3600" dirty="0"/>
              <a:t>Năm học sắp kết thúc. Em cảm thấy rất vui. Bởi vì thành tích học tập của em rất tốt. Em đã được mẹ mua tặng một chiếc váy mới. Nhưng em mong đợi nhất là đến nghỉ hè. Năm nay, em sẽ được đi du lịch cùng bố mẹ.</a:t>
            </a:r>
            <a:endParaRPr lang="en-US" altLang="zh-CN" sz="4800" dirty="0">
              <a:latin typeface="Times New Roman" panose="02020603050405020304" pitchFamily="18" charset="0"/>
              <a:ea typeface="思源黑体 CN Regular" panose="020B0500000000000000" pitchFamily="34" charset="-122"/>
              <a:cs typeface="Times New Roman" panose="02020603050405020304" pitchFamily="18" charset="0"/>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10215499" y="2661920"/>
            <a:ext cx="2859228" cy="3200754"/>
          </a:xfrm>
          <a:prstGeom prst="rect">
            <a:avLst/>
          </a:prstGeom>
        </p:spPr>
      </p:pic>
    </p:spTree>
    <p:extLst>
      <p:ext uri="{BB962C8B-B14F-4D97-AF65-F5344CB8AC3E}">
        <p14:creationId xmlns:p14="http://schemas.microsoft.com/office/powerpoint/2010/main" val="4229128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
            <a:ext cx="12192002" cy="6858001"/>
            <a:chOff x="0" y="-1"/>
            <a:chExt cx="12192002" cy="6858001"/>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33914" y="-2018732"/>
              <a:ext cx="6553907" cy="10895464"/>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42198" y="-2642199"/>
              <a:ext cx="6824475" cy="1210887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0030" y="-2353972"/>
              <a:ext cx="6851068" cy="11572876"/>
            </a:xfrm>
            <a:prstGeom prst="rect">
              <a:avLst/>
            </a:prstGeom>
          </p:spPr>
        </p:pic>
      </p:grpSp>
      <p:sp>
        <p:nvSpPr>
          <p:cNvPr id="6" name="缺角矩形 5"/>
          <p:cNvSpPr/>
          <p:nvPr/>
        </p:nvSpPr>
        <p:spPr>
          <a:xfrm>
            <a:off x="340042" y="375639"/>
            <a:ext cx="11511915" cy="6330315"/>
          </a:xfrm>
          <a:prstGeom prst="plaque">
            <a:avLst>
              <a:gd name="adj" fmla="val 8476"/>
            </a:avLst>
          </a:prstGeom>
          <a:solidFill>
            <a:schemeClr val="bg1"/>
          </a:solidFill>
          <a:ln w="28575">
            <a:solidFill>
              <a:srgbClr val="F398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985" y="539115"/>
            <a:ext cx="1478915" cy="1478915"/>
          </a:xfrm>
          <a:prstGeom prst="rect">
            <a:avLst/>
          </a:prstGeom>
        </p:spPr>
      </p:pic>
      <p:sp>
        <p:nvSpPr>
          <p:cNvPr id="11" name="文本框 10"/>
          <p:cNvSpPr txBox="1"/>
          <p:nvPr/>
        </p:nvSpPr>
        <p:spPr>
          <a:xfrm>
            <a:off x="3035354" y="780743"/>
            <a:ext cx="4501553" cy="769441"/>
          </a:xfrm>
          <a:prstGeom prst="rect">
            <a:avLst/>
          </a:prstGeom>
          <a:noFill/>
        </p:spPr>
        <p:txBody>
          <a:bodyPr wrap="none" rtlCol="0">
            <a:spAutoFit/>
          </a:bodyPr>
          <a:lstStyle/>
          <a:p>
            <a:r>
              <a:rPr lang="en-US" altLang="zh-CN" sz="4400" b="1" spc="300" dirty="0" err="1">
                <a:solidFill>
                  <a:srgbClr val="FF0000"/>
                </a:solidFill>
                <a:latin typeface="#9Slide03 IcielPanton Black" pitchFamily="2" charset="77"/>
                <a:ea typeface="字魂27号-布丁体" panose="00000500000000000000" pitchFamily="2" charset="-122"/>
              </a:rPr>
              <a:t>Bài</a:t>
            </a:r>
            <a:r>
              <a:rPr lang="en-US" altLang="zh-CN" sz="4400" b="1" spc="300" dirty="0">
                <a:solidFill>
                  <a:srgbClr val="FF0000"/>
                </a:solidFill>
                <a:latin typeface="#9Slide03 IcielPanton Black" pitchFamily="2" charset="77"/>
                <a:ea typeface="字魂27号-布丁体" panose="00000500000000000000" pitchFamily="2" charset="-122"/>
              </a:rPr>
              <a:t> </a:t>
            </a:r>
            <a:r>
              <a:rPr lang="en-US" altLang="zh-CN" sz="4400" b="1" spc="300" dirty="0" err="1">
                <a:solidFill>
                  <a:srgbClr val="FF0000"/>
                </a:solidFill>
                <a:latin typeface="#9Slide03 IcielPanton Black" pitchFamily="2" charset="77"/>
                <a:ea typeface="字魂27号-布丁体" panose="00000500000000000000" pitchFamily="2" charset="-122"/>
              </a:rPr>
              <a:t>tham</a:t>
            </a:r>
            <a:r>
              <a:rPr lang="en-US" altLang="zh-CN" sz="4400" b="1" spc="300" dirty="0">
                <a:solidFill>
                  <a:srgbClr val="FF0000"/>
                </a:solidFill>
                <a:latin typeface="#9Slide03 IcielPanton Black" pitchFamily="2" charset="77"/>
                <a:ea typeface="字魂27号-布丁体" panose="00000500000000000000" pitchFamily="2" charset="-122"/>
              </a:rPr>
              <a:t> </a:t>
            </a:r>
            <a:r>
              <a:rPr lang="en-US" altLang="zh-CN" sz="4400" b="1" spc="300" dirty="0" err="1">
                <a:solidFill>
                  <a:srgbClr val="FF0000"/>
                </a:solidFill>
                <a:latin typeface="#9Slide03 IcielPanton Black" pitchFamily="2" charset="77"/>
                <a:ea typeface="字魂27号-布丁体" panose="00000500000000000000" pitchFamily="2" charset="-122"/>
              </a:rPr>
              <a:t>khảo</a:t>
            </a:r>
            <a:endParaRPr lang="zh-CN" altLang="en-US" sz="4400" b="1" spc="300" dirty="0">
              <a:solidFill>
                <a:srgbClr val="FF0000"/>
              </a:solidFill>
              <a:latin typeface="#9Slide03 IcielPanton Black" pitchFamily="2" charset="77"/>
              <a:ea typeface="字魂27号-布丁体" panose="00000500000000000000" pitchFamily="2" charset="-122"/>
            </a:endParaRPr>
          </a:p>
        </p:txBody>
      </p:sp>
      <p:sp>
        <p:nvSpPr>
          <p:cNvPr id="8" name="圆角矩形标注 7"/>
          <p:cNvSpPr/>
          <p:nvPr/>
        </p:nvSpPr>
        <p:spPr>
          <a:xfrm>
            <a:off x="-1" y="1557116"/>
            <a:ext cx="10177160" cy="5267357"/>
          </a:xfrm>
          <a:prstGeom prst="wedgeRoundRectCallout">
            <a:avLst>
              <a:gd name="adj1" fmla="val 63145"/>
              <a:gd name="adj2" fmla="val 5567"/>
              <a:gd name="adj3" fmla="val 16667"/>
            </a:avLst>
          </a:prstGeom>
          <a:solidFill>
            <a:srgbClr val="F39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0" name="文本框 8">
            <a:extLst>
              <a:ext uri="{FF2B5EF4-FFF2-40B4-BE49-F238E27FC236}">
                <a16:creationId xmlns:a16="http://schemas.microsoft.com/office/drawing/2014/main" id="{C11A0815-B65D-E0C4-DFEB-62F3C594466F}"/>
              </a:ext>
            </a:extLst>
          </p:cNvPr>
          <p:cNvSpPr txBox="1"/>
          <p:nvPr/>
        </p:nvSpPr>
        <p:spPr>
          <a:xfrm>
            <a:off x="419787" y="1523590"/>
            <a:ext cx="9757372" cy="5262979"/>
          </a:xfrm>
          <a:prstGeom prst="rect">
            <a:avLst/>
          </a:prstGeom>
          <a:noFill/>
        </p:spPr>
        <p:txBody>
          <a:bodyPr wrap="square" rtlCol="0" anchor="t">
            <a:spAutoFit/>
          </a:bodyPr>
          <a:lstStyle/>
          <a:p>
            <a:pPr algn="just">
              <a:lnSpc>
                <a:spcPct val="150000"/>
              </a:lnSpc>
            </a:pP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Tiếng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ve</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kêu</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báo</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hiệu</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một</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mùa</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hè</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đã</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đến</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thời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gian</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thấm</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thoắt</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như</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thoi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đưa</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thế</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là</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năm</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học</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sắp</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kết</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thúc</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Lòng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em</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lại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nôn</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nao</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nghĩ</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đến</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một</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mùa</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hè</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được</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vui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chơi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thỏa</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thích</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nhưng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vấn</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vương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nỗi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nhớ</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trường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lớp</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thầy</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cô</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bạn</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bè</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Thầy</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cô</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đã</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dạy</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dỗ</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chúng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em</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một</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năm</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qua,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lời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thầy</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giảng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dễ</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hiểu</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giọng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cô</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ấm</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áp</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Sân</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trường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sạch</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sẽ</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hằng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ngày</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chúng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em</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vui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đùa</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trong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giờ</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ra</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chơi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cùng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bạn</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bè</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p>
          <a:p>
            <a:pPr algn="just">
              <a:lnSpc>
                <a:spcPct val="150000"/>
              </a:lnSpc>
            </a:pP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Tạm</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xa</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thầy</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cô</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bạn</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bè</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xa</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mái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trường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thân</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yêu</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chúng</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em</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sẽ</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trờ</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lại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sau</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thời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gian</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nghi</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CN Regular" panose="020B0500000000000000" pitchFamily="34" charset="-122"/>
                <a:cs typeface="Times New Roman" panose="02020603050405020304" pitchFamily="18" charset="0"/>
              </a:rPr>
              <a:t>hè</a:t>
            </a:r>
            <a:r>
              <a:rPr lang="en-US" altLang="zh-CN" sz="2800" dirty="0">
                <a:latin typeface="Times New Roman" panose="02020603050405020304" pitchFamily="18" charset="0"/>
                <a:ea typeface="思源黑体 CN Regular" panose="020B0500000000000000" pitchFamily="34" charset="-122"/>
                <a:cs typeface="Times New Roman" panose="02020603050405020304" pitchFamily="18" charset="0"/>
              </a:rPr>
              <a:t>.</a:t>
            </a: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10215499" y="2661920"/>
            <a:ext cx="2859228" cy="3200754"/>
          </a:xfrm>
          <a:prstGeom prst="rect">
            <a:avLst/>
          </a:prstGeom>
        </p:spPr>
      </p:pic>
    </p:spTree>
    <p:extLst>
      <p:ext uri="{BB962C8B-B14F-4D97-AF65-F5344CB8AC3E}">
        <p14:creationId xmlns:p14="http://schemas.microsoft.com/office/powerpoint/2010/main" val="696415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1"/>
            <a:ext cx="12192002" cy="6858001"/>
            <a:chOff x="0" y="-1"/>
            <a:chExt cx="12192002" cy="6858001"/>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33914" y="-2018732"/>
              <a:ext cx="6553907" cy="10895464"/>
            </a:xfrm>
            <a:prstGeom prst="rect">
              <a:avLst/>
            </a:pr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42198" y="-2642199"/>
              <a:ext cx="6824475" cy="12108871"/>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0030" y="-2353972"/>
              <a:ext cx="6851068" cy="11572876"/>
            </a:xfrm>
            <a:prstGeom prst="rect">
              <a:avLst/>
            </a:prstGeom>
          </p:spPr>
        </p:pic>
      </p:grpSp>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0" y="669972"/>
            <a:ext cx="3898705" cy="5332128"/>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505824" y="2836576"/>
            <a:ext cx="3686175" cy="4166540"/>
          </a:xfrm>
          <a:prstGeom prst="rect">
            <a:avLst/>
          </a:prstGeom>
        </p:spPr>
      </p:pic>
      <p:sp>
        <p:nvSpPr>
          <p:cNvPr id="28" name="文本框 27"/>
          <p:cNvSpPr txBox="1"/>
          <p:nvPr/>
        </p:nvSpPr>
        <p:spPr>
          <a:xfrm>
            <a:off x="3533121" y="2414807"/>
            <a:ext cx="5854488" cy="1323439"/>
          </a:xfrm>
          <a:prstGeom prst="rect">
            <a:avLst/>
          </a:prstGeom>
          <a:noFill/>
        </p:spPr>
        <p:txBody>
          <a:bodyPr wrap="none" rtlCol="0">
            <a:spAutoFit/>
          </a:bodyPr>
          <a:lstStyle/>
          <a:p>
            <a:r>
              <a:rPr lang="en-US" altLang="zh-CN" sz="8000" spc="300">
                <a:solidFill>
                  <a:srgbClr val="FFFF00"/>
                </a:solidFill>
                <a:latin typeface="#9Slide03 SVNEvery Movie Every " panose="02000500000000000000" pitchFamily="2" charset="77"/>
                <a:ea typeface="字魂27号-布丁体" panose="00000500000000000000" pitchFamily="2" charset="-122"/>
              </a:rPr>
              <a:t>Nghe – </a:t>
            </a:r>
            <a:r>
              <a:rPr lang="en-US" altLang="zh-CN" sz="8000" spc="300" dirty="0" err="1">
                <a:solidFill>
                  <a:srgbClr val="FFFF00"/>
                </a:solidFill>
                <a:latin typeface="#9Slide03 SVNEvery Movie Every " panose="02000500000000000000" pitchFamily="2" charset="77"/>
                <a:ea typeface="字魂27号-布丁体" panose="00000500000000000000" pitchFamily="2" charset="-122"/>
              </a:rPr>
              <a:t>viết</a:t>
            </a:r>
            <a:endParaRPr lang="zh-CN" altLang="en-US" sz="8000" spc="300" dirty="0">
              <a:solidFill>
                <a:srgbClr val="FFFF00"/>
              </a:solidFill>
              <a:latin typeface="#9Slide03 SVNEvery Movie Every " panose="02000500000000000000" pitchFamily="2" charset="77"/>
              <a:ea typeface="字魂27号-布丁体" panose="00000500000000000000" pitchFamily="2" charset="-122"/>
            </a:endParaRPr>
          </a:p>
        </p:txBody>
      </p:sp>
      <p:pic>
        <p:nvPicPr>
          <p:cNvPr id="29" name="图片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3296" y="1487868"/>
            <a:ext cx="1492921" cy="1492921"/>
          </a:xfrm>
          <a:prstGeom prst="rect">
            <a:avLst/>
          </a:prstGeom>
        </p:spPr>
      </p:pic>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75418" y="3883361"/>
            <a:ext cx="1299094" cy="1299094"/>
          </a:xfrm>
          <a:prstGeom prst="rect">
            <a:avLst/>
          </a:prstGeom>
        </p:spPr>
      </p:pic>
    </p:spTree>
    <p:extLst>
      <p:ext uri="{BB962C8B-B14F-4D97-AF65-F5344CB8AC3E}">
        <p14:creationId xmlns:p14="http://schemas.microsoft.com/office/powerpoint/2010/main" val="29136706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
            <a:ext cx="12192002" cy="6858001"/>
            <a:chOff x="0" y="-1"/>
            <a:chExt cx="12192002" cy="6858001"/>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33914" y="-2018732"/>
              <a:ext cx="6553907" cy="10895464"/>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42198" y="-2642199"/>
              <a:ext cx="6824475" cy="1210887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0030" y="-2353972"/>
              <a:ext cx="6851068" cy="11572876"/>
            </a:xfrm>
            <a:prstGeom prst="rect">
              <a:avLst/>
            </a:prstGeom>
          </p:spPr>
        </p:pic>
      </p:grpSp>
      <p:sp>
        <p:nvSpPr>
          <p:cNvPr id="6" name="缺角矩形 5"/>
          <p:cNvSpPr/>
          <p:nvPr/>
        </p:nvSpPr>
        <p:spPr>
          <a:xfrm>
            <a:off x="340042" y="375639"/>
            <a:ext cx="11511915" cy="6330315"/>
          </a:xfrm>
          <a:prstGeom prst="plaque">
            <a:avLst>
              <a:gd name="adj" fmla="val 8476"/>
            </a:avLst>
          </a:prstGeom>
          <a:solidFill>
            <a:schemeClr val="bg1"/>
          </a:solidFill>
          <a:ln w="28575">
            <a:solidFill>
              <a:srgbClr val="F398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985" y="539115"/>
            <a:ext cx="1478915" cy="1478915"/>
          </a:xfrm>
          <a:prstGeom prst="rect">
            <a:avLst/>
          </a:prstGeom>
        </p:spPr>
      </p:pic>
      <p:sp>
        <p:nvSpPr>
          <p:cNvPr id="11" name="文本框 10"/>
          <p:cNvSpPr txBox="1"/>
          <p:nvPr/>
        </p:nvSpPr>
        <p:spPr>
          <a:xfrm>
            <a:off x="3035354" y="780743"/>
            <a:ext cx="5145961" cy="769441"/>
          </a:xfrm>
          <a:prstGeom prst="rect">
            <a:avLst/>
          </a:prstGeom>
          <a:noFill/>
        </p:spPr>
        <p:txBody>
          <a:bodyPr wrap="none" rtlCol="0">
            <a:spAutoFit/>
          </a:bodyPr>
          <a:lstStyle/>
          <a:p>
            <a:r>
              <a:rPr lang="en-US" altLang="zh-CN" sz="4400" b="1" spc="300" dirty="0" err="1">
                <a:solidFill>
                  <a:srgbClr val="FF0000"/>
                </a:solidFill>
                <a:latin typeface="#9Slide03 IcielPanton Black" pitchFamily="2" charset="77"/>
                <a:ea typeface="字魂27号-布丁体" panose="00000500000000000000" pitchFamily="2" charset="-122"/>
              </a:rPr>
              <a:t>Tiếng</a:t>
            </a:r>
            <a:r>
              <a:rPr lang="en-US" altLang="zh-CN" sz="4400" b="1" spc="300" dirty="0">
                <a:solidFill>
                  <a:srgbClr val="FF0000"/>
                </a:solidFill>
                <a:latin typeface="#9Slide03 IcielPanton Black" pitchFamily="2" charset="77"/>
                <a:ea typeface="字魂27号-布丁体" panose="00000500000000000000" pitchFamily="2" charset="-122"/>
              </a:rPr>
              <a:t> </a:t>
            </a:r>
            <a:r>
              <a:rPr lang="en-US" altLang="zh-CN" sz="4400" b="1" spc="300" dirty="0" err="1">
                <a:solidFill>
                  <a:srgbClr val="FF0000"/>
                </a:solidFill>
                <a:latin typeface="#9Slide03 IcielPanton Black" pitchFamily="2" charset="77"/>
                <a:ea typeface="字魂27号-布丁体" panose="00000500000000000000" pitchFamily="2" charset="-122"/>
              </a:rPr>
              <a:t>gà</a:t>
            </a:r>
            <a:r>
              <a:rPr lang="en-US" altLang="zh-CN" sz="4400" b="1" spc="300" dirty="0">
                <a:solidFill>
                  <a:srgbClr val="FF0000"/>
                </a:solidFill>
                <a:latin typeface="#9Slide03 IcielPanton Black" pitchFamily="2" charset="77"/>
                <a:ea typeface="字魂27号-布丁体" panose="00000500000000000000" pitchFamily="2" charset="-122"/>
              </a:rPr>
              <a:t> </a:t>
            </a:r>
            <a:r>
              <a:rPr lang="en-US" altLang="zh-CN" sz="4400" b="1" spc="300" dirty="0" err="1">
                <a:solidFill>
                  <a:srgbClr val="FF0000"/>
                </a:solidFill>
                <a:latin typeface="#9Slide03 IcielPanton Black" pitchFamily="2" charset="77"/>
                <a:ea typeface="字魂27号-布丁体" panose="00000500000000000000" pitchFamily="2" charset="-122"/>
              </a:rPr>
              <a:t>mở</a:t>
            </a:r>
            <a:r>
              <a:rPr lang="en-US" altLang="zh-CN" sz="4400" b="1" spc="300" dirty="0">
                <a:solidFill>
                  <a:srgbClr val="FF0000"/>
                </a:solidFill>
                <a:latin typeface="#9Slide03 IcielPanton Black" pitchFamily="2" charset="77"/>
                <a:ea typeface="字魂27号-布丁体" panose="00000500000000000000" pitchFamily="2" charset="-122"/>
              </a:rPr>
              <a:t> </a:t>
            </a:r>
            <a:r>
              <a:rPr lang="en-US" altLang="zh-CN" sz="4400" b="1" spc="300" dirty="0" err="1">
                <a:solidFill>
                  <a:srgbClr val="FF0000"/>
                </a:solidFill>
                <a:latin typeface="#9Slide03 IcielPanton Black" pitchFamily="2" charset="77"/>
                <a:ea typeface="字魂27号-布丁体" panose="00000500000000000000" pitchFamily="2" charset="-122"/>
              </a:rPr>
              <a:t>cửa</a:t>
            </a:r>
            <a:endParaRPr lang="zh-CN" altLang="en-US" sz="4400" b="1" spc="300" dirty="0">
              <a:solidFill>
                <a:srgbClr val="FF0000"/>
              </a:solidFill>
              <a:latin typeface="#9Slide03 IcielPanton Black" pitchFamily="2" charset="77"/>
              <a:ea typeface="字魂27号-布丁体" panose="00000500000000000000" pitchFamily="2" charset="-122"/>
            </a:endParaRPr>
          </a:p>
        </p:txBody>
      </p:sp>
      <p:sp>
        <p:nvSpPr>
          <p:cNvPr id="8" name="圆角矩形标注 7"/>
          <p:cNvSpPr/>
          <p:nvPr/>
        </p:nvSpPr>
        <p:spPr>
          <a:xfrm>
            <a:off x="569778" y="1791811"/>
            <a:ext cx="9441121" cy="4557464"/>
          </a:xfrm>
          <a:prstGeom prst="wedgeRoundRectCallout">
            <a:avLst>
              <a:gd name="adj1" fmla="val 63145"/>
              <a:gd name="adj2" fmla="val 5567"/>
              <a:gd name="adj3" fmla="val 16667"/>
            </a:avLst>
          </a:prstGeom>
          <a:solidFill>
            <a:srgbClr val="F39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9" name="文本框 8"/>
          <p:cNvSpPr txBox="1"/>
          <p:nvPr/>
        </p:nvSpPr>
        <p:spPr>
          <a:xfrm>
            <a:off x="1280810" y="1893614"/>
            <a:ext cx="4327525" cy="3905043"/>
          </a:xfrm>
          <a:prstGeom prst="rect">
            <a:avLst/>
          </a:prstGeom>
          <a:noFill/>
        </p:spPr>
        <p:txBody>
          <a:bodyPr wrap="square" rtlCol="0" anchor="t">
            <a:spAutoFit/>
          </a:bodyPr>
          <a:lstStyle/>
          <a:p>
            <a:pPr>
              <a:lnSpc>
                <a:spcPct val="150000"/>
              </a:lnSpc>
            </a:pPr>
            <a:r>
              <a:rPr lang="en-US" altLang="zh-CN" sz="2400" dirty="0" err="1">
                <a:solidFill>
                  <a:srgbClr val="FFFF00"/>
                </a:solidFill>
                <a:latin typeface="#9Slide03 BoosterNextFYBlack" panose="02000A03000000020004" pitchFamily="2" charset="77"/>
                <a:ea typeface="思源黑体 CN Regular" panose="020B0500000000000000" pitchFamily="34" charset="-122"/>
              </a:rPr>
              <a:t>Em</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bừng</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tỉnh</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dậy</a:t>
            </a:r>
            <a:endParaRPr lang="en-US" altLang="zh-CN" sz="2400" dirty="0">
              <a:solidFill>
                <a:srgbClr val="FFFF00"/>
              </a:solidFill>
              <a:latin typeface="#9Slide03 BoosterNextFYBlack" panose="02000A03000000020004" pitchFamily="2" charset="77"/>
              <a:ea typeface="思源黑体 CN Regular" panose="020B0500000000000000" pitchFamily="34" charset="-122"/>
            </a:endParaRPr>
          </a:p>
          <a:p>
            <a:pPr>
              <a:lnSpc>
                <a:spcPct val="150000"/>
              </a:lnSpc>
            </a:pPr>
            <a:r>
              <a:rPr lang="en-US" altLang="zh-CN" sz="2400" dirty="0" err="1">
                <a:solidFill>
                  <a:srgbClr val="FFFF00"/>
                </a:solidFill>
                <a:latin typeface="#9Slide03 BoosterNextFYBlack" panose="02000A03000000020004" pitchFamily="2" charset="77"/>
                <a:ea typeface="思源黑体 CN Regular" panose="020B0500000000000000" pitchFamily="34" charset="-122"/>
              </a:rPr>
              <a:t>Lắng</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nghe</a:t>
            </a:r>
            <a:endParaRPr lang="en-US" altLang="zh-CN" sz="2400" dirty="0">
              <a:solidFill>
                <a:srgbClr val="FFFF00"/>
              </a:solidFill>
              <a:latin typeface="#9Slide03 BoosterNextFYBlack" panose="02000A03000000020004" pitchFamily="2" charset="77"/>
              <a:ea typeface="思源黑体 CN Regular" panose="020B0500000000000000" pitchFamily="34" charset="-122"/>
            </a:endParaRPr>
          </a:p>
          <a:p>
            <a:pPr>
              <a:lnSpc>
                <a:spcPct val="150000"/>
              </a:lnSpc>
            </a:pPr>
            <a:r>
              <a:rPr lang="en-US" altLang="zh-CN" sz="2400" dirty="0" err="1">
                <a:solidFill>
                  <a:srgbClr val="FFFF00"/>
                </a:solidFill>
                <a:latin typeface="#9Slide03 BoosterNextFYBlack" panose="02000A03000000020004" pitchFamily="2" charset="77"/>
                <a:ea typeface="思源黑体 CN Regular" panose="020B0500000000000000" pitchFamily="34" charset="-122"/>
              </a:rPr>
              <a:t>Tiếng</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gà</a:t>
            </a:r>
            <a:r>
              <a:rPr lang="en-US" altLang="zh-CN" sz="2400" dirty="0">
                <a:solidFill>
                  <a:srgbClr val="FFFF00"/>
                </a:solidFill>
                <a:latin typeface="#9Slide03 BoosterNextFYBlack" panose="02000A03000000020004" pitchFamily="2" charset="77"/>
                <a:ea typeface="思源黑体 CN Regular" panose="020B0500000000000000" pitchFamily="34" charset="-122"/>
              </a:rPr>
              <a:t> vang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bốn</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phía</a:t>
            </a:r>
            <a:endParaRPr lang="en-US" altLang="zh-CN" sz="2400" dirty="0">
              <a:solidFill>
                <a:srgbClr val="FFFF00"/>
              </a:solidFill>
              <a:latin typeface="#9Slide03 BoosterNextFYBlack" panose="02000A03000000020004" pitchFamily="2" charset="77"/>
              <a:ea typeface="思源黑体 CN Regular" panose="020B0500000000000000" pitchFamily="34" charset="-122"/>
            </a:endParaRPr>
          </a:p>
          <a:p>
            <a:pPr>
              <a:lnSpc>
                <a:spcPct val="150000"/>
              </a:lnSpc>
            </a:pPr>
            <a:r>
              <a:rPr lang="en-US" altLang="zh-CN" sz="2400" dirty="0" err="1">
                <a:solidFill>
                  <a:srgbClr val="FFFF00"/>
                </a:solidFill>
                <a:latin typeface="#9Slide03 BoosterNextFYBlack" panose="02000A03000000020004" pitchFamily="2" charset="77"/>
                <a:ea typeface="思源黑体 CN Regular" panose="020B0500000000000000" pitchFamily="34" charset="-122"/>
              </a:rPr>
              <a:t>Tiếng</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gà</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gõ</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cửa</a:t>
            </a:r>
            <a:endParaRPr lang="en-US" altLang="zh-CN" sz="2400" dirty="0">
              <a:solidFill>
                <a:srgbClr val="FFFF00"/>
              </a:solidFill>
              <a:latin typeface="#9Slide03 BoosterNextFYBlack" panose="02000A03000000020004" pitchFamily="2" charset="77"/>
              <a:ea typeface="思源黑体 CN Regular" panose="020B0500000000000000" pitchFamily="34" charset="-122"/>
            </a:endParaRPr>
          </a:p>
          <a:p>
            <a:pPr>
              <a:lnSpc>
                <a:spcPct val="150000"/>
              </a:lnSpc>
            </a:pPr>
            <a:r>
              <a:rPr lang="en-US" altLang="zh-CN" sz="2400" dirty="0" err="1">
                <a:solidFill>
                  <a:srgbClr val="FFFF00"/>
                </a:solidFill>
                <a:latin typeface="#9Slide03 BoosterNextFYBlack" panose="02000A03000000020004" pitchFamily="2" charset="77"/>
                <a:ea typeface="思源黑体 CN Regular" panose="020B0500000000000000" pitchFamily="34" charset="-122"/>
              </a:rPr>
              <a:t>Tiếng</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gà</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thổi</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bùng</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bếp</a:t>
            </a:r>
            <a:r>
              <a:rPr lang="en-US" altLang="zh-CN" sz="2400" dirty="0">
                <a:solidFill>
                  <a:srgbClr val="FFFF00"/>
                </a:solidFill>
                <a:latin typeface="#9Slide03 BoosterNextFYBlack" panose="02000A03000000020004" pitchFamily="2" charset="77"/>
                <a:ea typeface="思源黑体 CN Regular" panose="020B0500000000000000" pitchFamily="34" charset="-122"/>
              </a:rPr>
              <a:t> </a:t>
            </a:r>
            <a:r>
              <a:rPr lang="en-US" altLang="zh-CN" sz="2400" dirty="0" err="1">
                <a:solidFill>
                  <a:srgbClr val="FFFF00"/>
                </a:solidFill>
                <a:latin typeface="#9Slide03 BoosterNextFYBlack" panose="02000A03000000020004" pitchFamily="2" charset="77"/>
                <a:ea typeface="思源黑体 CN Regular" panose="020B0500000000000000" pitchFamily="34" charset="-122"/>
              </a:rPr>
              <a:t>lửa</a:t>
            </a:r>
            <a:r>
              <a:rPr lang="vi-VN" altLang="zh-CN" sz="2400" dirty="0">
                <a:solidFill>
                  <a:srgbClr val="FFFF00"/>
                </a:solidFill>
                <a:latin typeface="#9Slide03 BoosterNextFYBlack" panose="02000A03000000020004" pitchFamily="2" charset="77"/>
                <a:ea typeface="思源黑体 CN Regular" panose="020B0500000000000000" pitchFamily="34" charset="-122"/>
              </a:rPr>
              <a:t>.</a:t>
            </a:r>
          </a:p>
          <a:p>
            <a:pPr>
              <a:lnSpc>
                <a:spcPct val="150000"/>
              </a:lnSpc>
            </a:pPr>
            <a:r>
              <a:rPr lang="vi-VN" altLang="zh-CN" sz="2400" dirty="0">
                <a:solidFill>
                  <a:srgbClr val="FFFF00"/>
                </a:solidFill>
                <a:latin typeface="#9Slide03 BoosterNextFYBlack" panose="02000A03000000020004" pitchFamily="2" charset="77"/>
                <a:ea typeface="思源黑体 CN Regular" panose="020B0500000000000000" pitchFamily="34" charset="-122"/>
              </a:rPr>
              <a:t>Mở cửa! Mở cửa!</a:t>
            </a:r>
          </a:p>
          <a:p>
            <a:pPr>
              <a:lnSpc>
                <a:spcPct val="150000"/>
              </a:lnSpc>
            </a:pPr>
            <a:endParaRPr lang="en-US" altLang="zh-CN" sz="2400" dirty="0">
              <a:solidFill>
                <a:srgbClr val="FFFF00"/>
              </a:solidFill>
              <a:latin typeface="#9Slide03 BoosterNextFYBlack" panose="02000A03000000020004" pitchFamily="2" charset="77"/>
              <a:ea typeface="思源黑体 CN Regular" panose="020B0500000000000000" pitchFamily="34" charset="-122"/>
            </a:endParaRPr>
          </a:p>
        </p:txBody>
      </p:sp>
      <p:sp>
        <p:nvSpPr>
          <p:cNvPr id="10" name="文本框 8">
            <a:extLst>
              <a:ext uri="{FF2B5EF4-FFF2-40B4-BE49-F238E27FC236}">
                <a16:creationId xmlns:a16="http://schemas.microsoft.com/office/drawing/2014/main" id="{C11A0815-B65D-E0C4-DFEB-62F3C594466F}"/>
              </a:ext>
            </a:extLst>
          </p:cNvPr>
          <p:cNvSpPr txBox="1"/>
          <p:nvPr/>
        </p:nvSpPr>
        <p:spPr>
          <a:xfrm>
            <a:off x="5387824" y="1927437"/>
            <a:ext cx="4327525" cy="5013039"/>
          </a:xfrm>
          <a:prstGeom prst="rect">
            <a:avLst/>
          </a:prstGeom>
          <a:noFill/>
        </p:spPr>
        <p:txBody>
          <a:bodyPr wrap="square" rtlCol="0" anchor="t">
            <a:spAutoFit/>
          </a:bodyPr>
          <a:lstStyle/>
          <a:p>
            <a:pPr>
              <a:lnSpc>
                <a:spcPct val="150000"/>
              </a:lnSpc>
            </a:pPr>
            <a:r>
              <a:rPr lang="vi-VN" altLang="zh-CN" sz="2400" dirty="0">
                <a:solidFill>
                  <a:srgbClr val="FFFF00"/>
                </a:solidFill>
                <a:latin typeface="#9Slide03 BoosterNextFYBlack" panose="02000A03000000020004" pitchFamily="2" charset="77"/>
                <a:ea typeface="思源黑体 CN Regular" panose="020B0500000000000000" pitchFamily="34" charset="-122"/>
              </a:rPr>
              <a:t>Tiếng gà lảnh lói </a:t>
            </a:r>
          </a:p>
          <a:p>
            <a:pPr>
              <a:lnSpc>
                <a:spcPct val="150000"/>
              </a:lnSpc>
            </a:pPr>
            <a:r>
              <a:rPr lang="vi-VN" altLang="zh-CN" sz="2400" dirty="0">
                <a:solidFill>
                  <a:srgbClr val="FFFF00"/>
                </a:solidFill>
                <a:latin typeface="#9Slide03 BoosterNextFYBlack" panose="02000A03000000020004" pitchFamily="2" charset="77"/>
                <a:ea typeface="思源黑体 CN Regular" panose="020B0500000000000000" pitchFamily="34" charset="-122"/>
              </a:rPr>
              <a:t>Nhuộm đỏ vầng đông</a:t>
            </a:r>
          </a:p>
          <a:p>
            <a:pPr>
              <a:lnSpc>
                <a:spcPct val="150000"/>
              </a:lnSpc>
            </a:pPr>
            <a:r>
              <a:rPr lang="vi-VN" altLang="zh-CN" sz="2400" dirty="0">
                <a:solidFill>
                  <a:srgbClr val="FFFF00"/>
                </a:solidFill>
                <a:latin typeface="#9Slide03 BoosterNextFYBlack" panose="02000A03000000020004" pitchFamily="2" charset="77"/>
                <a:ea typeface="思源黑体 CN Regular" panose="020B0500000000000000" pitchFamily="34" charset="-122"/>
              </a:rPr>
              <a:t>Tiếng gà rung khóm hồng</a:t>
            </a:r>
          </a:p>
          <a:p>
            <a:pPr>
              <a:lnSpc>
                <a:spcPct val="150000"/>
              </a:lnSpc>
            </a:pPr>
            <a:r>
              <a:rPr lang="vi-VN" altLang="zh-CN" sz="2400" dirty="0">
                <a:solidFill>
                  <a:srgbClr val="FFFF00"/>
                </a:solidFill>
                <a:latin typeface="#9Slide03 BoosterNextFYBlack" panose="02000A03000000020004" pitchFamily="2" charset="77"/>
                <a:ea typeface="思源黑体 CN Regular" panose="020B0500000000000000" pitchFamily="34" charset="-122"/>
              </a:rPr>
              <a:t>Tiếng gà chín tươi chùm ớt</a:t>
            </a:r>
          </a:p>
          <a:p>
            <a:pPr>
              <a:lnSpc>
                <a:spcPct val="150000"/>
              </a:lnSpc>
            </a:pPr>
            <a:r>
              <a:rPr lang="vi-VN" altLang="zh-CN" sz="2400" dirty="0">
                <a:solidFill>
                  <a:srgbClr val="FFFF00"/>
                </a:solidFill>
                <a:latin typeface="#9Slide03 BoosterNextFYBlack" panose="02000A03000000020004" pitchFamily="2" charset="77"/>
                <a:ea typeface="思源黑体 CN Regular" panose="020B0500000000000000" pitchFamily="34" charset="-122"/>
              </a:rPr>
              <a:t>Giọt sương mai nhảy nhót</a:t>
            </a:r>
          </a:p>
          <a:p>
            <a:pPr>
              <a:lnSpc>
                <a:spcPct val="150000"/>
              </a:lnSpc>
            </a:pPr>
            <a:r>
              <a:rPr lang="vi-VN" altLang="zh-CN" sz="2400" dirty="0">
                <a:solidFill>
                  <a:srgbClr val="FFFF00"/>
                </a:solidFill>
                <a:latin typeface="#9Slide03 BoosterNextFYBlack" panose="02000A03000000020004" pitchFamily="2" charset="77"/>
                <a:ea typeface="思源黑体 CN Regular" panose="020B0500000000000000" pitchFamily="34" charset="-122"/>
              </a:rPr>
              <a:t>Ngọn tre lên vút</a:t>
            </a:r>
          </a:p>
          <a:p>
            <a:pPr>
              <a:lnSpc>
                <a:spcPct val="150000"/>
              </a:lnSpc>
            </a:pPr>
            <a:r>
              <a:rPr lang="vi-VN" altLang="zh-CN" sz="2400" dirty="0">
                <a:solidFill>
                  <a:srgbClr val="FFFF00"/>
                </a:solidFill>
                <a:latin typeface="#9Slide03 BoosterNextFYBlack" panose="02000A03000000020004" pitchFamily="2" charset="77"/>
                <a:ea typeface="思源黑体 CN Regular" panose="020B0500000000000000" pitchFamily="34" charset="-122"/>
              </a:rPr>
              <a:t>Trời xanh trong.</a:t>
            </a:r>
          </a:p>
          <a:p>
            <a:pPr algn="r">
              <a:lnSpc>
                <a:spcPct val="150000"/>
              </a:lnSpc>
            </a:pPr>
            <a:r>
              <a:rPr lang="vi-VN" altLang="zh-CN" sz="2400" dirty="0">
                <a:solidFill>
                  <a:srgbClr val="FFFF00"/>
                </a:solidFill>
                <a:latin typeface="#9Slide03 BoosterNextFYBlack" panose="02000A03000000020004" pitchFamily="2" charset="77"/>
                <a:ea typeface="思源黑体 CN Regular" panose="020B0500000000000000" pitchFamily="34" charset="-122"/>
              </a:rPr>
              <a:t>(Định Hải)</a:t>
            </a:r>
          </a:p>
          <a:p>
            <a:pPr>
              <a:lnSpc>
                <a:spcPct val="150000"/>
              </a:lnSpc>
            </a:pPr>
            <a:endParaRPr lang="en-US" altLang="zh-CN" sz="2400" dirty="0">
              <a:solidFill>
                <a:srgbClr val="FFFF00"/>
              </a:solidFill>
              <a:latin typeface="#9Slide03 BoosterNextFYBlack" panose="02000A03000000020004" pitchFamily="2" charset="77"/>
              <a:ea typeface="思源黑体 CN Regular" panose="020B0500000000000000" pitchFamily="34" charset="-122"/>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9486296" y="2784002"/>
            <a:ext cx="3503473" cy="3921952"/>
          </a:xfrm>
          <a:prstGeom prst="rect">
            <a:avLst/>
          </a:prstGeom>
        </p:spPr>
      </p:pic>
    </p:spTree>
    <p:extLst>
      <p:ext uri="{BB962C8B-B14F-4D97-AF65-F5344CB8AC3E}">
        <p14:creationId xmlns:p14="http://schemas.microsoft.com/office/powerpoint/2010/main" val="41397245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缺角矩形 5"/>
          <p:cNvSpPr/>
          <p:nvPr/>
        </p:nvSpPr>
        <p:spPr>
          <a:xfrm>
            <a:off x="339725" y="264160"/>
            <a:ext cx="11511915" cy="6330315"/>
          </a:xfrm>
          <a:prstGeom prst="plaque">
            <a:avLst>
              <a:gd name="adj" fmla="val 8476"/>
            </a:avLst>
          </a:prstGeom>
          <a:solidFill>
            <a:schemeClr val="bg1"/>
          </a:solidFill>
          <a:ln w="28575">
            <a:solidFill>
              <a:srgbClr val="F398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985" y="539115"/>
            <a:ext cx="1478915" cy="1478915"/>
          </a:xfrm>
          <a:prstGeom prst="rect">
            <a:avLst/>
          </a:prstGeom>
        </p:spPr>
      </p:pic>
      <p:sp>
        <p:nvSpPr>
          <p:cNvPr id="11" name="文本框 10"/>
          <p:cNvSpPr txBox="1"/>
          <p:nvPr/>
        </p:nvSpPr>
        <p:spPr>
          <a:xfrm>
            <a:off x="1433234" y="730315"/>
            <a:ext cx="4025461" cy="646331"/>
          </a:xfrm>
          <a:prstGeom prst="rect">
            <a:avLst/>
          </a:prstGeom>
          <a:noFill/>
        </p:spPr>
        <p:txBody>
          <a:bodyPr wrap="none" rtlCol="0">
            <a:spAutoFit/>
          </a:bodyPr>
          <a:lstStyle/>
          <a:p>
            <a:r>
              <a:rPr lang="en-US" altLang="zh-CN" sz="3600" b="1" spc="300" dirty="0" err="1">
                <a:solidFill>
                  <a:schemeClr val="accent2"/>
                </a:solidFill>
                <a:latin typeface="#9Slide03 IcielPanton Black" pitchFamily="2" charset="77"/>
                <a:ea typeface="字魂27号-布丁体" panose="00000500000000000000" pitchFamily="2" charset="-122"/>
              </a:rPr>
              <a:t>Hướng</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dẫn</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viết</a:t>
            </a:r>
            <a:endParaRPr lang="zh-CN" altLang="en-US" sz="3600" b="1" spc="300" dirty="0">
              <a:solidFill>
                <a:schemeClr val="accent2"/>
              </a:solidFill>
              <a:latin typeface="#9Slide03 IcielPanton Black" pitchFamily="2" charset="77"/>
              <a:ea typeface="字魂27号-布丁体" panose="00000500000000000000"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39725" y="1793875"/>
            <a:ext cx="3123565" cy="4272280"/>
          </a:xfrm>
          <a:prstGeom prst="rect">
            <a:avLst/>
          </a:prstGeom>
        </p:spPr>
      </p:pic>
      <p:sp>
        <p:nvSpPr>
          <p:cNvPr id="2" name="十字形 1"/>
          <p:cNvSpPr/>
          <p:nvPr/>
        </p:nvSpPr>
        <p:spPr>
          <a:xfrm>
            <a:off x="3391748" y="2109470"/>
            <a:ext cx="353695" cy="353695"/>
          </a:xfrm>
          <a:prstGeom prst="plus">
            <a:avLst>
              <a:gd name="adj" fmla="val 22768"/>
            </a:avLst>
          </a:prstGeom>
          <a:solidFill>
            <a:srgbClr val="F39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4" name="十字形 3"/>
          <p:cNvSpPr/>
          <p:nvPr/>
        </p:nvSpPr>
        <p:spPr>
          <a:xfrm>
            <a:off x="4058920" y="3485515"/>
            <a:ext cx="353695" cy="353695"/>
          </a:xfrm>
          <a:prstGeom prst="plus">
            <a:avLst>
              <a:gd name="adj" fmla="val 22768"/>
            </a:avLst>
          </a:prstGeom>
          <a:solidFill>
            <a:srgbClr val="F39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5" name="十字形 4"/>
          <p:cNvSpPr/>
          <p:nvPr/>
        </p:nvSpPr>
        <p:spPr>
          <a:xfrm>
            <a:off x="3315335" y="5262612"/>
            <a:ext cx="353695" cy="353695"/>
          </a:xfrm>
          <a:prstGeom prst="plus">
            <a:avLst>
              <a:gd name="adj" fmla="val 22768"/>
            </a:avLst>
          </a:prstGeom>
          <a:solidFill>
            <a:srgbClr val="F39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7" name="对角圆角矩形 6"/>
          <p:cNvSpPr/>
          <p:nvPr/>
        </p:nvSpPr>
        <p:spPr>
          <a:xfrm>
            <a:off x="3951605" y="1631950"/>
            <a:ext cx="6698828" cy="1363980"/>
          </a:xfrm>
          <a:prstGeom prst="round2DiagRect">
            <a:avLst/>
          </a:prstGeom>
          <a:noFill/>
          <a:ln w="19050">
            <a:solidFill>
              <a:srgbClr val="F3988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8" name="对角圆角矩形 7"/>
          <p:cNvSpPr/>
          <p:nvPr/>
        </p:nvSpPr>
        <p:spPr>
          <a:xfrm>
            <a:off x="4502572" y="3082925"/>
            <a:ext cx="7136978" cy="1622308"/>
          </a:xfrm>
          <a:prstGeom prst="round2DiagRect">
            <a:avLst/>
          </a:prstGeom>
          <a:solidFill>
            <a:srgbClr val="F39880"/>
          </a:solidFill>
          <a:ln>
            <a:solidFill>
              <a:srgbClr val="F398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9" name="对角圆角矩形 8"/>
          <p:cNvSpPr/>
          <p:nvPr/>
        </p:nvSpPr>
        <p:spPr>
          <a:xfrm>
            <a:off x="3874770" y="4872722"/>
            <a:ext cx="6918597" cy="1363980"/>
          </a:xfrm>
          <a:prstGeom prst="round2DiagRect">
            <a:avLst/>
          </a:prstGeom>
          <a:noFill/>
          <a:ln w="19050">
            <a:solidFill>
              <a:srgbClr val="F3988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4" name="文本框 11">
            <a:extLst>
              <a:ext uri="{FF2B5EF4-FFF2-40B4-BE49-F238E27FC236}">
                <a16:creationId xmlns:a16="http://schemas.microsoft.com/office/drawing/2014/main" id="{54077482-6AF7-303C-C7FA-F6D5509A7774}"/>
              </a:ext>
            </a:extLst>
          </p:cNvPr>
          <p:cNvSpPr txBox="1"/>
          <p:nvPr/>
        </p:nvSpPr>
        <p:spPr>
          <a:xfrm>
            <a:off x="4121876" y="1679885"/>
            <a:ext cx="6857577" cy="1304524"/>
          </a:xfrm>
          <a:prstGeom prst="rect">
            <a:avLst/>
          </a:prstGeom>
          <a:noFill/>
        </p:spPr>
        <p:txBody>
          <a:bodyPr wrap="square" rtlCol="0" anchor="t">
            <a:spAutoFit/>
          </a:bodyPr>
          <a:lstStyle/>
          <a:p>
            <a:pPr>
              <a:lnSpc>
                <a:spcPct val="150000"/>
              </a:lnSpc>
            </a:pPr>
            <a:r>
              <a:rPr lang="en-US" altLang="zh-CN" sz="2800" dirty="0" err="1">
                <a:solidFill>
                  <a:schemeClr val="tx1"/>
                </a:solidFill>
                <a:latin typeface="#9Slide03 BoosterNextFYBlack" panose="02000A03000000020004" pitchFamily="2" charset="77"/>
                <a:ea typeface="思源黑体 CN Regular" panose="020B0500000000000000" pitchFamily="34" charset="-122"/>
              </a:rPr>
              <a:t>Cách</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viết</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tên</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bài</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thơ</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trình</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bày</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đoạn</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thơ</a:t>
            </a:r>
            <a:endParaRPr lang="zh-CN" altLang="en-US" sz="2800" dirty="0">
              <a:solidFill>
                <a:schemeClr val="tx1"/>
              </a:solidFill>
              <a:latin typeface="#9Slide03 BoosterNextFYBlack" panose="02000A03000000020004" pitchFamily="2" charset="77"/>
              <a:ea typeface="思源黑体 CN Regular" panose="020B0500000000000000" pitchFamily="34" charset="-122"/>
            </a:endParaRPr>
          </a:p>
        </p:txBody>
      </p:sp>
      <p:sp>
        <p:nvSpPr>
          <p:cNvPr id="16" name="文本框 11">
            <a:extLst>
              <a:ext uri="{FF2B5EF4-FFF2-40B4-BE49-F238E27FC236}">
                <a16:creationId xmlns:a16="http://schemas.microsoft.com/office/drawing/2014/main" id="{55C40AC1-BEBA-AF7E-A3C3-E5265C2B4CB2}"/>
              </a:ext>
            </a:extLst>
          </p:cNvPr>
          <p:cNvSpPr txBox="1"/>
          <p:nvPr/>
        </p:nvSpPr>
        <p:spPr>
          <a:xfrm>
            <a:off x="4642272" y="3186948"/>
            <a:ext cx="6857577" cy="1304524"/>
          </a:xfrm>
          <a:prstGeom prst="rect">
            <a:avLst/>
          </a:prstGeom>
          <a:noFill/>
        </p:spPr>
        <p:txBody>
          <a:bodyPr wrap="square" rtlCol="0" anchor="t">
            <a:spAutoFit/>
          </a:bodyPr>
          <a:lstStyle/>
          <a:p>
            <a:pPr>
              <a:lnSpc>
                <a:spcPct val="150000"/>
              </a:lnSpc>
            </a:pPr>
            <a:r>
              <a:rPr lang="en-US" altLang="zh-CN" sz="2800" dirty="0" err="1">
                <a:solidFill>
                  <a:schemeClr val="tx1"/>
                </a:solidFill>
                <a:latin typeface="#9Slide03 BoosterNextFYBlack" panose="02000A03000000020004" pitchFamily="2" charset="77"/>
                <a:ea typeface="思源黑体 CN Regular" panose="020B0500000000000000" pitchFamily="34" charset="-122"/>
              </a:rPr>
              <a:t>Viết</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hoa</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tiếng</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đầu</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của</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tên</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bài</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thơ</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và</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tiếng</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đầu</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mỗi</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dòng</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thơ</a:t>
            </a:r>
            <a:endParaRPr lang="zh-CN" altLang="en-US" sz="2800" dirty="0">
              <a:solidFill>
                <a:schemeClr val="tx1"/>
              </a:solidFill>
              <a:latin typeface="#9Slide03 BoosterNextFYBlack" panose="02000A03000000020004" pitchFamily="2" charset="77"/>
              <a:ea typeface="思源黑体 CN Regular" panose="020B0500000000000000" pitchFamily="34" charset="-122"/>
            </a:endParaRPr>
          </a:p>
        </p:txBody>
      </p:sp>
      <p:sp>
        <p:nvSpPr>
          <p:cNvPr id="17" name="文本框 11">
            <a:extLst>
              <a:ext uri="{FF2B5EF4-FFF2-40B4-BE49-F238E27FC236}">
                <a16:creationId xmlns:a16="http://schemas.microsoft.com/office/drawing/2014/main" id="{3F0DEB1C-3BF6-928A-3090-40953469FBEF}"/>
              </a:ext>
            </a:extLst>
          </p:cNvPr>
          <p:cNvSpPr txBox="1"/>
          <p:nvPr/>
        </p:nvSpPr>
        <p:spPr>
          <a:xfrm>
            <a:off x="3991308" y="4872722"/>
            <a:ext cx="6857577" cy="1304524"/>
          </a:xfrm>
          <a:prstGeom prst="rect">
            <a:avLst/>
          </a:prstGeom>
          <a:noFill/>
        </p:spPr>
        <p:txBody>
          <a:bodyPr wrap="square" rtlCol="0" anchor="t">
            <a:spAutoFit/>
          </a:bodyPr>
          <a:lstStyle/>
          <a:p>
            <a:pPr>
              <a:lnSpc>
                <a:spcPct val="150000"/>
              </a:lnSpc>
            </a:pPr>
            <a:r>
              <a:rPr lang="en-US" altLang="zh-CN" sz="2800" dirty="0" err="1">
                <a:solidFill>
                  <a:schemeClr val="tx1"/>
                </a:solidFill>
                <a:latin typeface="#9Slide03 BoosterNextFYBlack" panose="02000A03000000020004" pitchFamily="2" charset="77"/>
                <a:ea typeface="思源黑体 CN Regular" panose="020B0500000000000000" pitchFamily="34" charset="-122"/>
              </a:rPr>
              <a:t>Từ</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khó</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thổi</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bừng</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bếp</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lửa</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lảnh</a:t>
            </a:r>
            <a:r>
              <a:rPr lang="en-US" altLang="zh-CN" sz="2800" dirty="0">
                <a:solidFill>
                  <a:schemeClr val="tx1"/>
                </a:solidFill>
                <a:latin typeface="#9Slide03 BoosterNextFYBlack" panose="02000A03000000020004" pitchFamily="2" charset="77"/>
                <a:ea typeface="思源黑体 CN Regular" panose="020B0500000000000000" pitchFamily="34" charset="-122"/>
              </a:rPr>
              <a:t> </a:t>
            </a:r>
            <a:r>
              <a:rPr lang="en-US" altLang="zh-CN" sz="2800" dirty="0" err="1">
                <a:solidFill>
                  <a:schemeClr val="tx1"/>
                </a:solidFill>
                <a:latin typeface="#9Slide03 BoosterNextFYBlack" panose="02000A03000000020004" pitchFamily="2" charset="77"/>
                <a:ea typeface="思源黑体 CN Regular" panose="020B0500000000000000" pitchFamily="34" charset="-122"/>
              </a:rPr>
              <a:t>lói</a:t>
            </a:r>
            <a:r>
              <a:rPr lang="en-US" altLang="zh-CN" sz="2800" dirty="0">
                <a:solidFill>
                  <a:schemeClr val="tx1"/>
                </a:solidFill>
                <a:latin typeface="#9Slide03 BoosterNextFYBlack" panose="02000A03000000020004" pitchFamily="2" charset="77"/>
                <a:ea typeface="思源黑体 CN Regular" panose="020B0500000000000000" pitchFamily="34" charset="-122"/>
              </a:rPr>
              <a:t>,..</a:t>
            </a:r>
          </a:p>
          <a:p>
            <a:pPr>
              <a:lnSpc>
                <a:spcPct val="150000"/>
              </a:lnSpc>
            </a:pPr>
            <a:r>
              <a:rPr lang="en-US" altLang="zh-CN" sz="2800" dirty="0" err="1">
                <a:latin typeface="#9Slide03 BoosterNextFYBlack" panose="02000A03000000020004" pitchFamily="2" charset="77"/>
                <a:ea typeface="思源黑体 CN Regular" panose="020B0500000000000000" pitchFamily="34" charset="-122"/>
              </a:rPr>
              <a:t>Mở</a:t>
            </a:r>
            <a:r>
              <a:rPr lang="en-US" altLang="zh-CN" sz="2800" dirty="0">
                <a:latin typeface="#9Slide03 BoosterNextFYBlack" panose="02000A03000000020004" pitchFamily="2" charset="77"/>
                <a:ea typeface="思源黑体 CN Regular" panose="020B0500000000000000" pitchFamily="34" charset="-122"/>
              </a:rPr>
              <a:t> </a:t>
            </a:r>
            <a:r>
              <a:rPr lang="en-US" altLang="zh-CN" sz="2800" dirty="0" err="1">
                <a:latin typeface="#9Slide03 BoosterNextFYBlack" panose="02000A03000000020004" pitchFamily="2" charset="77"/>
                <a:ea typeface="思源黑体 CN Regular" panose="020B0500000000000000" pitchFamily="34" charset="-122"/>
              </a:rPr>
              <a:t>cửa</a:t>
            </a:r>
            <a:r>
              <a:rPr lang="en-US" altLang="zh-CN" sz="2800" dirty="0">
                <a:latin typeface="#9Slide03 BoosterNextFYBlack" panose="02000A03000000020004" pitchFamily="2" charset="77"/>
                <a:ea typeface="思源黑体 CN Regular" panose="020B0500000000000000" pitchFamily="34" charset="-122"/>
              </a:rPr>
              <a:t>! </a:t>
            </a:r>
            <a:r>
              <a:rPr lang="en-US" altLang="zh-CN" sz="2800" dirty="0" err="1">
                <a:latin typeface="#9Slide03 BoosterNextFYBlack" panose="02000A03000000020004" pitchFamily="2" charset="77"/>
                <a:ea typeface="思源黑体 CN Regular" panose="020B0500000000000000" pitchFamily="34" charset="-122"/>
              </a:rPr>
              <a:t>Mở</a:t>
            </a:r>
            <a:r>
              <a:rPr lang="en-US" altLang="zh-CN" sz="2800" dirty="0">
                <a:latin typeface="#9Slide03 BoosterNextFYBlack" panose="02000A03000000020004" pitchFamily="2" charset="77"/>
                <a:ea typeface="思源黑体 CN Regular" panose="020B0500000000000000" pitchFamily="34" charset="-122"/>
              </a:rPr>
              <a:t> </a:t>
            </a:r>
            <a:r>
              <a:rPr lang="en-US" altLang="zh-CN" sz="2800" dirty="0" err="1">
                <a:latin typeface="#9Slide03 BoosterNextFYBlack" panose="02000A03000000020004" pitchFamily="2" charset="77"/>
                <a:ea typeface="思源黑体 CN Regular" panose="020B0500000000000000" pitchFamily="34" charset="-122"/>
              </a:rPr>
              <a:t>cửa</a:t>
            </a:r>
            <a:r>
              <a:rPr lang="en-US" altLang="zh-CN" sz="2800" dirty="0">
                <a:latin typeface="#9Slide03 BoosterNextFYBlack" panose="02000A03000000020004" pitchFamily="2" charset="77"/>
                <a:ea typeface="思源黑体 CN Regular" panose="020B0500000000000000" pitchFamily="34" charset="-122"/>
              </a:rPr>
              <a:t>!</a:t>
            </a:r>
            <a:endParaRPr lang="zh-CN" altLang="en-US" sz="2800" dirty="0">
              <a:solidFill>
                <a:schemeClr val="tx1"/>
              </a:solidFill>
              <a:latin typeface="#9Slide03 BoosterNextFYBlack" panose="02000A03000000020004" pitchFamily="2" charset="77"/>
              <a:ea typeface="思源黑体 CN Regular" panose="020B0500000000000000" pitchFamily="34" charset="-122"/>
            </a:endParaRPr>
          </a:p>
        </p:txBody>
      </p:sp>
    </p:spTree>
    <p:extLst>
      <p:ext uri="{BB962C8B-B14F-4D97-AF65-F5344CB8AC3E}">
        <p14:creationId xmlns:p14="http://schemas.microsoft.com/office/powerpoint/2010/main" val="31621379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7" grpId="0" animBg="1"/>
      <p:bldP spid="8" grpId="0" animBg="1"/>
      <p:bldP spid="9" grpId="0" animBg="1"/>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缺角矩形 5"/>
          <p:cNvSpPr/>
          <p:nvPr/>
        </p:nvSpPr>
        <p:spPr>
          <a:xfrm>
            <a:off x="339725" y="264160"/>
            <a:ext cx="11511915" cy="6330315"/>
          </a:xfrm>
          <a:prstGeom prst="plaque">
            <a:avLst>
              <a:gd name="adj" fmla="val 8476"/>
            </a:avLst>
          </a:prstGeom>
          <a:solidFill>
            <a:schemeClr val="bg1"/>
          </a:solidFill>
          <a:ln w="28575">
            <a:solidFill>
              <a:srgbClr val="F398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985" y="539115"/>
            <a:ext cx="1478915" cy="1478915"/>
          </a:xfrm>
          <a:prstGeom prst="rect">
            <a:avLst/>
          </a:prstGeom>
        </p:spPr>
      </p:pic>
      <p:sp>
        <p:nvSpPr>
          <p:cNvPr id="3" name="图文框 2"/>
          <p:cNvSpPr/>
          <p:nvPr/>
        </p:nvSpPr>
        <p:spPr>
          <a:xfrm>
            <a:off x="3950970" y="2048510"/>
            <a:ext cx="6814820" cy="3703955"/>
          </a:xfrm>
          <a:prstGeom prst="frame">
            <a:avLst>
              <a:gd name="adj1" fmla="val 5652"/>
            </a:avLst>
          </a:prstGeom>
          <a:solidFill>
            <a:srgbClr val="F39880"/>
          </a:solidFill>
          <a:ln>
            <a:solidFill>
              <a:srgbClr val="F398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25" y="1699895"/>
            <a:ext cx="3893820" cy="4401185"/>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761918" y="4634566"/>
            <a:ext cx="1299094" cy="1299094"/>
          </a:xfrm>
          <a:prstGeom prst="rect">
            <a:avLst/>
          </a:prstGeom>
        </p:spPr>
      </p:pic>
      <p:sp>
        <p:nvSpPr>
          <p:cNvPr id="5" name="文本框 4"/>
          <p:cNvSpPr txBox="1"/>
          <p:nvPr/>
        </p:nvSpPr>
        <p:spPr>
          <a:xfrm>
            <a:off x="4585335" y="2797852"/>
            <a:ext cx="5546090" cy="1428533"/>
          </a:xfrm>
          <a:prstGeom prst="rect">
            <a:avLst/>
          </a:prstGeom>
          <a:noFill/>
        </p:spPr>
        <p:txBody>
          <a:bodyPr wrap="square" rtlCol="0" anchor="t">
            <a:spAutoFit/>
          </a:bodyPr>
          <a:lstStyle/>
          <a:p>
            <a:pPr>
              <a:lnSpc>
                <a:spcPct val="150000"/>
              </a:lnSpc>
            </a:pPr>
            <a:r>
              <a:rPr lang="en-US" altLang="zh-CN" sz="6600">
                <a:solidFill>
                  <a:schemeClr val="accent2"/>
                </a:solidFill>
                <a:latin typeface="#9Slide03 Penumbra" panose="02040603050506020204" pitchFamily="18" charset="0"/>
                <a:ea typeface="思源黑体 CN Regular" panose="020B0500000000000000" pitchFamily="34" charset="-122"/>
              </a:rPr>
              <a:t>Nghe – </a:t>
            </a:r>
            <a:r>
              <a:rPr lang="en-US" altLang="zh-CN" sz="6600" dirty="0" err="1">
                <a:solidFill>
                  <a:schemeClr val="accent2"/>
                </a:solidFill>
                <a:latin typeface="#9Slide03 Penumbra" panose="02040603050506020204" pitchFamily="18" charset="0"/>
                <a:ea typeface="思源黑体 CN Regular" panose="020B0500000000000000" pitchFamily="34" charset="-122"/>
              </a:rPr>
              <a:t>viết</a:t>
            </a:r>
            <a:endParaRPr lang="zh-CN" altLang="en-US" sz="6600" dirty="0">
              <a:solidFill>
                <a:schemeClr val="accent2"/>
              </a:solidFill>
              <a:latin typeface="#9Slide03 Penumbra" panose="02040603050506020204" pitchFamily="18" charset="0"/>
              <a:ea typeface="思源黑体 CN Regular" panose="020B0500000000000000" pitchFamily="34" charset="-122"/>
            </a:endParaRPr>
          </a:p>
        </p:txBody>
      </p:sp>
    </p:spTree>
    <p:extLst>
      <p:ext uri="{BB962C8B-B14F-4D97-AF65-F5344CB8AC3E}">
        <p14:creationId xmlns:p14="http://schemas.microsoft.com/office/powerpoint/2010/main" val="14879723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1"/>
            <a:ext cx="12192002" cy="6858001"/>
            <a:chOff x="0" y="-1"/>
            <a:chExt cx="12192002" cy="6858001"/>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33914" y="-2018732"/>
              <a:ext cx="6553907" cy="10895464"/>
            </a:xfrm>
            <a:prstGeom prst="rect">
              <a:avLst/>
            </a:pr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42198" y="-2642199"/>
              <a:ext cx="6824475" cy="12108871"/>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0030" y="-2353972"/>
              <a:ext cx="6851068" cy="11572876"/>
            </a:xfrm>
            <a:prstGeom prst="rect">
              <a:avLst/>
            </a:prstGeom>
          </p:spPr>
        </p:pic>
      </p:grpSp>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0" y="669972"/>
            <a:ext cx="3898705" cy="5332128"/>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505824" y="2836576"/>
            <a:ext cx="3686175" cy="4166540"/>
          </a:xfrm>
          <a:prstGeom prst="rect">
            <a:avLst/>
          </a:prstGeom>
        </p:spPr>
      </p:pic>
      <p:sp>
        <p:nvSpPr>
          <p:cNvPr id="28" name="文本框 27"/>
          <p:cNvSpPr txBox="1"/>
          <p:nvPr/>
        </p:nvSpPr>
        <p:spPr>
          <a:xfrm>
            <a:off x="3533121" y="2414807"/>
            <a:ext cx="5327099" cy="1323439"/>
          </a:xfrm>
          <a:prstGeom prst="rect">
            <a:avLst/>
          </a:prstGeom>
          <a:noFill/>
        </p:spPr>
        <p:txBody>
          <a:bodyPr wrap="none" rtlCol="0">
            <a:spAutoFit/>
          </a:bodyPr>
          <a:lstStyle/>
          <a:p>
            <a:r>
              <a:rPr lang="en-US" altLang="zh-CN" sz="8000" spc="300" dirty="0" err="1">
                <a:solidFill>
                  <a:srgbClr val="FFFF00"/>
                </a:solidFill>
                <a:latin typeface="#9Slide03 SVNEvery Movie Every " panose="02000500000000000000" pitchFamily="2" charset="77"/>
                <a:ea typeface="字魂27号-布丁体" panose="00000500000000000000" pitchFamily="2" charset="-122"/>
              </a:rPr>
              <a:t>Luyện</a:t>
            </a:r>
            <a:r>
              <a:rPr lang="en-US" altLang="zh-CN" sz="8000" spc="300" dirty="0">
                <a:solidFill>
                  <a:srgbClr val="FFFF00"/>
                </a:solidFill>
                <a:latin typeface="#9Slide03 SVNEvery Movie Every " panose="02000500000000000000" pitchFamily="2" charset="77"/>
                <a:ea typeface="字魂27号-布丁体" panose="00000500000000000000" pitchFamily="2" charset="-122"/>
              </a:rPr>
              <a:t> </a:t>
            </a:r>
            <a:r>
              <a:rPr lang="en-US" altLang="zh-CN" sz="8000" spc="300" dirty="0" err="1">
                <a:solidFill>
                  <a:srgbClr val="FFFF00"/>
                </a:solidFill>
                <a:latin typeface="#9Slide03 SVNEvery Movie Every " panose="02000500000000000000" pitchFamily="2" charset="77"/>
                <a:ea typeface="字魂27号-布丁体" panose="00000500000000000000" pitchFamily="2" charset="-122"/>
              </a:rPr>
              <a:t>tập</a:t>
            </a:r>
            <a:endParaRPr lang="zh-CN" altLang="en-US" sz="8000" spc="300" dirty="0">
              <a:solidFill>
                <a:srgbClr val="FFFF00"/>
              </a:solidFill>
              <a:latin typeface="#9Slide03 SVNEvery Movie Every " panose="02000500000000000000" pitchFamily="2" charset="77"/>
              <a:ea typeface="字魂27号-布丁体" panose="00000500000000000000" pitchFamily="2" charset="-122"/>
            </a:endParaRPr>
          </a:p>
        </p:txBody>
      </p:sp>
      <p:pic>
        <p:nvPicPr>
          <p:cNvPr id="29" name="图片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3296" y="1487868"/>
            <a:ext cx="1492921" cy="1492921"/>
          </a:xfrm>
          <a:prstGeom prst="rect">
            <a:avLst/>
          </a:prstGeom>
        </p:spPr>
      </p:pic>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75418" y="3883361"/>
            <a:ext cx="1299094" cy="1299094"/>
          </a:xfrm>
          <a:prstGeom prst="rect">
            <a:avLst/>
          </a:prstGeom>
        </p:spPr>
      </p:pic>
    </p:spTree>
    <p:extLst>
      <p:ext uri="{BB962C8B-B14F-4D97-AF65-F5344CB8AC3E}">
        <p14:creationId xmlns:p14="http://schemas.microsoft.com/office/powerpoint/2010/main" val="4466902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缺角矩形 5"/>
          <p:cNvSpPr/>
          <p:nvPr/>
        </p:nvSpPr>
        <p:spPr>
          <a:xfrm>
            <a:off x="339725" y="264160"/>
            <a:ext cx="11511915" cy="6330315"/>
          </a:xfrm>
          <a:prstGeom prst="plaque">
            <a:avLst>
              <a:gd name="adj" fmla="val 8476"/>
            </a:avLst>
          </a:prstGeom>
          <a:solidFill>
            <a:schemeClr val="bg1"/>
          </a:solidFill>
          <a:ln w="28575">
            <a:solidFill>
              <a:srgbClr val="F398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985" y="539115"/>
            <a:ext cx="1478915" cy="1478915"/>
          </a:xfrm>
          <a:prstGeom prst="rect">
            <a:avLst/>
          </a:prstGeom>
        </p:spPr>
      </p:pic>
      <p:sp>
        <p:nvSpPr>
          <p:cNvPr id="11" name="文本框 10"/>
          <p:cNvSpPr txBox="1"/>
          <p:nvPr/>
        </p:nvSpPr>
        <p:spPr>
          <a:xfrm>
            <a:off x="1497786" y="1120251"/>
            <a:ext cx="8738290" cy="646331"/>
          </a:xfrm>
          <a:prstGeom prst="rect">
            <a:avLst/>
          </a:prstGeom>
          <a:noFill/>
        </p:spPr>
        <p:txBody>
          <a:bodyPr wrap="none" rtlCol="0">
            <a:spAutoFit/>
          </a:bodyPr>
          <a:lstStyle/>
          <a:p>
            <a:r>
              <a:rPr lang="en-US" altLang="zh-CN" sz="3600" b="1" spc="300" dirty="0">
                <a:solidFill>
                  <a:schemeClr val="accent2"/>
                </a:solidFill>
                <a:latin typeface="#9Slide03 IcielPanton Black" pitchFamily="2" charset="77"/>
                <a:ea typeface="字魂27号-布丁体" panose="00000500000000000000" pitchFamily="2" charset="-122"/>
              </a:rPr>
              <a:t>a. </a:t>
            </a:r>
            <a:r>
              <a:rPr lang="en-US" altLang="zh-CN" sz="3600" b="1" spc="300" dirty="0" err="1">
                <a:solidFill>
                  <a:schemeClr val="accent2"/>
                </a:solidFill>
                <a:latin typeface="#9Slide03 IcielPanton Black" pitchFamily="2" charset="77"/>
                <a:ea typeface="字魂27号-布丁体" panose="00000500000000000000" pitchFamily="2" charset="-122"/>
              </a:rPr>
              <a:t>Chọn</a:t>
            </a:r>
            <a:r>
              <a:rPr lang="en-US" altLang="zh-CN" sz="3600" b="1" spc="300" dirty="0">
                <a:solidFill>
                  <a:schemeClr val="accent2"/>
                </a:solidFill>
                <a:latin typeface="#9Slide03 IcielPanton Black" pitchFamily="2" charset="77"/>
                <a:ea typeface="字魂27号-布丁体" panose="00000500000000000000" pitchFamily="2" charset="-122"/>
              </a:rPr>
              <a:t> l </a:t>
            </a:r>
            <a:r>
              <a:rPr lang="en-US" altLang="zh-CN" sz="3600" b="1" spc="300" dirty="0" err="1">
                <a:solidFill>
                  <a:schemeClr val="accent2"/>
                </a:solidFill>
                <a:latin typeface="#9Slide03 IcielPanton Black" pitchFamily="2" charset="77"/>
                <a:ea typeface="字魂27号-布丁体" panose="00000500000000000000" pitchFamily="2" charset="-122"/>
              </a:rPr>
              <a:t>hoặc</a:t>
            </a:r>
            <a:r>
              <a:rPr lang="en-US" altLang="zh-CN" sz="3600" b="1" spc="300" dirty="0">
                <a:solidFill>
                  <a:schemeClr val="accent2"/>
                </a:solidFill>
                <a:latin typeface="#9Slide03 IcielPanton Black" pitchFamily="2" charset="77"/>
                <a:ea typeface="字魂27号-布丁体" panose="00000500000000000000" pitchFamily="2" charset="-122"/>
              </a:rPr>
              <a:t> n </a:t>
            </a:r>
            <a:r>
              <a:rPr lang="en-US" altLang="zh-CN" sz="3600" b="1" spc="300" dirty="0" err="1">
                <a:solidFill>
                  <a:schemeClr val="accent2"/>
                </a:solidFill>
                <a:latin typeface="#9Slide03 IcielPanton Black" pitchFamily="2" charset="77"/>
                <a:ea typeface="字魂27号-布丁体" panose="00000500000000000000" pitchFamily="2" charset="-122"/>
              </a:rPr>
              <a:t>thay</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cho</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ô</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vuông</a:t>
            </a:r>
            <a:endParaRPr lang="zh-CN" altLang="en-US" sz="3600" b="1" spc="300" dirty="0">
              <a:solidFill>
                <a:schemeClr val="accent2"/>
              </a:solidFill>
              <a:latin typeface="#9Slide03 IcielPanton Black" pitchFamily="2" charset="77"/>
              <a:ea typeface="字魂27号-布丁体" panose="00000500000000000000"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39725" y="1761490"/>
            <a:ext cx="3317240" cy="4536440"/>
          </a:xfrm>
          <a:prstGeom prst="rect">
            <a:avLst/>
          </a:prstGeom>
        </p:spPr>
      </p:pic>
      <p:sp>
        <p:nvSpPr>
          <p:cNvPr id="3" name="圆角矩形 2"/>
          <p:cNvSpPr/>
          <p:nvPr/>
        </p:nvSpPr>
        <p:spPr>
          <a:xfrm>
            <a:off x="3210561" y="2018030"/>
            <a:ext cx="8344130" cy="3714750"/>
          </a:xfrm>
          <a:prstGeom prst="roundRect">
            <a:avLst/>
          </a:prstGeom>
          <a:noFill/>
          <a:ln w="28575">
            <a:solidFill>
              <a:srgbClr val="F39880"/>
            </a:solidFill>
            <a:prstDash val="dash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4" name="文本框 3"/>
          <p:cNvSpPr txBox="1"/>
          <p:nvPr/>
        </p:nvSpPr>
        <p:spPr>
          <a:xfrm>
            <a:off x="6305428" y="2156093"/>
            <a:ext cx="6875812" cy="587661"/>
          </a:xfrm>
          <a:prstGeom prst="rect">
            <a:avLst/>
          </a:prstGeom>
          <a:noFill/>
        </p:spPr>
        <p:txBody>
          <a:bodyPr wrap="square" rtlCol="0" anchor="t">
            <a:spAutoFit/>
          </a:bodyPr>
          <a:lstStyle/>
          <a:p>
            <a:pPr>
              <a:lnSpc>
                <a:spcPct val="150000"/>
              </a:lnSpc>
            </a:pPr>
            <a:r>
              <a:rPr lang="en-US" altLang="zh-CN" sz="2400" dirty="0" err="1">
                <a:latin typeface="#9Slide03 Cabin Condensed Mediu" pitchFamily="2" charset="77"/>
                <a:ea typeface="思源黑体 CN Regular" panose="020B0500000000000000" pitchFamily="34" charset="-122"/>
              </a:rPr>
              <a:t>Mùa</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thu</a:t>
            </a:r>
            <a:r>
              <a:rPr lang="en-US" altLang="zh-CN" sz="2400" dirty="0">
                <a:latin typeface="#9Slide03 Cabin Condensed Mediu" pitchFamily="2" charset="77"/>
                <a:ea typeface="思源黑体 CN Regular" panose="020B0500000000000000" pitchFamily="34" charset="-122"/>
              </a:rPr>
              <a:t> sang</a:t>
            </a:r>
          </a:p>
        </p:txBody>
      </p:sp>
      <p:sp>
        <p:nvSpPr>
          <p:cNvPr id="5" name="文本框 3">
            <a:extLst>
              <a:ext uri="{FF2B5EF4-FFF2-40B4-BE49-F238E27FC236}">
                <a16:creationId xmlns:a16="http://schemas.microsoft.com/office/drawing/2014/main" id="{E21D8145-5F86-4A92-427F-63706DA3CFD9}"/>
              </a:ext>
            </a:extLst>
          </p:cNvPr>
          <p:cNvSpPr txBox="1"/>
          <p:nvPr/>
        </p:nvSpPr>
        <p:spPr>
          <a:xfrm>
            <a:off x="3210560" y="2793716"/>
            <a:ext cx="4438023" cy="2308324"/>
          </a:xfrm>
          <a:prstGeom prst="rect">
            <a:avLst/>
          </a:prstGeom>
          <a:noFill/>
        </p:spPr>
        <p:txBody>
          <a:bodyPr wrap="square" rtlCol="0" anchor="t">
            <a:spAutoFit/>
          </a:bodyPr>
          <a:lstStyle/>
          <a:p>
            <a:pPr>
              <a:lnSpc>
                <a:spcPct val="150000"/>
              </a:lnSpc>
            </a:pPr>
            <a:r>
              <a:rPr lang="en-US" altLang="zh-CN" sz="2400" dirty="0" err="1">
                <a:latin typeface="#9Slide03 Cabin Condensed Mediu" pitchFamily="2" charset="77"/>
                <a:ea typeface="思源黑体 CN Regular" panose="020B0500000000000000" pitchFamily="34" charset="-122"/>
              </a:rPr>
              <a:t>Cứ</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mỗi</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độ</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thu</a:t>
            </a:r>
            <a:r>
              <a:rPr lang="en-US" altLang="zh-CN" sz="2400" dirty="0">
                <a:latin typeface="#9Slide03 Cabin Condensed Mediu" pitchFamily="2" charset="77"/>
                <a:ea typeface="思源黑体 CN Regular" panose="020B0500000000000000" pitchFamily="34" charset="-122"/>
              </a:rPr>
              <a:t> sang</a:t>
            </a:r>
          </a:p>
          <a:p>
            <a:pPr>
              <a:lnSpc>
                <a:spcPct val="150000"/>
              </a:lnSpc>
            </a:pPr>
            <a:r>
              <a:rPr lang="en-US" altLang="zh-CN" sz="2400" dirty="0" err="1">
                <a:latin typeface="#9Slide03 Cabin Condensed Mediu" pitchFamily="2" charset="77"/>
                <a:ea typeface="思源黑体 CN Regular" panose="020B0500000000000000" pitchFamily="34" charset="-122"/>
              </a:rPr>
              <a:t>Hoa</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cúc</a:t>
            </a:r>
            <a:r>
              <a:rPr lang="en-US" altLang="zh-CN" sz="2400" dirty="0">
                <a:latin typeface="#9Slide03 Cabin Condensed Mediu" pitchFamily="2" charset="77"/>
                <a:ea typeface="思源黑体 CN Regular" panose="020B0500000000000000" pitchFamily="34" charset="-122"/>
              </a:rPr>
              <a:t>     </a:t>
            </a:r>
            <a:r>
              <a:rPr lang="en-US" altLang="zh-CN" sz="2400" dirty="0" err="1">
                <a:solidFill>
                  <a:schemeClr val="accent2"/>
                </a:solidFill>
                <a:latin typeface="#9Slide03 Cabin Condensed Mediu" pitchFamily="2" charset="77"/>
                <a:ea typeface="思源黑体 CN Regular" panose="020B0500000000000000" pitchFamily="34" charset="-122"/>
              </a:rPr>
              <a:t>l</a:t>
            </a:r>
            <a:r>
              <a:rPr lang="en-US" altLang="zh-CN" sz="2400" dirty="0" err="1">
                <a:latin typeface="#9Slide03 Cabin Condensed Mediu" pitchFamily="2" charset="77"/>
                <a:ea typeface="思源黑体 CN Regular" panose="020B0500000000000000" pitchFamily="34" charset="-122"/>
              </a:rPr>
              <a:t>ại</a:t>
            </a:r>
            <a:r>
              <a:rPr lang="en-US" altLang="zh-CN" sz="2400" dirty="0">
                <a:latin typeface="#9Slide03 Cabin Condensed Mediu" pitchFamily="2" charset="77"/>
                <a:ea typeface="思源黑体 CN Regular" panose="020B0500000000000000" pitchFamily="34" charset="-122"/>
              </a:rPr>
              <a:t>   </a:t>
            </a:r>
            <a:r>
              <a:rPr lang="en-US" altLang="zh-CN" sz="2400" dirty="0" err="1">
                <a:solidFill>
                  <a:schemeClr val="accent2"/>
                </a:solidFill>
                <a:latin typeface="#9Slide03 Cabin Condensed Mediu" pitchFamily="2" charset="77"/>
                <a:ea typeface="思源黑体 CN Regular" panose="020B0500000000000000" pitchFamily="34" charset="-122"/>
              </a:rPr>
              <a:t>n</a:t>
            </a:r>
            <a:r>
              <a:rPr lang="en-US" altLang="zh-CN" sz="2400" dirty="0" err="1">
                <a:latin typeface="#9Slide03 Cabin Condensed Mediu" pitchFamily="2" charset="77"/>
                <a:ea typeface="思源黑体 CN Regular" panose="020B0500000000000000" pitchFamily="34" charset="-122"/>
              </a:rPr>
              <a:t>ở</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vàng</a:t>
            </a:r>
            <a:endParaRPr lang="en-US" altLang="zh-CN" sz="2400" dirty="0">
              <a:latin typeface="#9Slide03 Cabin Condensed Mediu" pitchFamily="2" charset="77"/>
              <a:ea typeface="思源黑体 CN Regular" panose="020B0500000000000000" pitchFamily="34" charset="-122"/>
            </a:endParaRPr>
          </a:p>
          <a:p>
            <a:pPr>
              <a:lnSpc>
                <a:spcPct val="150000"/>
              </a:lnSpc>
            </a:pPr>
            <a:r>
              <a:rPr lang="en-US" altLang="zh-CN" sz="2400" dirty="0" err="1">
                <a:latin typeface="#9Slide03 Cabin Condensed Mediu" pitchFamily="2" charset="77"/>
                <a:ea typeface="思源黑体 CN Regular" panose="020B0500000000000000" pitchFamily="34" charset="-122"/>
              </a:rPr>
              <a:t>Ngoài</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vườn</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hương</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thơm</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ngát</a:t>
            </a:r>
            <a:endParaRPr lang="en-US" altLang="zh-CN" sz="2400" dirty="0">
              <a:latin typeface="#9Slide03 Cabin Condensed Mediu" pitchFamily="2" charset="77"/>
              <a:ea typeface="思源黑体 CN Regular" panose="020B0500000000000000" pitchFamily="34" charset="-122"/>
            </a:endParaRPr>
          </a:p>
          <a:p>
            <a:pPr>
              <a:lnSpc>
                <a:spcPct val="150000"/>
              </a:lnSpc>
            </a:pPr>
            <a:r>
              <a:rPr lang="en-US" altLang="zh-CN" sz="2400" dirty="0">
                <a:latin typeface="#9Slide03 Cabin Condensed Mediu" pitchFamily="2" charset="77"/>
                <a:ea typeface="思源黑体 CN Regular" panose="020B0500000000000000" pitchFamily="34" charset="-122"/>
              </a:rPr>
              <a:t>Ong </a:t>
            </a:r>
            <a:r>
              <a:rPr lang="en-US" altLang="zh-CN" sz="2400" dirty="0" err="1">
                <a:latin typeface="#9Slide03 Cabin Condensed Mediu" pitchFamily="2" charset="77"/>
                <a:ea typeface="思源黑体 CN Regular" panose="020B0500000000000000" pitchFamily="34" charset="-122"/>
              </a:rPr>
              <a:t>bướm</a:t>
            </a:r>
            <a:r>
              <a:rPr lang="en-US" altLang="zh-CN" sz="2400" dirty="0">
                <a:latin typeface="#9Slide03 Cabin Condensed Mediu" pitchFamily="2" charset="77"/>
                <a:ea typeface="思源黑体 CN Regular" panose="020B0500000000000000" pitchFamily="34" charset="-122"/>
              </a:rPr>
              <a:t> bay </a:t>
            </a:r>
            <a:r>
              <a:rPr lang="en-US" altLang="zh-CN" sz="2400" dirty="0" err="1">
                <a:latin typeface="#9Slide03 Cabin Condensed Mediu" pitchFamily="2" charset="77"/>
                <a:ea typeface="思源黑体 CN Regular" panose="020B0500000000000000" pitchFamily="34" charset="-122"/>
              </a:rPr>
              <a:t>rộn</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ràng</a:t>
            </a:r>
            <a:endParaRPr lang="en-US" altLang="zh-CN" sz="2400" dirty="0">
              <a:latin typeface="#9Slide03 Cabin Condensed Mediu" pitchFamily="2" charset="77"/>
              <a:ea typeface="思源黑体 CN Regular" panose="020B0500000000000000" pitchFamily="34" charset="-122"/>
            </a:endParaRPr>
          </a:p>
        </p:txBody>
      </p:sp>
      <p:sp>
        <p:nvSpPr>
          <p:cNvPr id="7" name="文本框 3">
            <a:extLst>
              <a:ext uri="{FF2B5EF4-FFF2-40B4-BE49-F238E27FC236}">
                <a16:creationId xmlns:a16="http://schemas.microsoft.com/office/drawing/2014/main" id="{4CA5E8D6-AFBD-D894-A897-08BA89DDAC88}"/>
              </a:ext>
            </a:extLst>
          </p:cNvPr>
          <p:cNvSpPr txBox="1"/>
          <p:nvPr/>
        </p:nvSpPr>
        <p:spPr>
          <a:xfrm>
            <a:off x="7795781" y="2793716"/>
            <a:ext cx="3895106" cy="2308324"/>
          </a:xfrm>
          <a:prstGeom prst="rect">
            <a:avLst/>
          </a:prstGeom>
          <a:noFill/>
        </p:spPr>
        <p:txBody>
          <a:bodyPr wrap="square" rtlCol="0" anchor="t">
            <a:spAutoFit/>
          </a:bodyPr>
          <a:lstStyle/>
          <a:p>
            <a:pPr>
              <a:lnSpc>
                <a:spcPct val="150000"/>
              </a:lnSpc>
            </a:pPr>
            <a:r>
              <a:rPr lang="en-US" altLang="zh-CN" sz="2400" dirty="0" err="1">
                <a:latin typeface="#9Slide03 Cabin Condensed Mediu" pitchFamily="2" charset="77"/>
                <a:ea typeface="思源黑体 CN Regular" panose="020B0500000000000000" pitchFamily="34" charset="-122"/>
              </a:rPr>
              <a:t>Em</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cắp</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sách</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tới</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trường</a:t>
            </a:r>
            <a:endParaRPr lang="en-US" altLang="zh-CN" sz="2400" dirty="0">
              <a:latin typeface="#9Slide03 Cabin Condensed Mediu" pitchFamily="2" charset="77"/>
              <a:ea typeface="思源黑体 CN Regular" panose="020B0500000000000000" pitchFamily="34" charset="-122"/>
            </a:endParaRPr>
          </a:p>
          <a:p>
            <a:pPr>
              <a:lnSpc>
                <a:spcPct val="150000"/>
              </a:lnSpc>
            </a:pPr>
            <a:r>
              <a:rPr lang="en-US" altLang="zh-CN" sz="2400" dirty="0" err="1">
                <a:solidFill>
                  <a:schemeClr val="accent2"/>
                </a:solidFill>
                <a:latin typeface="#9Slide03 Cabin Condensed Mediu" pitchFamily="2" charset="77"/>
                <a:ea typeface="思源黑体 CN Regular" panose="020B0500000000000000" pitchFamily="34" charset="-122"/>
              </a:rPr>
              <a:t>N</a:t>
            </a:r>
            <a:r>
              <a:rPr lang="en-US" altLang="zh-CN" sz="2400" dirty="0" err="1">
                <a:latin typeface="#9Slide03 Cabin Condensed Mediu" pitchFamily="2" charset="77"/>
                <a:ea typeface="思源黑体 CN Regular" panose="020B0500000000000000" pitchFamily="34" charset="-122"/>
              </a:rPr>
              <a:t>ắng</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tươi</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rải</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trên</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đường</a:t>
            </a:r>
            <a:endParaRPr lang="en-US" altLang="zh-CN" sz="2400" dirty="0">
              <a:latin typeface="#9Slide03 Cabin Condensed Mediu" pitchFamily="2" charset="77"/>
              <a:ea typeface="思源黑体 CN Regular" panose="020B0500000000000000" pitchFamily="34" charset="-122"/>
            </a:endParaRPr>
          </a:p>
          <a:p>
            <a:pPr>
              <a:lnSpc>
                <a:spcPct val="150000"/>
              </a:lnSpc>
            </a:pPr>
            <a:r>
              <a:rPr lang="en-US" altLang="zh-CN" sz="2400" dirty="0" err="1">
                <a:latin typeface="#9Slide03 Cabin Condensed Mediu" pitchFamily="2" charset="77"/>
                <a:ea typeface="思源黑体 CN Regular" panose="020B0500000000000000" pitchFamily="34" charset="-122"/>
              </a:rPr>
              <a:t>Trời</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cao</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xanh</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gió</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mát</a:t>
            </a:r>
            <a:endParaRPr lang="en-US" altLang="zh-CN" sz="2400" dirty="0">
              <a:latin typeface="#9Slide03 Cabin Condensed Mediu" pitchFamily="2" charset="77"/>
              <a:ea typeface="思源黑体 CN Regular" panose="020B0500000000000000" pitchFamily="34" charset="-122"/>
            </a:endParaRPr>
          </a:p>
          <a:p>
            <a:pPr>
              <a:lnSpc>
                <a:spcPct val="150000"/>
              </a:lnSpc>
            </a:pPr>
            <a:r>
              <a:rPr lang="en-US" altLang="zh-CN" sz="2400" dirty="0" err="1">
                <a:latin typeface="#9Slide03 Cabin Condensed Mediu" pitchFamily="2" charset="77"/>
                <a:ea typeface="思源黑体 CN Regular" panose="020B0500000000000000" pitchFamily="34" charset="-122"/>
              </a:rPr>
              <a:t>Đẹp</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thay</a:t>
            </a:r>
            <a:r>
              <a:rPr lang="en-US" altLang="zh-CN" sz="2400" dirty="0">
                <a:latin typeface="#9Slide03 Cabin Condensed Mediu" pitchFamily="2" charset="77"/>
                <a:ea typeface="思源黑体 CN Regular" panose="020B0500000000000000" pitchFamily="34" charset="-122"/>
              </a:rPr>
              <a:t>    </a:t>
            </a:r>
            <a:r>
              <a:rPr lang="en-US" altLang="zh-CN" sz="2400" dirty="0" err="1">
                <a:solidFill>
                  <a:schemeClr val="accent2"/>
                </a:solidFill>
                <a:latin typeface="#9Slide03 Cabin Condensed Mediu" pitchFamily="2" charset="77"/>
                <a:ea typeface="思源黑体 CN Regular" panose="020B0500000000000000" pitchFamily="34" charset="-122"/>
              </a:rPr>
              <a:t>l</a:t>
            </a:r>
            <a:r>
              <a:rPr lang="en-US" altLang="zh-CN" sz="2400" dirty="0" err="1">
                <a:latin typeface="#9Slide03 Cabin Condensed Mediu" pitchFamily="2" charset="77"/>
                <a:ea typeface="思源黑体 CN Regular" panose="020B0500000000000000" pitchFamily="34" charset="-122"/>
              </a:rPr>
              <a:t>úc</a:t>
            </a:r>
            <a:r>
              <a:rPr lang="en-US" altLang="zh-CN" sz="2400" dirty="0">
                <a:latin typeface="#9Slide03 Cabin Condensed Mediu" pitchFamily="2" charset="77"/>
                <a:ea typeface="思源黑体 CN Regular" panose="020B0500000000000000" pitchFamily="34" charset="-122"/>
              </a:rPr>
              <a:t> </a:t>
            </a:r>
            <a:r>
              <a:rPr lang="en-US" altLang="zh-CN" sz="2400" dirty="0" err="1">
                <a:latin typeface="#9Slide03 Cabin Condensed Mediu" pitchFamily="2" charset="77"/>
                <a:ea typeface="思源黑体 CN Regular" panose="020B0500000000000000" pitchFamily="34" charset="-122"/>
              </a:rPr>
              <a:t>thu</a:t>
            </a:r>
            <a:r>
              <a:rPr lang="en-US" altLang="zh-CN" sz="2400" dirty="0">
                <a:latin typeface="#9Slide03 Cabin Condensed Mediu" pitchFamily="2" charset="77"/>
                <a:ea typeface="思源黑体 CN Regular" panose="020B0500000000000000" pitchFamily="34" charset="-122"/>
              </a:rPr>
              <a:t> sang.</a:t>
            </a:r>
          </a:p>
        </p:txBody>
      </p:sp>
      <p:sp>
        <p:nvSpPr>
          <p:cNvPr id="8" name="Rectangle 7"/>
          <p:cNvSpPr/>
          <p:nvPr/>
        </p:nvSpPr>
        <p:spPr>
          <a:xfrm>
            <a:off x="4564094" y="3522776"/>
            <a:ext cx="324376" cy="307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39809" y="3525849"/>
            <a:ext cx="324376" cy="307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61327" y="3522776"/>
            <a:ext cx="324376" cy="307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63407" y="4635687"/>
            <a:ext cx="324376" cy="307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文本框 10"/>
          <p:cNvSpPr txBox="1"/>
          <p:nvPr/>
        </p:nvSpPr>
        <p:spPr>
          <a:xfrm>
            <a:off x="1382672" y="305618"/>
            <a:ext cx="4692310" cy="646331"/>
          </a:xfrm>
          <a:prstGeom prst="rect">
            <a:avLst/>
          </a:prstGeom>
          <a:noFill/>
        </p:spPr>
        <p:txBody>
          <a:bodyPr wrap="none" rtlCol="0">
            <a:spAutoFit/>
          </a:bodyPr>
          <a:lstStyle/>
          <a:p>
            <a:r>
              <a:rPr lang="en-US" altLang="zh-CN" sz="3600" b="1" spc="300" dirty="0">
                <a:latin typeface="#9Slide03 IcielPanton Black" pitchFamily="2" charset="77"/>
                <a:ea typeface="字魂27号-布丁体" panose="00000500000000000000" pitchFamily="2" charset="-122"/>
              </a:rPr>
              <a:t>11. </a:t>
            </a:r>
            <a:r>
              <a:rPr lang="en-US" altLang="zh-CN" sz="3600" b="1" spc="300" dirty="0" err="1">
                <a:latin typeface="#9Slide03 IcielPanton Black" pitchFamily="2" charset="77"/>
                <a:ea typeface="字魂27号-布丁体" panose="00000500000000000000" pitchFamily="2" charset="-122"/>
              </a:rPr>
              <a:t>Chọn</a:t>
            </a:r>
            <a:r>
              <a:rPr lang="en-US" altLang="zh-CN" sz="3600" b="1" spc="300" dirty="0">
                <a:latin typeface="#9Slide03 IcielPanton Black" pitchFamily="2" charset="77"/>
                <a:ea typeface="字魂27号-布丁体" panose="00000500000000000000" pitchFamily="2" charset="-122"/>
              </a:rPr>
              <a:t> a </a:t>
            </a:r>
            <a:r>
              <a:rPr lang="en-US" altLang="zh-CN" sz="3600" b="1" spc="300" dirty="0" err="1">
                <a:latin typeface="#9Slide03 IcielPanton Black" pitchFamily="2" charset="77"/>
                <a:ea typeface="字魂27号-布丁体" panose="00000500000000000000" pitchFamily="2" charset="-122"/>
              </a:rPr>
              <a:t>hoặc</a:t>
            </a:r>
            <a:r>
              <a:rPr lang="en-US" altLang="zh-CN" sz="3600" b="1" spc="300" dirty="0">
                <a:latin typeface="#9Slide03 IcielPanton Black" pitchFamily="2" charset="77"/>
                <a:ea typeface="字魂27号-布丁体" panose="00000500000000000000" pitchFamily="2" charset="-122"/>
              </a:rPr>
              <a:t> b</a:t>
            </a:r>
            <a:endParaRPr lang="zh-CN" altLang="en-US" sz="3600" b="1" spc="300" dirty="0">
              <a:latin typeface="#9Slide03 IcielPanton Black" pitchFamily="2" charset="77"/>
              <a:ea typeface="字魂27号-布丁体" panose="00000500000000000000" pitchFamily="2" charset="-122"/>
            </a:endParaRPr>
          </a:p>
        </p:txBody>
      </p:sp>
    </p:spTree>
    <p:extLst>
      <p:ext uri="{BB962C8B-B14F-4D97-AF65-F5344CB8AC3E}">
        <p14:creationId xmlns:p14="http://schemas.microsoft.com/office/powerpoint/2010/main" val="10372630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2000"/>
                                        <p:tgtEl>
                                          <p:spTgt spid="8"/>
                                        </p:tgtEl>
                                      </p:cBhvr>
                                    </p:animEffect>
                                    <p:set>
                                      <p:cBhvr>
                                        <p:cTn id="30" dur="1" fill="hold">
                                          <p:stCondLst>
                                            <p:cond delay="19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xit" presetSubtype="1" fill="hold" grpId="0" nodeType="clickEffect">
                                  <p:stCondLst>
                                    <p:cond delay="0"/>
                                  </p:stCondLst>
                                  <p:childTnLst>
                                    <p:animEffect transition="out" filter="wheel(1)">
                                      <p:cBhvr>
                                        <p:cTn id="34" dur="2000"/>
                                        <p:tgtEl>
                                          <p:spTgt spid="12"/>
                                        </p:tgtEl>
                                      </p:cBhvr>
                                    </p:animEffect>
                                    <p:set>
                                      <p:cBhvr>
                                        <p:cTn id="35" dur="1" fill="hold">
                                          <p:stCondLst>
                                            <p:cond delay="19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13"/>
                                        </p:tgtEl>
                                        <p:attrNameLst>
                                          <p:attrName>ppt_x</p:attrName>
                                        </p:attrNameLst>
                                      </p:cBhvr>
                                      <p:tavLst>
                                        <p:tav tm="0">
                                          <p:val>
                                            <p:strVal val="ppt_x"/>
                                          </p:val>
                                        </p:tav>
                                        <p:tav tm="100000">
                                          <p:val>
                                            <p:strVal val="ppt_x"/>
                                          </p:val>
                                        </p:tav>
                                      </p:tavLst>
                                    </p:anim>
                                    <p:anim calcmode="lin" valueType="num">
                                      <p:cBhvr additive="base">
                                        <p:cTn id="40" dur="500"/>
                                        <p:tgtEl>
                                          <p:spTgt spid="13"/>
                                        </p:tgtEl>
                                        <p:attrNameLst>
                                          <p:attrName>ppt_y</p:attrName>
                                        </p:attrNameLst>
                                      </p:cBhvr>
                                      <p:tavLst>
                                        <p:tav tm="0">
                                          <p:val>
                                            <p:strVal val="ppt_y"/>
                                          </p:val>
                                        </p:tav>
                                        <p:tav tm="100000">
                                          <p:val>
                                            <p:strVal val="1+ppt_h/2"/>
                                          </p:val>
                                        </p:tav>
                                      </p:tavLst>
                                    </p:anim>
                                    <p:set>
                                      <p:cBhvr>
                                        <p:cTn id="41" dur="1" fill="hold">
                                          <p:stCondLst>
                                            <p:cond delay="499"/>
                                          </p:stCondLst>
                                        </p:cTn>
                                        <p:tgtEl>
                                          <p:spTgt spid="1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hidden"/>
                                      </p:to>
                                    </p:se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4" grpId="0"/>
      <p:bldP spid="5" grpId="0"/>
      <p:bldP spid="7" grpId="0"/>
      <p:bldP spid="8" grpId="0" animBg="1"/>
      <p:bldP spid="12" grpId="0" animBg="1"/>
      <p:bldP spid="13" grpId="0" animBg="1"/>
      <p:bldP spid="14"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985" y="539115"/>
            <a:ext cx="1478915" cy="1478915"/>
          </a:xfrm>
          <a:prstGeom prst="rect">
            <a:avLst/>
          </a:prstGeom>
        </p:spPr>
      </p:pic>
      <p:sp>
        <p:nvSpPr>
          <p:cNvPr id="11" name="文本框 10"/>
          <p:cNvSpPr txBox="1"/>
          <p:nvPr/>
        </p:nvSpPr>
        <p:spPr>
          <a:xfrm>
            <a:off x="1178560" y="314863"/>
            <a:ext cx="10871199" cy="1754326"/>
          </a:xfrm>
          <a:prstGeom prst="rect">
            <a:avLst/>
          </a:prstGeom>
          <a:noFill/>
        </p:spPr>
        <p:txBody>
          <a:bodyPr wrap="square" rtlCol="0">
            <a:spAutoFit/>
          </a:bodyPr>
          <a:lstStyle/>
          <a:p>
            <a:r>
              <a:rPr lang="en-US" altLang="zh-CN" sz="3600" b="1" spc="300" dirty="0">
                <a:solidFill>
                  <a:schemeClr val="accent2"/>
                </a:solidFill>
                <a:latin typeface="#9Slide03 IcielPanton Black" pitchFamily="2" charset="77"/>
                <a:ea typeface="字魂27号-布丁体" panose="00000500000000000000" pitchFamily="2" charset="-122"/>
              </a:rPr>
              <a:t>12. a. </a:t>
            </a:r>
            <a:r>
              <a:rPr lang="en-US" altLang="zh-CN" sz="3600" b="1" spc="300" dirty="0" err="1">
                <a:solidFill>
                  <a:schemeClr val="accent2"/>
                </a:solidFill>
                <a:latin typeface="#9Slide03 IcielPanton Black" pitchFamily="2" charset="77"/>
                <a:ea typeface="字魂27号-布丁体" panose="00000500000000000000" pitchFamily="2" charset="-122"/>
              </a:rPr>
              <a:t>Nói</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cảm</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xúc</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suy</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nghĩ</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của</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em</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về</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trường</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lớp</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về</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thầy</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cô</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khi</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năm</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học</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sắp</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kết</a:t>
            </a:r>
            <a:r>
              <a:rPr lang="en-US" altLang="zh-CN" sz="3600" b="1" spc="300" dirty="0">
                <a:solidFill>
                  <a:schemeClr val="accent2"/>
                </a:solidFill>
                <a:latin typeface="#9Slide03 IcielPanton Black" pitchFamily="2" charset="77"/>
                <a:ea typeface="字魂27号-布丁体" panose="00000500000000000000" pitchFamily="2" charset="-122"/>
              </a:rPr>
              <a:t> </a:t>
            </a:r>
            <a:r>
              <a:rPr lang="en-US" altLang="zh-CN" sz="3600" b="1" spc="300" dirty="0" err="1">
                <a:solidFill>
                  <a:schemeClr val="accent2"/>
                </a:solidFill>
                <a:latin typeface="#9Slide03 IcielPanton Black" pitchFamily="2" charset="77"/>
                <a:ea typeface="字魂27号-布丁体" panose="00000500000000000000" pitchFamily="2" charset="-122"/>
              </a:rPr>
              <a:t>thúc</a:t>
            </a:r>
            <a:endParaRPr lang="zh-CN" altLang="en-US" sz="3600" b="1" spc="300" dirty="0">
              <a:solidFill>
                <a:schemeClr val="accent2"/>
              </a:solidFill>
              <a:latin typeface="#9Slide03 IcielPanton Black" pitchFamily="2" charset="77"/>
              <a:ea typeface="字魂27号-布丁体" panose="00000500000000000000"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39725" y="1793875"/>
            <a:ext cx="3123565" cy="4272280"/>
          </a:xfrm>
          <a:prstGeom prst="rect">
            <a:avLst/>
          </a:prstGeom>
        </p:spPr>
      </p:pic>
      <p:sp>
        <p:nvSpPr>
          <p:cNvPr id="2" name="十字形 1"/>
          <p:cNvSpPr/>
          <p:nvPr/>
        </p:nvSpPr>
        <p:spPr>
          <a:xfrm>
            <a:off x="3391748" y="2109470"/>
            <a:ext cx="353695" cy="353695"/>
          </a:xfrm>
          <a:prstGeom prst="plus">
            <a:avLst>
              <a:gd name="adj" fmla="val 22768"/>
            </a:avLst>
          </a:prstGeom>
          <a:solidFill>
            <a:srgbClr val="F39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4" name="十字形 3"/>
          <p:cNvSpPr/>
          <p:nvPr/>
        </p:nvSpPr>
        <p:spPr>
          <a:xfrm>
            <a:off x="3366030" y="3890824"/>
            <a:ext cx="353695" cy="353695"/>
          </a:xfrm>
          <a:prstGeom prst="plus">
            <a:avLst>
              <a:gd name="adj" fmla="val 22768"/>
            </a:avLst>
          </a:prstGeom>
          <a:solidFill>
            <a:srgbClr val="F39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7" name="对角圆角矩形 6"/>
          <p:cNvSpPr/>
          <p:nvPr/>
        </p:nvSpPr>
        <p:spPr>
          <a:xfrm>
            <a:off x="3951604" y="1631949"/>
            <a:ext cx="7900036" cy="1617595"/>
          </a:xfrm>
          <a:prstGeom prst="round2DiagRect">
            <a:avLst/>
          </a:prstGeom>
          <a:noFill/>
          <a:ln w="19050">
            <a:solidFill>
              <a:srgbClr val="F3988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8" name="对角圆角矩形 7"/>
          <p:cNvSpPr/>
          <p:nvPr/>
        </p:nvSpPr>
        <p:spPr>
          <a:xfrm>
            <a:off x="4080932" y="3688119"/>
            <a:ext cx="7770708" cy="3419475"/>
          </a:xfrm>
          <a:prstGeom prst="round2DiagRect">
            <a:avLst/>
          </a:prstGeom>
          <a:solidFill>
            <a:srgbClr val="F39880"/>
          </a:solidFill>
          <a:ln>
            <a:solidFill>
              <a:srgbClr val="F398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4" name="文本框 11">
            <a:extLst>
              <a:ext uri="{FF2B5EF4-FFF2-40B4-BE49-F238E27FC236}">
                <a16:creationId xmlns:a16="http://schemas.microsoft.com/office/drawing/2014/main" id="{54077482-6AF7-303C-C7FA-F6D5509A7774}"/>
              </a:ext>
            </a:extLst>
          </p:cNvPr>
          <p:cNvSpPr txBox="1"/>
          <p:nvPr/>
        </p:nvSpPr>
        <p:spPr>
          <a:xfrm>
            <a:off x="4121876" y="1679885"/>
            <a:ext cx="7696200" cy="1569660"/>
          </a:xfrm>
          <a:prstGeom prst="rect">
            <a:avLst/>
          </a:prstGeom>
          <a:noFill/>
        </p:spPr>
        <p:txBody>
          <a:bodyPr wrap="square" rtlCol="0" anchor="t">
            <a:spAutoFit/>
          </a:bodyPr>
          <a:lstStyle/>
          <a:p>
            <a:pPr algn="just">
              <a:lnSpc>
                <a:spcPct val="150000"/>
              </a:lnSpc>
            </a:pP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Năm</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học</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sắp</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kết</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thúc</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chúng</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em</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được</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nghỉ</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hè</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được</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vui</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chơi</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thỏa</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200" b="1"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thích</a:t>
            </a:r>
            <a:r>
              <a:rPr lang="en-US" altLang="zh-CN"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a:t>
            </a:r>
            <a:endParaRPr lang="zh-CN" altLang="en-US" sz="3200" b="1" dirty="0">
              <a:solidFill>
                <a:schemeClr val="tx1"/>
              </a:solidFill>
              <a:latin typeface="Arial" panose="020B0604020202020204" pitchFamily="34" charset="0"/>
              <a:ea typeface="思源黑体 CN Regular" panose="020B0500000000000000" pitchFamily="34" charset="-122"/>
              <a:cs typeface="Arial" panose="020B0604020202020204" pitchFamily="34" charset="0"/>
            </a:endParaRPr>
          </a:p>
        </p:txBody>
      </p:sp>
      <p:sp>
        <p:nvSpPr>
          <p:cNvPr id="16" name="文本框 11">
            <a:extLst>
              <a:ext uri="{FF2B5EF4-FFF2-40B4-BE49-F238E27FC236}">
                <a16:creationId xmlns:a16="http://schemas.microsoft.com/office/drawing/2014/main" id="{55C40AC1-BEBA-AF7E-A3C3-E5265C2B4CB2}"/>
              </a:ext>
            </a:extLst>
          </p:cNvPr>
          <p:cNvSpPr txBox="1"/>
          <p:nvPr/>
        </p:nvSpPr>
        <p:spPr>
          <a:xfrm>
            <a:off x="4047368" y="3988209"/>
            <a:ext cx="7770708" cy="2482667"/>
          </a:xfrm>
          <a:prstGeom prst="rect">
            <a:avLst/>
          </a:prstGeom>
          <a:noFill/>
        </p:spPr>
        <p:txBody>
          <a:bodyPr wrap="square" rtlCol="0" anchor="t">
            <a:spAutoFit/>
          </a:bodyPr>
          <a:lstStyle/>
          <a:p>
            <a:pPr algn="just">
              <a:lnSpc>
                <a:spcPct val="150000"/>
              </a:lnSpc>
            </a:pPr>
            <a:r>
              <a:rPr lang="en-US" altLang="zh-CN" sz="3600"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Nghỉ</a:t>
            </a:r>
            <a:r>
              <a:rPr lang="en-US" altLang="zh-CN" sz="3600" dirty="0">
                <a:solidFill>
                  <a:schemeClr val="tx1"/>
                </a:solidFill>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solidFill>
                  <a:schemeClr val="tx1"/>
                </a:solidFill>
                <a:latin typeface="Arial" panose="020B0604020202020204" pitchFamily="34" charset="0"/>
                <a:ea typeface="思源黑体 CN Regular" panose="020B0500000000000000" pitchFamily="34" charset="-122"/>
                <a:cs typeface="Arial" panose="020B0604020202020204" pitchFamily="34" charset="0"/>
              </a:rPr>
              <a:t>hè</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em</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sẽ</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rất</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nhớ</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các</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bạn</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nhớ</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thầy</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cô</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nhớ</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ngôi</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trường</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thân</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yêu</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nhớ</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những</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trò</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chơi</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vui</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 </a:t>
            </a:r>
            <a:r>
              <a:rPr lang="en-US" altLang="zh-CN" sz="3600" dirty="0" err="1">
                <a:latin typeface="Arial" panose="020B0604020202020204" pitchFamily="34" charset="0"/>
                <a:ea typeface="思源黑体 CN Regular" panose="020B0500000000000000" pitchFamily="34" charset="-122"/>
                <a:cs typeface="Arial" panose="020B0604020202020204" pitchFamily="34" charset="0"/>
              </a:rPr>
              <a:t>nhộn</a:t>
            </a:r>
            <a:r>
              <a:rPr lang="en-US" altLang="zh-CN" sz="3600" dirty="0">
                <a:latin typeface="Arial" panose="020B0604020202020204" pitchFamily="34" charset="0"/>
                <a:ea typeface="思源黑体 CN Regular" panose="020B0500000000000000" pitchFamily="34" charset="-122"/>
                <a:cs typeface="Arial" panose="020B0604020202020204" pitchFamily="34" charset="0"/>
              </a:rPr>
              <a:t>,…</a:t>
            </a:r>
            <a:endParaRPr lang="zh-CN" altLang="en-US" sz="3600" dirty="0">
              <a:solidFill>
                <a:schemeClr val="tx1"/>
              </a:solidFill>
              <a:latin typeface="Arial" panose="020B0604020202020204" pitchFamily="34" charset="0"/>
              <a:ea typeface="思源黑体 CN Regular" panose="020B0500000000000000" pitchFamily="34" charset="-122"/>
              <a:cs typeface="Arial" panose="020B0604020202020204" pitchFamily="34" charset="0"/>
            </a:endParaRPr>
          </a:p>
        </p:txBody>
      </p:sp>
    </p:spTree>
    <p:extLst>
      <p:ext uri="{BB962C8B-B14F-4D97-AF65-F5344CB8AC3E}">
        <p14:creationId xmlns:p14="http://schemas.microsoft.com/office/powerpoint/2010/main" val="1917806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7" grpId="0" animBg="1"/>
      <p:bldP spid="8" grpId="0" animBg="1"/>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
            <a:ext cx="12192002" cy="6858001"/>
            <a:chOff x="0" y="-1"/>
            <a:chExt cx="12192002" cy="6858001"/>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33914" y="-2018732"/>
              <a:ext cx="6553907" cy="10895464"/>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42198" y="-2642199"/>
              <a:ext cx="6824475" cy="1210887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0030" y="-2353972"/>
              <a:ext cx="6851068" cy="11572876"/>
            </a:xfrm>
            <a:prstGeom prst="rect">
              <a:avLst/>
            </a:prstGeom>
          </p:spPr>
        </p:pic>
      </p:grpSp>
      <p:sp>
        <p:nvSpPr>
          <p:cNvPr id="6" name="缺角矩形 5"/>
          <p:cNvSpPr/>
          <p:nvPr/>
        </p:nvSpPr>
        <p:spPr>
          <a:xfrm>
            <a:off x="340042" y="375639"/>
            <a:ext cx="11511915" cy="6330315"/>
          </a:xfrm>
          <a:prstGeom prst="plaque">
            <a:avLst>
              <a:gd name="adj" fmla="val 8476"/>
            </a:avLst>
          </a:prstGeom>
          <a:solidFill>
            <a:schemeClr val="bg1"/>
          </a:solidFill>
          <a:ln w="28575">
            <a:solidFill>
              <a:srgbClr val="F398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985" y="539115"/>
            <a:ext cx="1478915" cy="1478915"/>
          </a:xfrm>
          <a:prstGeom prst="rect">
            <a:avLst/>
          </a:prstGeom>
        </p:spPr>
      </p:pic>
      <p:sp>
        <p:nvSpPr>
          <p:cNvPr id="11" name="文本框 10"/>
          <p:cNvSpPr txBox="1"/>
          <p:nvPr/>
        </p:nvSpPr>
        <p:spPr>
          <a:xfrm>
            <a:off x="1280810" y="780743"/>
            <a:ext cx="10377790" cy="1200329"/>
          </a:xfrm>
          <a:prstGeom prst="rect">
            <a:avLst/>
          </a:prstGeom>
          <a:noFill/>
        </p:spPr>
        <p:txBody>
          <a:bodyPr wrap="square" rtlCol="0">
            <a:spAutoFit/>
          </a:bodyPr>
          <a:lstStyle/>
          <a:p>
            <a:r>
              <a:rPr lang="en-US" altLang="zh-CN" sz="3600" b="1" spc="300" dirty="0">
                <a:solidFill>
                  <a:srgbClr val="FF0000"/>
                </a:solidFill>
                <a:latin typeface="#9Slide03 IcielPanton Black" pitchFamily="2" charset="77"/>
                <a:ea typeface="字魂27号-布丁体" panose="00000500000000000000" pitchFamily="2" charset="-122"/>
              </a:rPr>
              <a:t>b. </a:t>
            </a:r>
            <a:r>
              <a:rPr lang="en-US" altLang="zh-CN" sz="3600" b="1" spc="300" dirty="0" err="1">
                <a:solidFill>
                  <a:srgbClr val="FF0000"/>
                </a:solidFill>
                <a:latin typeface="#9Slide03 IcielPanton Black" pitchFamily="2" charset="77"/>
                <a:ea typeface="字魂27号-布丁体" panose="00000500000000000000" pitchFamily="2" charset="-122"/>
              </a:rPr>
              <a:t>Viết</a:t>
            </a:r>
            <a:r>
              <a:rPr lang="en-US" altLang="zh-CN" sz="3600" b="1" spc="300" dirty="0">
                <a:solidFill>
                  <a:srgbClr val="FF0000"/>
                </a:solidFill>
                <a:latin typeface="#9Slide03 IcielPanton Black" pitchFamily="2" charset="77"/>
                <a:ea typeface="字魂27号-布丁体" panose="00000500000000000000" pitchFamily="2" charset="-122"/>
              </a:rPr>
              <a:t> 4 – 5 </a:t>
            </a:r>
            <a:r>
              <a:rPr lang="en-US" altLang="zh-CN" sz="3600" b="1" spc="300" dirty="0" err="1">
                <a:solidFill>
                  <a:srgbClr val="FF0000"/>
                </a:solidFill>
                <a:latin typeface="#9Slide03 IcielPanton Black" pitchFamily="2" charset="77"/>
                <a:ea typeface="字魂27号-布丁体" panose="00000500000000000000" pitchFamily="2" charset="-122"/>
              </a:rPr>
              <a:t>câu</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thể</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hiện</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tình</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cảm</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cảm</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xúc</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của</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em</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khi</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năm</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học</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sắp</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kết</a:t>
            </a:r>
            <a:r>
              <a:rPr lang="en-US" altLang="zh-CN" sz="3600" b="1" spc="300" dirty="0">
                <a:solidFill>
                  <a:srgbClr val="FF0000"/>
                </a:solidFill>
                <a:latin typeface="#9Slide03 IcielPanton Black" pitchFamily="2" charset="77"/>
                <a:ea typeface="字魂27号-布丁体" panose="00000500000000000000" pitchFamily="2" charset="-122"/>
              </a:rPr>
              <a:t> </a:t>
            </a:r>
            <a:r>
              <a:rPr lang="en-US" altLang="zh-CN" sz="3600" b="1" spc="300" dirty="0" err="1">
                <a:solidFill>
                  <a:srgbClr val="FF0000"/>
                </a:solidFill>
                <a:latin typeface="#9Slide03 IcielPanton Black" pitchFamily="2" charset="77"/>
                <a:ea typeface="字魂27号-布丁体" panose="00000500000000000000" pitchFamily="2" charset="-122"/>
              </a:rPr>
              <a:t>thúc</a:t>
            </a:r>
            <a:endParaRPr lang="zh-CN" altLang="en-US" sz="3600" b="1" spc="300" dirty="0">
              <a:solidFill>
                <a:srgbClr val="FF0000"/>
              </a:solidFill>
              <a:latin typeface="#9Slide03 IcielPanton Black" pitchFamily="2" charset="77"/>
              <a:ea typeface="字魂27号-布丁体" panose="00000500000000000000" pitchFamily="2" charset="-122"/>
            </a:endParaRPr>
          </a:p>
        </p:txBody>
      </p:sp>
      <p:pic>
        <p:nvPicPr>
          <p:cNvPr id="7" name="图片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V="1">
            <a:off x="10228079" y="4702587"/>
            <a:ext cx="2105927" cy="2357474"/>
          </a:xfrm>
          <a:prstGeom prst="rect">
            <a:avLst/>
          </a:prstGeom>
        </p:spPr>
      </p:pic>
      <p:sp>
        <p:nvSpPr>
          <p:cNvPr id="13" name="文本框 10"/>
          <p:cNvSpPr txBox="1"/>
          <p:nvPr/>
        </p:nvSpPr>
        <p:spPr>
          <a:xfrm>
            <a:off x="569778" y="1988005"/>
            <a:ext cx="10377790" cy="646331"/>
          </a:xfrm>
          <a:prstGeom prst="rect">
            <a:avLst/>
          </a:prstGeom>
          <a:noFill/>
        </p:spPr>
        <p:txBody>
          <a:bodyPr wrap="square" rtlCol="0">
            <a:spAutoFit/>
          </a:bodyPr>
          <a:lstStyle/>
          <a:p>
            <a:r>
              <a:rPr lang="en-US" altLang="zh-CN" sz="3600" b="1" spc="300" dirty="0">
                <a:solidFill>
                  <a:srgbClr val="FF0000"/>
                </a:solidFill>
                <a:latin typeface="#9Slide03 IcielPanton Black" pitchFamily="2" charset="77"/>
                <a:ea typeface="字魂27号-布丁体" panose="00000500000000000000" pitchFamily="2" charset="-122"/>
              </a:rPr>
              <a:t>G: </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Em</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có</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suy</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nghĩ</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gì</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khi</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năm</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học</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sắp</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kết</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thúc</a:t>
            </a:r>
            <a:r>
              <a:rPr lang="en-US" altLang="zh-CN" sz="2800" b="1" spc="300" dirty="0">
                <a:latin typeface="#9Slide03 IcielPanton Black" pitchFamily="2" charset="77"/>
                <a:ea typeface="字魂27号-布丁体" panose="00000500000000000000" pitchFamily="2" charset="-122"/>
              </a:rPr>
              <a:t>?</a:t>
            </a:r>
            <a:endParaRPr lang="zh-CN" altLang="en-US" sz="2800" b="1" spc="300" dirty="0">
              <a:latin typeface="#9Slide03 IcielPanton Black" pitchFamily="2" charset="77"/>
              <a:ea typeface="字魂27号-布丁体" panose="00000500000000000000" pitchFamily="2" charset="-122"/>
            </a:endParaRPr>
          </a:p>
        </p:txBody>
      </p:sp>
      <p:sp>
        <p:nvSpPr>
          <p:cNvPr id="14" name="文本框 10"/>
          <p:cNvSpPr txBox="1"/>
          <p:nvPr/>
        </p:nvSpPr>
        <p:spPr>
          <a:xfrm>
            <a:off x="506221" y="3119339"/>
            <a:ext cx="10377790" cy="954107"/>
          </a:xfrm>
          <a:prstGeom prst="rect">
            <a:avLst/>
          </a:prstGeom>
          <a:noFill/>
        </p:spPr>
        <p:txBody>
          <a:bodyPr wrap="square" rtlCol="0">
            <a:spAutoFit/>
          </a:bodyPr>
          <a:lstStyle/>
          <a:p>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Em</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cảm</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thấy</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thế</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nào</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nếu</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mấy</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tháng</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nghỉ</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hè</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không</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đên</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trường</a:t>
            </a:r>
            <a:r>
              <a:rPr lang="en-US" altLang="zh-CN" sz="2800" b="1" spc="300" dirty="0">
                <a:latin typeface="#9Slide03 IcielPanton Black" pitchFamily="2" charset="77"/>
                <a:ea typeface="字魂27号-布丁体" panose="00000500000000000000" pitchFamily="2" charset="-122"/>
              </a:rPr>
              <a:t>?</a:t>
            </a:r>
            <a:endParaRPr lang="zh-CN" altLang="en-US" sz="2800" b="1" spc="300" dirty="0">
              <a:latin typeface="#9Slide03 IcielPanton Black" pitchFamily="2" charset="77"/>
              <a:ea typeface="字魂27号-布丁体" panose="00000500000000000000" pitchFamily="2" charset="-122"/>
            </a:endParaRPr>
          </a:p>
        </p:txBody>
      </p:sp>
      <p:sp>
        <p:nvSpPr>
          <p:cNvPr id="16" name="文本框 10"/>
          <p:cNvSpPr txBox="1"/>
          <p:nvPr/>
        </p:nvSpPr>
        <p:spPr>
          <a:xfrm>
            <a:off x="506221" y="4912646"/>
            <a:ext cx="10377790" cy="954107"/>
          </a:xfrm>
          <a:prstGeom prst="rect">
            <a:avLst/>
          </a:prstGeom>
          <a:noFill/>
        </p:spPr>
        <p:txBody>
          <a:bodyPr wrap="square" rtlCol="0">
            <a:spAutoFit/>
          </a:bodyPr>
          <a:lstStyle/>
          <a:p>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Em</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sẽ</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nhớ</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nhất</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điều</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gì</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về</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trường</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lớp</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về</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thầy</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cô</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khi</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nghỉ</a:t>
            </a:r>
            <a:r>
              <a:rPr lang="en-US" altLang="zh-CN" sz="2800" b="1" spc="300" dirty="0">
                <a:latin typeface="#9Slide03 IcielPanton Black" pitchFamily="2" charset="77"/>
                <a:ea typeface="字魂27号-布丁体" panose="00000500000000000000" pitchFamily="2" charset="-122"/>
              </a:rPr>
              <a:t> </a:t>
            </a:r>
            <a:r>
              <a:rPr lang="en-US" altLang="zh-CN" sz="2800" b="1" spc="300" dirty="0" err="1">
                <a:latin typeface="#9Slide03 IcielPanton Black" pitchFamily="2" charset="77"/>
                <a:ea typeface="字魂27号-布丁体" panose="00000500000000000000" pitchFamily="2" charset="-122"/>
              </a:rPr>
              <a:t>hè</a:t>
            </a:r>
            <a:r>
              <a:rPr lang="en-US" altLang="zh-CN" sz="2800" b="1" spc="300" dirty="0">
                <a:latin typeface="#9Slide03 IcielPanton Black" pitchFamily="2" charset="77"/>
                <a:ea typeface="字魂27号-布丁体" panose="00000500000000000000" pitchFamily="2" charset="-122"/>
              </a:rPr>
              <a:t>?</a:t>
            </a:r>
            <a:endParaRPr lang="zh-CN" altLang="en-US" sz="2800" b="1" spc="300" dirty="0">
              <a:latin typeface="#9Slide03 IcielPanton Black" pitchFamily="2" charset="77"/>
              <a:ea typeface="字魂27号-布丁体" panose="00000500000000000000" pitchFamily="2" charset="-122"/>
            </a:endParaRPr>
          </a:p>
        </p:txBody>
      </p:sp>
      <p:sp>
        <p:nvSpPr>
          <p:cNvPr id="17" name="文本框 10"/>
          <p:cNvSpPr txBox="1"/>
          <p:nvPr/>
        </p:nvSpPr>
        <p:spPr>
          <a:xfrm>
            <a:off x="506221" y="2623174"/>
            <a:ext cx="11065274" cy="523220"/>
          </a:xfrm>
          <a:prstGeom prst="rect">
            <a:avLst/>
          </a:prstGeom>
          <a:noFill/>
        </p:spPr>
        <p:txBody>
          <a:bodyPr wrap="square" rtlCol="0">
            <a:spAutoFit/>
          </a:bodyPr>
          <a:lstStyle/>
          <a:p>
            <a:r>
              <a:rPr lang="en-US" sz="2800" b="1" dirty="0" err="1">
                <a:solidFill>
                  <a:srgbClr val="FF0000"/>
                </a:solidFill>
              </a:rPr>
              <a:t>Suy</a:t>
            </a:r>
            <a:r>
              <a:rPr lang="en-US" sz="2800" b="1" dirty="0">
                <a:solidFill>
                  <a:srgbClr val="FF0000"/>
                </a:solidFill>
              </a:rPr>
              <a:t> </a:t>
            </a:r>
            <a:r>
              <a:rPr lang="en-US" sz="2800" b="1" dirty="0" err="1">
                <a:solidFill>
                  <a:srgbClr val="FF0000"/>
                </a:solidFill>
              </a:rPr>
              <a:t>nghĩ</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em</a:t>
            </a:r>
            <a:r>
              <a:rPr lang="en-US" sz="2800" b="1" dirty="0">
                <a:solidFill>
                  <a:srgbClr val="FF0000"/>
                </a:solidFill>
              </a:rPr>
              <a:t> </a:t>
            </a:r>
            <a:r>
              <a:rPr lang="en-US" sz="2800" b="1" dirty="0" err="1">
                <a:solidFill>
                  <a:srgbClr val="FF0000"/>
                </a:solidFill>
              </a:rPr>
              <a:t>khi</a:t>
            </a:r>
            <a:r>
              <a:rPr lang="en-US" sz="2800" b="1" dirty="0">
                <a:solidFill>
                  <a:srgbClr val="FF0000"/>
                </a:solidFill>
              </a:rPr>
              <a:t> </a:t>
            </a:r>
            <a:r>
              <a:rPr lang="en-US" sz="2800" b="1" dirty="0" err="1">
                <a:solidFill>
                  <a:srgbClr val="FF0000"/>
                </a:solidFill>
              </a:rPr>
              <a:t>năm</a:t>
            </a:r>
            <a:r>
              <a:rPr lang="en-US" sz="2800" b="1" dirty="0">
                <a:solidFill>
                  <a:srgbClr val="FF0000"/>
                </a:solidFill>
              </a:rPr>
              <a:t> </a:t>
            </a:r>
            <a:r>
              <a:rPr lang="en-US" sz="2800" b="1" dirty="0" err="1">
                <a:solidFill>
                  <a:srgbClr val="FF0000"/>
                </a:solidFill>
              </a:rPr>
              <a:t>học</a:t>
            </a:r>
            <a:r>
              <a:rPr lang="en-US" sz="2800" b="1" dirty="0">
                <a:solidFill>
                  <a:srgbClr val="FF0000"/>
                </a:solidFill>
              </a:rPr>
              <a:t> </a:t>
            </a:r>
            <a:r>
              <a:rPr lang="en-US" sz="2800" b="1" dirty="0" err="1">
                <a:solidFill>
                  <a:srgbClr val="FF0000"/>
                </a:solidFill>
              </a:rPr>
              <a:t>sắp</a:t>
            </a:r>
            <a:r>
              <a:rPr lang="en-US" sz="2800" b="1" dirty="0">
                <a:solidFill>
                  <a:srgbClr val="FF0000"/>
                </a:solidFill>
              </a:rPr>
              <a:t>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thúc</a:t>
            </a:r>
            <a:r>
              <a:rPr lang="en-US" sz="2800" b="1" dirty="0">
                <a:solidFill>
                  <a:srgbClr val="FF0000"/>
                </a:solidFill>
              </a:rPr>
              <a:t>: </a:t>
            </a:r>
            <a:r>
              <a:rPr lang="en-US" sz="2800" b="1" dirty="0" err="1">
                <a:solidFill>
                  <a:srgbClr val="FF0000"/>
                </a:solidFill>
              </a:rPr>
              <a:t>vui</a:t>
            </a:r>
            <a:r>
              <a:rPr lang="en-US" sz="2800" b="1" dirty="0">
                <a:solidFill>
                  <a:srgbClr val="FF0000"/>
                </a:solidFill>
              </a:rPr>
              <a:t> </a:t>
            </a:r>
            <a:r>
              <a:rPr lang="en-US" sz="2800" b="1" dirty="0" err="1">
                <a:solidFill>
                  <a:srgbClr val="FF0000"/>
                </a:solidFill>
              </a:rPr>
              <a:t>mừng</a:t>
            </a:r>
            <a:r>
              <a:rPr lang="en-US" sz="2800" b="1" dirty="0">
                <a:solidFill>
                  <a:srgbClr val="FF0000"/>
                </a:solidFill>
              </a:rPr>
              <a:t>, </a:t>
            </a:r>
            <a:r>
              <a:rPr lang="en-US" sz="2800" b="1" dirty="0" err="1">
                <a:solidFill>
                  <a:srgbClr val="FF0000"/>
                </a:solidFill>
              </a:rPr>
              <a:t>hạnh</a:t>
            </a:r>
            <a:r>
              <a:rPr lang="en-US" sz="2800" b="1" dirty="0">
                <a:solidFill>
                  <a:srgbClr val="FF0000"/>
                </a:solidFill>
              </a:rPr>
              <a:t> </a:t>
            </a:r>
            <a:r>
              <a:rPr lang="en-US" sz="2800" b="1" dirty="0" err="1">
                <a:solidFill>
                  <a:srgbClr val="FF0000"/>
                </a:solidFill>
              </a:rPr>
              <a:t>phúc</a:t>
            </a:r>
            <a:r>
              <a:rPr lang="en-US" sz="2800" b="1" dirty="0">
                <a:solidFill>
                  <a:srgbClr val="FF0000"/>
                </a:solidFill>
              </a:rPr>
              <a:t>…</a:t>
            </a:r>
            <a:endParaRPr lang="zh-CN" altLang="en-US" sz="4000" b="1" spc="300" dirty="0">
              <a:solidFill>
                <a:srgbClr val="FF0000"/>
              </a:solidFill>
              <a:latin typeface="#9Slide03 IcielPanton Black" pitchFamily="2" charset="77"/>
              <a:ea typeface="字魂27号-布丁体" panose="00000500000000000000" pitchFamily="2" charset="-122"/>
            </a:endParaRPr>
          </a:p>
        </p:txBody>
      </p:sp>
      <p:sp>
        <p:nvSpPr>
          <p:cNvPr id="18" name="文本框 10"/>
          <p:cNvSpPr txBox="1"/>
          <p:nvPr/>
        </p:nvSpPr>
        <p:spPr>
          <a:xfrm>
            <a:off x="506221" y="4034128"/>
            <a:ext cx="10377790" cy="954107"/>
          </a:xfrm>
          <a:prstGeom prst="rect">
            <a:avLst/>
          </a:prstGeom>
          <a:noFill/>
        </p:spPr>
        <p:txBody>
          <a:bodyPr wrap="square" rtlCol="0">
            <a:spAutoFit/>
          </a:bodyPr>
          <a:lstStyle/>
          <a:p>
            <a:r>
              <a:rPr lang="vi-VN" sz="2800" dirty="0">
                <a:solidFill>
                  <a:srgbClr val="FF0000"/>
                </a:solidFill>
              </a:rPr>
              <a:t>Cảm nhận khi mấy tháng hè không được đến trường: nh</a:t>
            </a:r>
            <a:r>
              <a:rPr lang="en-US" sz="2800" dirty="0">
                <a:solidFill>
                  <a:srgbClr val="FF0000"/>
                </a:solidFill>
              </a:rPr>
              <a:t>ớ</a:t>
            </a:r>
            <a:r>
              <a:rPr lang="vi-VN" sz="2800" dirty="0">
                <a:solidFill>
                  <a:srgbClr val="FF0000"/>
                </a:solidFill>
              </a:rPr>
              <a:t> thầy cô, bạn bè…</a:t>
            </a:r>
            <a:endParaRPr lang="zh-CN" altLang="en-US" sz="4000" b="1" spc="300" dirty="0">
              <a:solidFill>
                <a:srgbClr val="FF0000"/>
              </a:solidFill>
              <a:latin typeface="#9Slide03 IcielPanton Black" pitchFamily="2" charset="77"/>
              <a:ea typeface="字魂27号-布丁体" panose="00000500000000000000" pitchFamily="2" charset="-122"/>
            </a:endParaRPr>
          </a:p>
        </p:txBody>
      </p:sp>
      <p:sp>
        <p:nvSpPr>
          <p:cNvPr id="19" name="文本框 10"/>
          <p:cNvSpPr txBox="1"/>
          <p:nvPr/>
        </p:nvSpPr>
        <p:spPr>
          <a:xfrm>
            <a:off x="506221" y="5782874"/>
            <a:ext cx="10377790" cy="584775"/>
          </a:xfrm>
          <a:prstGeom prst="rect">
            <a:avLst/>
          </a:prstGeom>
          <a:noFill/>
        </p:spPr>
        <p:txBody>
          <a:bodyPr wrap="square" rtlCol="0">
            <a:spAutoFit/>
          </a:bodyPr>
          <a:lstStyle/>
          <a:p>
            <a:r>
              <a:rPr lang="en-US" sz="3200" dirty="0" err="1">
                <a:solidFill>
                  <a:srgbClr val="FF0000"/>
                </a:solidFill>
              </a:rPr>
              <a:t>Điều</a:t>
            </a:r>
            <a:r>
              <a:rPr lang="en-US" sz="3200" dirty="0">
                <a:solidFill>
                  <a:srgbClr val="FF0000"/>
                </a:solidFill>
              </a:rPr>
              <a:t> </a:t>
            </a:r>
            <a:r>
              <a:rPr lang="en-US" sz="3200" dirty="0" err="1">
                <a:solidFill>
                  <a:srgbClr val="FF0000"/>
                </a:solidFill>
              </a:rPr>
              <a:t>khiến</a:t>
            </a:r>
            <a:r>
              <a:rPr lang="en-US" sz="3200" dirty="0">
                <a:solidFill>
                  <a:srgbClr val="FF0000"/>
                </a:solidFill>
              </a:rPr>
              <a:t> </a:t>
            </a:r>
            <a:r>
              <a:rPr lang="en-US" sz="3200" dirty="0" err="1">
                <a:solidFill>
                  <a:srgbClr val="FF0000"/>
                </a:solidFill>
              </a:rPr>
              <a:t>em</a:t>
            </a:r>
            <a:r>
              <a:rPr lang="en-US" sz="3200" dirty="0">
                <a:solidFill>
                  <a:srgbClr val="FF0000"/>
                </a:solidFill>
              </a:rPr>
              <a:t> </a:t>
            </a:r>
            <a:r>
              <a:rPr lang="en-US" sz="3200" dirty="0" err="1">
                <a:solidFill>
                  <a:srgbClr val="FF0000"/>
                </a:solidFill>
              </a:rPr>
              <a:t>nhớ</a:t>
            </a:r>
            <a:r>
              <a:rPr lang="en-US" sz="3200" dirty="0">
                <a:solidFill>
                  <a:srgbClr val="FF0000"/>
                </a:solidFill>
              </a:rPr>
              <a:t> </a:t>
            </a:r>
            <a:r>
              <a:rPr lang="en-US" sz="3200" dirty="0" err="1">
                <a:solidFill>
                  <a:srgbClr val="FF0000"/>
                </a:solidFill>
              </a:rPr>
              <a:t>nhất</a:t>
            </a:r>
            <a:r>
              <a:rPr lang="en-US" sz="3200" dirty="0">
                <a:solidFill>
                  <a:srgbClr val="FF0000"/>
                </a:solidFill>
              </a:rPr>
              <a:t>: </a:t>
            </a:r>
            <a:r>
              <a:rPr lang="en-US" sz="3200" dirty="0" err="1">
                <a:solidFill>
                  <a:srgbClr val="FF0000"/>
                </a:solidFill>
              </a:rPr>
              <a:t>bạn</a:t>
            </a:r>
            <a:r>
              <a:rPr lang="en-US" sz="3200" dirty="0">
                <a:solidFill>
                  <a:srgbClr val="FF0000"/>
                </a:solidFill>
              </a:rPr>
              <a:t> </a:t>
            </a:r>
            <a:r>
              <a:rPr lang="en-US" sz="3200" dirty="0" err="1">
                <a:solidFill>
                  <a:srgbClr val="FF0000"/>
                </a:solidFill>
              </a:rPr>
              <a:t>bè</a:t>
            </a:r>
            <a:r>
              <a:rPr lang="en-US" sz="3200" dirty="0">
                <a:solidFill>
                  <a:srgbClr val="FF0000"/>
                </a:solidFill>
              </a:rPr>
              <a:t>, </a:t>
            </a:r>
            <a:r>
              <a:rPr lang="en-US" sz="3200" dirty="0" err="1">
                <a:solidFill>
                  <a:srgbClr val="FF0000"/>
                </a:solidFill>
              </a:rPr>
              <a:t>lớp</a:t>
            </a:r>
            <a:r>
              <a:rPr lang="en-US" sz="3200" dirty="0">
                <a:solidFill>
                  <a:srgbClr val="FF0000"/>
                </a:solidFill>
              </a:rPr>
              <a:t> </a:t>
            </a:r>
            <a:r>
              <a:rPr lang="en-US" sz="3200" dirty="0" err="1">
                <a:solidFill>
                  <a:srgbClr val="FF0000"/>
                </a:solidFill>
              </a:rPr>
              <a:t>học</a:t>
            </a:r>
            <a:r>
              <a:rPr lang="en-US" sz="3200" dirty="0">
                <a:solidFill>
                  <a:srgbClr val="FF0000"/>
                </a:solidFill>
              </a:rPr>
              <a:t>, </a:t>
            </a:r>
            <a:r>
              <a:rPr lang="en-US" sz="3200" dirty="0" err="1">
                <a:solidFill>
                  <a:srgbClr val="FF0000"/>
                </a:solidFill>
              </a:rPr>
              <a:t>bài</a:t>
            </a:r>
            <a:r>
              <a:rPr lang="en-US" sz="3200" dirty="0">
                <a:solidFill>
                  <a:srgbClr val="FF0000"/>
                </a:solidFill>
              </a:rPr>
              <a:t> </a:t>
            </a:r>
            <a:r>
              <a:rPr lang="en-US" sz="3200" dirty="0" err="1">
                <a:solidFill>
                  <a:srgbClr val="FF0000"/>
                </a:solidFill>
              </a:rPr>
              <a:t>giảng</a:t>
            </a:r>
            <a:r>
              <a:rPr lang="en-US" sz="3200" dirty="0">
                <a:solidFill>
                  <a:srgbClr val="FF0000"/>
                </a:solidFill>
              </a:rPr>
              <a:t>…</a:t>
            </a:r>
            <a:endParaRPr lang="zh-CN" altLang="en-US" sz="4400" b="1" spc="300" dirty="0">
              <a:solidFill>
                <a:srgbClr val="FF0000"/>
              </a:solidFill>
              <a:latin typeface="#9Slide03 IcielPanton Black" pitchFamily="2" charset="77"/>
              <a:ea typeface="字魂27号-布丁体" panose="00000500000000000000" pitchFamily="2" charset="-122"/>
            </a:endParaRPr>
          </a:p>
        </p:txBody>
      </p:sp>
    </p:spTree>
    <p:extLst>
      <p:ext uri="{BB962C8B-B14F-4D97-AF65-F5344CB8AC3E}">
        <p14:creationId xmlns:p14="http://schemas.microsoft.com/office/powerpoint/2010/main" val="37650051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P spid="18" grpId="0"/>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5992</TotalTime>
  <Words>643</Words>
  <Application>Microsoft Office PowerPoint</Application>
  <PresentationFormat>Widescreen</PresentationFormat>
  <Paragraphs>54</Paragraphs>
  <Slides>12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#9Slide03 SVNEvery Movie Every </vt:lpstr>
      <vt:lpstr>#9Slide03 Cabin Condensed Mediu</vt:lpstr>
      <vt:lpstr>#9Slide03 Penumbra</vt:lpstr>
      <vt:lpstr>等线</vt:lpstr>
      <vt:lpstr>Times New Roman</vt:lpstr>
      <vt:lpstr>#9Slide05 FeatherScript</vt:lpstr>
      <vt:lpstr>#9Slide03 BoosterNextFYBlack</vt:lpstr>
      <vt:lpstr>#9Slide03 IcielPanton Black</vt:lpstr>
      <vt:lpstr>Arial</vt:lpstr>
      <vt:lpstr>UVN Banh Mi</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c:title>
  <dc:subject>T</dc:subject>
  <dc:creator>KTUTS</dc:creator>
  <cp:keywords>Thy Tho</cp:keywords>
  <dc:description>T</dc:description>
  <cp:lastModifiedBy>Linhtu75@gmail.com</cp:lastModifiedBy>
  <cp:revision>365</cp:revision>
  <dcterms:created xsi:type="dcterms:W3CDTF">2021-08-13T06:31:56Z</dcterms:created>
  <dcterms:modified xsi:type="dcterms:W3CDTF">2026-04-14T14:28:12Z</dcterms:modified>
  <cp:category>U</cp:category>
  <cp:version>A040</cp:version>
</cp:coreProperties>
</file>