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0" r:id="rId3"/>
    <p:sldMasterId id="2147483692" r:id="rId4"/>
    <p:sldMasterId id="2147483704" r:id="rId5"/>
    <p:sldMasterId id="2147483715" r:id="rId6"/>
    <p:sldMasterId id="2147483727" r:id="rId7"/>
    <p:sldMasterId id="2147483756" r:id="rId8"/>
  </p:sldMasterIdLst>
  <p:notesMasterIdLst>
    <p:notesMasterId r:id="rId28"/>
  </p:notesMasterIdLst>
  <p:sldIdLst>
    <p:sldId id="285" r:id="rId9"/>
    <p:sldId id="474" r:id="rId10"/>
    <p:sldId id="555" r:id="rId11"/>
    <p:sldId id="261" r:id="rId12"/>
    <p:sldId id="262" r:id="rId13"/>
    <p:sldId id="263" r:id="rId14"/>
    <p:sldId id="556" r:id="rId15"/>
    <p:sldId id="276" r:id="rId16"/>
    <p:sldId id="557" r:id="rId17"/>
    <p:sldId id="558" r:id="rId18"/>
    <p:sldId id="2007577127" r:id="rId19"/>
    <p:sldId id="2007577096" r:id="rId20"/>
    <p:sldId id="282" r:id="rId21"/>
    <p:sldId id="2007577097" r:id="rId22"/>
    <p:sldId id="2007577098" r:id="rId23"/>
    <p:sldId id="2007577099" r:id="rId24"/>
    <p:sldId id="2007577100" r:id="rId25"/>
    <p:sldId id="2007577101" r:id="rId26"/>
    <p:sldId id="20075771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60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DDB1-BECD-4FE3-B7B7-58BF23542CC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F33-A474-4D83-A281-C1FAE15CE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7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7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6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0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984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3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6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4/4/2026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3750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7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1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9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9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4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4/4/2026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057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181976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460234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5534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9596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694779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361456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57787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92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2727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6756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4061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435830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430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70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675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38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84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0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26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27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886463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328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1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6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9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7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3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411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9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29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5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8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76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18089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5315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5349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37896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49051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34649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960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5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5528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47894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76318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4611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6A251-2B8C-40A3-9CF4-1E71B10240A5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ym typeface="+mn-ea"/>
              </a:rPr>
              <a:t>Hương</a:t>
            </a:r>
            <a:r>
              <a:rPr lang="en-US" sz="1200" dirty="0">
                <a:sym typeface="+mn-ea"/>
              </a:rPr>
              <a:t> </a:t>
            </a:r>
            <a:r>
              <a:rPr lang="en-US" sz="1200" dirty="0" err="1">
                <a:sym typeface="+mn-ea"/>
              </a:rPr>
              <a:t>Thảo</a:t>
            </a:r>
            <a:r>
              <a:rPr lang="en-US" sz="1200" dirty="0">
                <a:sym typeface="+mn-ea"/>
              </a:rPr>
              <a:t> - 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49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F1648-4DA0-46E9-BA88-FEADBE5AD058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ym typeface="+mn-ea"/>
              </a:rPr>
              <a:t>Hương</a:t>
            </a:r>
            <a:r>
              <a:rPr lang="en-US" sz="1200" dirty="0">
                <a:sym typeface="+mn-ea"/>
              </a:rPr>
              <a:t> </a:t>
            </a:r>
            <a:r>
              <a:rPr lang="en-US" sz="1200" dirty="0" err="1">
                <a:sym typeface="+mn-ea"/>
              </a:rPr>
              <a:t>Thảo</a:t>
            </a:r>
            <a:r>
              <a:rPr lang="en-US" sz="1200" dirty="0">
                <a:sym typeface="+mn-ea"/>
              </a:rPr>
              <a:t> - 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66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4F397-75E6-45EE-9A96-566CB1383299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EE6D8-5485-4B52-BD2A-568D032EFAE6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22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136109" y="231438"/>
            <a:ext cx="8193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TÍCH CÂY THÌ LÀ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97885-127C-3BA2-BA12-A27920450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773" y="2087176"/>
            <a:ext cx="6614733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4E4B6-05BF-498B-9FEE-213E6679C05A}"/>
              </a:ext>
            </a:extLst>
          </p:cNvPr>
          <p:cNvSpPr/>
          <p:nvPr/>
        </p:nvSpPr>
        <p:spPr>
          <a:xfrm>
            <a:off x="597293" y="802640"/>
            <a:ext cx="11328543" cy="4323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tí xíu, chú có ích gì để ta đặt tên nào? – Trời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nhỏ liền thưa: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thiếu con là mất cả ngon 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liền bảo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để ta nghĩ cho một cái tên. Tên chú thì…..là…..thì…..là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còn đang suy nghĩ, cây nhỏ đã chạy đi xa rồi. Nó mừng rỡ khoe với bạn bè: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đặt tên cho tôi là cây “thì là” đấy!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(Sự tích cây thì là – Trịnh Mạnh kể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DCD14-FE20-468F-8834-90412470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795" y="4754881"/>
            <a:ext cx="5196205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809929" y="1791043"/>
            <a:ext cx="6526263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98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Mảnh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khảnh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Cao,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gầy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vẻ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yếu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ớt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20518" y="2701961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0" y="3085136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877737" y="2854193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3" y="450130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83935" y="4243602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367968" y="3976137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821444" y="758283"/>
            <a:ext cx="10017422" cy="5570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DC807-C27C-421C-BDBD-D4A5AB83026A}"/>
              </a:ext>
            </a:extLst>
          </p:cNvPr>
          <p:cNvSpPr txBox="1"/>
          <p:nvPr/>
        </p:nvSpPr>
        <p:spPr>
          <a:xfrm>
            <a:off x="3033251" y="52881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846CF-AF4C-4A97-935C-73AD6AB1037C}"/>
              </a:ext>
            </a:extLst>
          </p:cNvPr>
          <p:cNvSpPr txBox="1"/>
          <p:nvPr/>
        </p:nvSpPr>
        <p:spPr>
          <a:xfrm>
            <a:off x="2086176" y="3905243"/>
            <a:ext cx="9284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690880" y="772160"/>
            <a:ext cx="11154410" cy="5902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chưa có tên gọ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2820473" y="0"/>
            <a:ext cx="5744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9061067" y="-103257"/>
            <a:ext cx="313093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CD33150-D85C-4198-84C9-433D6749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-329609"/>
            <a:ext cx="527050" cy="574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7AB68BB-BC4C-49AF-B3F1-6ED2F2F7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5300451"/>
            <a:ext cx="527050" cy="13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B0566-655A-48A5-AC67-86E778CFDDD0}"/>
              </a:ext>
            </a:extLst>
          </p:cNvPr>
          <p:cNvSpPr/>
          <p:nvPr/>
        </p:nvSpPr>
        <p:spPr>
          <a:xfrm>
            <a:off x="54154" y="999460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9200CB-AF9A-4EA0-A1D1-9F6454802E4E}"/>
              </a:ext>
            </a:extLst>
          </p:cNvPr>
          <p:cNvSpPr/>
          <p:nvPr/>
        </p:nvSpPr>
        <p:spPr>
          <a:xfrm>
            <a:off x="54153" y="5527751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106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4E4B6-05BF-498B-9FEE-213E6679C05A}"/>
              </a:ext>
            </a:extLst>
          </p:cNvPr>
          <p:cNvSpPr/>
          <p:nvPr/>
        </p:nvSpPr>
        <p:spPr>
          <a:xfrm>
            <a:off x="751840" y="183198"/>
            <a:ext cx="10688320" cy="5252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tí xíu, chú có ích gì để ta đặt tên nào? – Trời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nhỏ liền thưa: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thiếu con là mất cả ngon 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liền bảo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để ta nghĩ cho một cái tên. Tên chú thì…..là…..thì…..là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còn đang suy nghĩ, cây nhỏ đã chạy đi xa rồi. Nó mừng rỡ khoe với bạn bè: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đặt tên cho tôi là cây “thì là” đấy!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(Sự tích cây thì là – Trịnh Mạnh kể)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DCD14-FE20-468F-8834-90412470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795" y="4754881"/>
            <a:ext cx="5196205" cy="210312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AAE91-755E-4447-8D69-C28E60F9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0" y="-800123"/>
            <a:ext cx="527050" cy="550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690880" y="772160"/>
            <a:ext cx="11154410" cy="5902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chưa có tên gọ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2807594" y="0"/>
            <a:ext cx="575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8564880" y="85060"/>
            <a:ext cx="313093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CD33150-D85C-4198-84C9-433D6749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-329609"/>
            <a:ext cx="527050" cy="574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7AB68BB-BC4C-49AF-B3F1-6ED2F2F7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5300451"/>
            <a:ext cx="527050" cy="13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59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4E4B6-05BF-498B-9FEE-213E6679C05A}"/>
              </a:ext>
            </a:extLst>
          </p:cNvPr>
          <p:cNvSpPr/>
          <p:nvPr/>
        </p:nvSpPr>
        <p:spPr>
          <a:xfrm>
            <a:off x="708338" y="183198"/>
            <a:ext cx="11294772" cy="45264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tí xíu, chú có ích gì để ta đặt tên nào? – Trời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nhỏ liền thưa: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thiếu con là mất cả ngon 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liền bảo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để ta nghĩ cho một cái tên. Tên chú thì…..là…..thì…..là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còn đang suy nghĩ, cây nhỏ đã chạy đi xa rồi. Nó mừng rỡ khoe với bạn bè: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đặt tên cho tôi là cây “thì là” đấy!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(Sự tích cây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 là – Trịnh Mạnh kể)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DCD14-FE20-468F-8834-90412470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905" y="4754880"/>
            <a:ext cx="5196205" cy="210312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AAE91-755E-4447-8D69-C28E60F9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0" y="-800123"/>
            <a:ext cx="527050" cy="550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690880" y="999459"/>
            <a:ext cx="11154410" cy="5401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chưa có tên gọ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2807594" y="0"/>
            <a:ext cx="575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8564880" y="85060"/>
            <a:ext cx="328041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CD33150-D85C-4198-84C9-433D6749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5" y="-252336"/>
            <a:ext cx="527050" cy="574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7AB68BB-BC4C-49AF-B3F1-6ED2F2F7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5171207"/>
            <a:ext cx="527050" cy="13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8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4E4B6-05BF-498B-9FEE-213E6679C05A}"/>
              </a:ext>
            </a:extLst>
          </p:cNvPr>
          <p:cNvSpPr/>
          <p:nvPr/>
        </p:nvSpPr>
        <p:spPr>
          <a:xfrm>
            <a:off x="751839" y="183198"/>
            <a:ext cx="11238391" cy="43372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tí xíu, chú có ích gì để ta đặt tên nào? – Trời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nhỏ liền thưa: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thiếu con là mất cả ngon 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liền bảo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để ta nghĩ cho một cái tên. Tên chú thì…..là…..thì…..là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còn đang suy nghĩ, cây nhỏ đã chạy đi xa rồi. Nó mừng rỡ khoe với bạn bè: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đặt tên cho tôi là cây “thì là” đấy!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(Sự tích cây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 là – Trịnh Mạnh kể)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DCD14-FE20-468F-8834-90412470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25" y="4571682"/>
            <a:ext cx="5196205" cy="210312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AAE91-755E-4447-8D69-C28E60F9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0" y="-800123"/>
            <a:ext cx="527050" cy="550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9294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2747852" y="3472437"/>
            <a:ext cx="6877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Khủng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874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Khủng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CDD6E-C461-48F3-9247-612D53219014}"/>
              </a:ext>
            </a:extLst>
          </p:cNvPr>
          <p:cNvSpPr txBox="1"/>
          <p:nvPr/>
        </p:nvSpPr>
        <p:spPr>
          <a:xfrm>
            <a:off x="1584781" y="3137188"/>
            <a:ext cx="8860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9175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Khủng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673956" y="3362858"/>
            <a:ext cx="8844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82015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2792412" y="3549381"/>
            <a:ext cx="7263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4"/>
            <a:ext cx="12192000" cy="6858000"/>
          </a:xfrm>
          <a:prstGeom prst="rect">
            <a:avLst/>
          </a:prstGeom>
        </p:spPr>
      </p:pic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80662" y="2070344"/>
            <a:ext cx="8248298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11: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07102" y="2419339"/>
            <a:ext cx="6457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zh-CN" altLang="en-US" sz="100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193184" y="772161"/>
            <a:ext cx="11125056" cy="5242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chưa có tên gọ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2923504" y="0"/>
            <a:ext cx="564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9144000" y="85060"/>
            <a:ext cx="2551814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9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1271</Words>
  <Application>Microsoft Office PowerPoint</Application>
  <PresentationFormat>Widescreen</PresentationFormat>
  <Paragraphs>117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等线</vt:lpstr>
      <vt:lpstr>等线 Light</vt:lpstr>
      <vt:lpstr>Arial</vt:lpstr>
      <vt:lpstr>Arial-Rounded</vt:lpstr>
      <vt:lpstr>Calibri</vt:lpstr>
      <vt:lpstr>Calibri Light</vt:lpstr>
      <vt:lpstr>Times New Roman</vt:lpstr>
      <vt:lpstr>Office 主题</vt:lpstr>
      <vt:lpstr>3_Office Theme</vt:lpstr>
      <vt:lpstr>1_Office Theme</vt:lpstr>
      <vt:lpstr>千图网拥有20W+精美PPT模板 更多PPT模板下载至：www.58pic.com/office/ppt​​</vt:lpstr>
      <vt:lpstr>1_Office 主题</vt:lpstr>
      <vt:lpstr>5_Office Theme</vt:lpstr>
      <vt:lpstr>3_Office 主题​​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20</cp:revision>
  <dcterms:created xsi:type="dcterms:W3CDTF">2021-08-01T09:17:56Z</dcterms:created>
  <dcterms:modified xsi:type="dcterms:W3CDTF">2026-04-04T15:31:36Z</dcterms:modified>
</cp:coreProperties>
</file>