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8" r:id="rId3"/>
    <p:sldId id="263" r:id="rId4"/>
    <p:sldId id="264" r:id="rId5"/>
    <p:sldId id="265" r:id="rId6"/>
    <p:sldId id="266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8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25DD4-E2E1-46EF-83D5-9BB864AB9D8C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79D2F-2DA2-4BD4-AC2F-0E08BC8A6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5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66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B72-E90E-4CF4-88A6-94B29CF513C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8B75-47A6-4508-8031-D3322165A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2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B72-E90E-4CF4-88A6-94B29CF513C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8B75-47A6-4508-8031-D3322165A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7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B72-E90E-4CF4-88A6-94B29CF513C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8B75-47A6-4508-8031-D3322165A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87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29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B72-E90E-4CF4-88A6-94B29CF513C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8B75-47A6-4508-8031-D3322165A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10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B72-E90E-4CF4-88A6-94B29CF513C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8B75-47A6-4508-8031-D3322165A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4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B72-E90E-4CF4-88A6-94B29CF513C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8B75-47A6-4508-8031-D3322165A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7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B72-E90E-4CF4-88A6-94B29CF513C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8B75-47A6-4508-8031-D3322165A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9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B72-E90E-4CF4-88A6-94B29CF513C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8B75-47A6-4508-8031-D3322165A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3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B72-E90E-4CF4-88A6-94B29CF513C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8B75-47A6-4508-8031-D3322165A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8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B72-E90E-4CF4-88A6-94B29CF513C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8B75-47A6-4508-8031-D3322165A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6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EB72-E90E-4CF4-88A6-94B29CF513C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8B75-47A6-4508-8031-D3322165A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7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7EB72-E90E-4CF4-88A6-94B29CF513C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98B75-47A6-4508-8031-D3322165A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2788041" y="2328601"/>
            <a:ext cx="326808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53293" y="2921013"/>
            <a:ext cx="9211855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97BCF21-3273-1C2C-39E4-68BFDE2BC9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3449" y="1981451"/>
            <a:ext cx="6614733" cy="8596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95BB60-83D8-DFA5-0F4A-85DF6443AB5A}"/>
              </a:ext>
            </a:extLst>
          </p:cNvPr>
          <p:cNvSpPr txBox="1"/>
          <p:nvPr/>
        </p:nvSpPr>
        <p:spPr>
          <a:xfrm>
            <a:off x="117633" y="231438"/>
            <a:ext cx="90263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endParaRPr kumimoji="0" lang="en-US" sz="4400" b="1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11: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TÍCH CÂY THÌ LÀ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文本框 5">
            <a:extLst>
              <a:ext uri="{FF2B5EF4-FFF2-40B4-BE49-F238E27FC236}">
                <a16:creationId xmlns:a16="http://schemas.microsoft.com/office/drawing/2014/main" id="{4DEE5FB0-6B7A-439C-2FA0-8772E407C9DC}"/>
              </a:ext>
            </a:extLst>
          </p:cNvPr>
          <p:cNvSpPr txBox="1"/>
          <p:nvPr/>
        </p:nvSpPr>
        <p:spPr>
          <a:xfrm>
            <a:off x="1835696" y="3444770"/>
            <a:ext cx="45687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-300" normalizeH="0" baseline="0" noProof="0" dirty="0" err="1">
                <a:ln>
                  <a:noFill/>
                </a:ln>
                <a:solidFill>
                  <a:srgbClr val="39B72B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6600" b="1" i="0" u="none" strike="noStrike" kern="1200" cap="none" spc="-300" normalizeH="0" baseline="0" noProof="0" dirty="0">
                <a:ln>
                  <a:noFill/>
                </a:ln>
                <a:solidFill>
                  <a:srgbClr val="39B72B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</a:t>
            </a:r>
            <a:endParaRPr kumimoji="0" lang="zh-CN" altLang="en-US" sz="6600" b="1" i="0" u="none" strike="noStrike" kern="1200" cap="none" spc="-300" normalizeH="0" baseline="0" noProof="0" dirty="0">
              <a:ln>
                <a:noFill/>
              </a:ln>
              <a:solidFill>
                <a:srgbClr val="39B72B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89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713">
        <p14:ripple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636FE-C667-6925-98D1-90729486D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DF33CB-7E5C-F5D3-AD77-30301C52A8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10" y="-27384"/>
            <a:ext cx="4172665" cy="362807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04F1280-5A88-D24E-1CAF-CD722CDF3A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1873050" y="777974"/>
            <a:ext cx="2237444" cy="24709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AADBC6-7201-0AA5-FBA5-8601016DFBA1}"/>
              </a:ext>
            </a:extLst>
          </p:cNvPr>
          <p:cNvSpPr/>
          <p:nvPr/>
        </p:nvSpPr>
        <p:spPr>
          <a:xfrm>
            <a:off x="4673088" y="1495339"/>
            <a:ext cx="2046619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</a:p>
        </p:txBody>
      </p:sp>
      <p:grpSp>
        <p:nvGrpSpPr>
          <p:cNvPr id="2" name="14">
            <a:extLst>
              <a:ext uri="{FF2B5EF4-FFF2-40B4-BE49-F238E27FC236}">
                <a16:creationId xmlns:a16="http://schemas.microsoft.com/office/drawing/2014/main" id="{815A9F5D-BC04-CF46-FC8F-CE60BEE4B236}"/>
              </a:ext>
            </a:extLst>
          </p:cNvPr>
          <p:cNvGrpSpPr/>
          <p:nvPr/>
        </p:nvGrpSpPr>
        <p:grpSpPr>
          <a:xfrm>
            <a:off x="1403648" y="3861048"/>
            <a:ext cx="7560840" cy="2311135"/>
            <a:chOff x="2026500" y="1316166"/>
            <a:chExt cx="1881734" cy="1512168"/>
          </a:xfrm>
        </p:grpSpPr>
        <p:sp>
          <p:nvSpPr>
            <p:cNvPr id="4" name="15">
              <a:extLst>
                <a:ext uri="{FF2B5EF4-FFF2-40B4-BE49-F238E27FC236}">
                  <a16:creationId xmlns:a16="http://schemas.microsoft.com/office/drawing/2014/main" id="{5D8C7E4E-52A4-B280-D0B7-7E697660A3CA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" name="TextBox 67">
              <a:extLst>
                <a:ext uri="{FF2B5EF4-FFF2-40B4-BE49-F238E27FC236}">
                  <a16:creationId xmlns:a16="http://schemas.microsoft.com/office/drawing/2014/main" id="{6C4F50D4-DAF2-5ABE-BDC9-5995970A91BE}"/>
                </a:ext>
              </a:extLst>
            </p:cNvPr>
            <p:cNvSpPr txBox="1"/>
            <p:nvPr/>
          </p:nvSpPr>
          <p:spPr>
            <a:xfrm>
              <a:off x="2026500" y="1556684"/>
              <a:ext cx="1881734" cy="865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  </a:t>
              </a:r>
              <a:r>
                <a:rPr lang="en-US" altLang="zh-CN" sz="8000" spc="300" dirty="0" err="1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Chữ</a:t>
              </a: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 </a:t>
              </a:r>
              <a:r>
                <a:rPr lang="en-US" altLang="zh-CN" sz="8000" spc="300" dirty="0" err="1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Hoa</a:t>
              </a: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 V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70156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FF21AC-440F-9F14-DCDF-25E158EB3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1221820"/>
            <a:ext cx="9144000" cy="517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1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6E1BFF1-A12B-189B-B6EF-F1C4A785A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579" y="34636"/>
            <a:ext cx="97171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6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1A4D467-A55A-520D-7CEB-1B5B3A8C0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0" y="0"/>
            <a:ext cx="9144000" cy="311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B3F27A-B2B4-E779-8C23-2C52C1909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060" y="2971258"/>
            <a:ext cx="4572638" cy="3886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1BD303-4422-BED2-5BED-E5A0200A8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866" y="2492896"/>
            <a:ext cx="4572638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5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1E9229-8EF8-0A27-ED24-A9C6F82A8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5087"/>
            <a:ext cx="9144000" cy="45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2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ownloads\Tư thế ngồi viết.png">
            <a:extLst>
              <a:ext uri="{FF2B5EF4-FFF2-40B4-BE49-F238E27FC236}">
                <a16:creationId xmlns:a16="http://schemas.microsoft.com/office/drawing/2014/main" id="{5160534F-E3FD-BFDE-7134-A5C424FA5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800" t="18768" r="36459" b="758"/>
          <a:stretch>
            <a:fillRect/>
          </a:stretch>
        </p:blipFill>
        <p:spPr bwMode="auto">
          <a:xfrm>
            <a:off x="1" y="2590800"/>
            <a:ext cx="4754718" cy="3371636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B98B3E-3820-654E-CF50-C4A7D83AA90D}"/>
              </a:ext>
            </a:extLst>
          </p:cNvPr>
          <p:cNvSpPr txBox="1"/>
          <p:nvPr/>
        </p:nvSpPr>
        <p:spPr>
          <a:xfrm>
            <a:off x="4427984" y="260648"/>
            <a:ext cx="4536504" cy="611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CẦM BÚT</a:t>
            </a:r>
            <a:endParaRPr lang="en-US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Cầm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bút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Trong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khoảng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2cm. </a:t>
            </a:r>
          </a:p>
          <a:p>
            <a:pPr algn="just" eaLnBrk="0" hangingPunct="0">
              <a:lnSpc>
                <a:spcPct val="150000"/>
              </a:lnSpc>
            </a:pP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ngón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phải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5759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97</Words>
  <Application>Microsoft Office PowerPoint</Application>
  <PresentationFormat>On-screen Show (4:3)</PresentationFormat>
  <Paragraphs>10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Rounded MT Bold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Linhtu75@gmail.com</cp:lastModifiedBy>
  <cp:revision>10</cp:revision>
  <dcterms:created xsi:type="dcterms:W3CDTF">2022-03-01T01:51:16Z</dcterms:created>
  <dcterms:modified xsi:type="dcterms:W3CDTF">2026-04-04T15:05:43Z</dcterms:modified>
</cp:coreProperties>
</file>