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2" r:id="rId3"/>
    <p:sldId id="258" r:id="rId4"/>
    <p:sldId id="266" r:id="rId5"/>
    <p:sldId id="267" r:id="rId6"/>
    <p:sldId id="268" r:id="rId7"/>
    <p:sldId id="269" r:id="rId8"/>
    <p:sldId id="270" r:id="rId9"/>
    <p:sldId id="271"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FFB72B-D0A2-49DB-91BF-A2A31B44A9B0}"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55040-DD7C-4939-A1D0-AA638F459BA4}" type="slidenum">
              <a:rPr lang="en-US" smtClean="0"/>
              <a:t>‹#›</a:t>
            </a:fld>
            <a:endParaRPr lang="en-US"/>
          </a:p>
        </p:txBody>
      </p:sp>
    </p:spTree>
    <p:extLst>
      <p:ext uri="{BB962C8B-B14F-4D97-AF65-F5344CB8AC3E}">
        <p14:creationId xmlns:p14="http://schemas.microsoft.com/office/powerpoint/2010/main" val="2558096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FB72B-D0A2-49DB-91BF-A2A31B44A9B0}"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55040-DD7C-4939-A1D0-AA638F459BA4}" type="slidenum">
              <a:rPr lang="en-US" smtClean="0"/>
              <a:t>‹#›</a:t>
            </a:fld>
            <a:endParaRPr lang="en-US"/>
          </a:p>
        </p:txBody>
      </p:sp>
    </p:spTree>
    <p:extLst>
      <p:ext uri="{BB962C8B-B14F-4D97-AF65-F5344CB8AC3E}">
        <p14:creationId xmlns:p14="http://schemas.microsoft.com/office/powerpoint/2010/main" val="15956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FB72B-D0A2-49DB-91BF-A2A31B44A9B0}"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55040-DD7C-4939-A1D0-AA638F459BA4}" type="slidenum">
              <a:rPr lang="en-US" smtClean="0"/>
              <a:t>‹#›</a:t>
            </a:fld>
            <a:endParaRPr lang="en-US"/>
          </a:p>
        </p:txBody>
      </p:sp>
    </p:spTree>
    <p:extLst>
      <p:ext uri="{BB962C8B-B14F-4D97-AF65-F5344CB8AC3E}">
        <p14:creationId xmlns:p14="http://schemas.microsoft.com/office/powerpoint/2010/main" val="291467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FB72B-D0A2-49DB-91BF-A2A31B44A9B0}"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55040-DD7C-4939-A1D0-AA638F459BA4}" type="slidenum">
              <a:rPr lang="en-US" smtClean="0"/>
              <a:t>‹#›</a:t>
            </a:fld>
            <a:endParaRPr lang="en-US"/>
          </a:p>
        </p:txBody>
      </p:sp>
    </p:spTree>
    <p:extLst>
      <p:ext uri="{BB962C8B-B14F-4D97-AF65-F5344CB8AC3E}">
        <p14:creationId xmlns:p14="http://schemas.microsoft.com/office/powerpoint/2010/main" val="1733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FB72B-D0A2-49DB-91BF-A2A31B44A9B0}"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55040-DD7C-4939-A1D0-AA638F459BA4}" type="slidenum">
              <a:rPr lang="en-US" smtClean="0"/>
              <a:t>‹#›</a:t>
            </a:fld>
            <a:endParaRPr lang="en-US"/>
          </a:p>
        </p:txBody>
      </p:sp>
    </p:spTree>
    <p:extLst>
      <p:ext uri="{BB962C8B-B14F-4D97-AF65-F5344CB8AC3E}">
        <p14:creationId xmlns:p14="http://schemas.microsoft.com/office/powerpoint/2010/main" val="257148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FFB72B-D0A2-49DB-91BF-A2A31B44A9B0}"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55040-DD7C-4939-A1D0-AA638F459BA4}" type="slidenum">
              <a:rPr lang="en-US" smtClean="0"/>
              <a:t>‹#›</a:t>
            </a:fld>
            <a:endParaRPr lang="en-US"/>
          </a:p>
        </p:txBody>
      </p:sp>
    </p:spTree>
    <p:extLst>
      <p:ext uri="{BB962C8B-B14F-4D97-AF65-F5344CB8AC3E}">
        <p14:creationId xmlns:p14="http://schemas.microsoft.com/office/powerpoint/2010/main" val="25516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FFB72B-D0A2-49DB-91BF-A2A31B44A9B0}" type="datetimeFigureOut">
              <a:rPr lang="en-US" smtClean="0"/>
              <a:t>4/9/2026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55040-DD7C-4939-A1D0-AA638F459BA4}" type="slidenum">
              <a:rPr lang="en-US" smtClean="0"/>
              <a:t>‹#›</a:t>
            </a:fld>
            <a:endParaRPr lang="en-US"/>
          </a:p>
        </p:txBody>
      </p:sp>
    </p:spTree>
    <p:extLst>
      <p:ext uri="{BB962C8B-B14F-4D97-AF65-F5344CB8AC3E}">
        <p14:creationId xmlns:p14="http://schemas.microsoft.com/office/powerpoint/2010/main" val="245407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FFB72B-D0A2-49DB-91BF-A2A31B44A9B0}" type="datetimeFigureOut">
              <a:rPr lang="en-US" smtClean="0"/>
              <a:t>4/9/2026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55040-DD7C-4939-A1D0-AA638F459BA4}" type="slidenum">
              <a:rPr lang="en-US" smtClean="0"/>
              <a:t>‹#›</a:t>
            </a:fld>
            <a:endParaRPr lang="en-US"/>
          </a:p>
        </p:txBody>
      </p:sp>
    </p:spTree>
    <p:extLst>
      <p:ext uri="{BB962C8B-B14F-4D97-AF65-F5344CB8AC3E}">
        <p14:creationId xmlns:p14="http://schemas.microsoft.com/office/powerpoint/2010/main" val="1307144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FB72B-D0A2-49DB-91BF-A2A31B44A9B0}"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55040-DD7C-4939-A1D0-AA638F459BA4}" type="slidenum">
              <a:rPr lang="en-US" smtClean="0"/>
              <a:t>‹#›</a:t>
            </a:fld>
            <a:endParaRPr lang="en-US"/>
          </a:p>
        </p:txBody>
      </p:sp>
    </p:spTree>
    <p:extLst>
      <p:ext uri="{BB962C8B-B14F-4D97-AF65-F5344CB8AC3E}">
        <p14:creationId xmlns:p14="http://schemas.microsoft.com/office/powerpoint/2010/main" val="286167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FB72B-D0A2-49DB-91BF-A2A31B44A9B0}"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55040-DD7C-4939-A1D0-AA638F459BA4}" type="slidenum">
              <a:rPr lang="en-US" smtClean="0"/>
              <a:t>‹#›</a:t>
            </a:fld>
            <a:endParaRPr lang="en-US"/>
          </a:p>
        </p:txBody>
      </p:sp>
    </p:spTree>
    <p:extLst>
      <p:ext uri="{BB962C8B-B14F-4D97-AF65-F5344CB8AC3E}">
        <p14:creationId xmlns:p14="http://schemas.microsoft.com/office/powerpoint/2010/main" val="213305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FB72B-D0A2-49DB-91BF-A2A31B44A9B0}"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55040-DD7C-4939-A1D0-AA638F459BA4}" type="slidenum">
              <a:rPr lang="en-US" smtClean="0"/>
              <a:t>‹#›</a:t>
            </a:fld>
            <a:endParaRPr lang="en-US"/>
          </a:p>
        </p:txBody>
      </p:sp>
    </p:spTree>
    <p:extLst>
      <p:ext uri="{BB962C8B-B14F-4D97-AF65-F5344CB8AC3E}">
        <p14:creationId xmlns:p14="http://schemas.microsoft.com/office/powerpoint/2010/main" val="312005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FB72B-D0A2-49DB-91BF-A2A31B44A9B0}" type="datetimeFigureOut">
              <a:rPr lang="en-US" smtClean="0"/>
              <a:t>4/9/2026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55040-DD7C-4939-A1D0-AA638F459BA4}" type="slidenum">
              <a:rPr lang="en-US" smtClean="0"/>
              <a:t>‹#›</a:t>
            </a:fld>
            <a:endParaRPr lang="en-US"/>
          </a:p>
        </p:txBody>
      </p:sp>
    </p:spTree>
    <p:extLst>
      <p:ext uri="{BB962C8B-B14F-4D97-AF65-F5344CB8AC3E}">
        <p14:creationId xmlns:p14="http://schemas.microsoft.com/office/powerpoint/2010/main" val="3808578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12482" y="496183"/>
            <a:ext cx="1286541" cy="17153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3629" y="2365914"/>
            <a:ext cx="2034845" cy="5837047"/>
          </a:xfrm>
          <a:prstGeom prst="rect">
            <a:avLst/>
          </a:prstGeom>
          <a:noFill/>
        </p:spPr>
        <p:txBody>
          <a:bodyPr wrap="square" rtlCol="0">
            <a:spAutoFit/>
          </a:bodyPr>
          <a:lstStyle/>
          <a:p>
            <a:pPr algn="ctr" defTabSz="1219170">
              <a:buClr>
                <a:srgbClr val="000000"/>
              </a:buClr>
              <a:defRPr/>
            </a:pPr>
            <a:r>
              <a:rPr lang="en-US" sz="5333" kern="0" dirty="0">
                <a:solidFill>
                  <a:srgbClr val="FB5B53"/>
                </a:solidFill>
                <a:latin typeface="UTM Cookies" panose="02040603050506020204" pitchFamily="18" charset="0"/>
                <a:cs typeface="Arial"/>
                <a:sym typeface="Arial"/>
              </a:rPr>
              <a:t>HÀNH TINH XANH CỦA EM</a:t>
            </a:r>
          </a:p>
        </p:txBody>
      </p:sp>
      <p:pic>
        <p:nvPicPr>
          <p:cNvPr id="3" name="Picture 2"/>
          <p:cNvPicPr>
            <a:picLocks noChangeAspect="1"/>
          </p:cNvPicPr>
          <p:nvPr/>
        </p:nvPicPr>
        <p:blipFill rotWithShape="1">
          <a:blip r:embed="rId4"/>
          <a:srcRect l="5516" t="16659" r="4674" b="4760"/>
          <a:stretch/>
        </p:blipFill>
        <p:spPr>
          <a:xfrm>
            <a:off x="2997926" y="901337"/>
            <a:ext cx="5280660" cy="5264332"/>
          </a:xfrm>
          <a:prstGeom prst="ellipse">
            <a:avLst/>
          </a:prstGeom>
        </p:spPr>
      </p:pic>
    </p:spTree>
    <p:extLst>
      <p:ext uri="{BB962C8B-B14F-4D97-AF65-F5344CB8AC3E}">
        <p14:creationId xmlns:p14="http://schemas.microsoft.com/office/powerpoint/2010/main" val="397297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107" y="967421"/>
            <a:ext cx="2000597" cy="1046440"/>
          </a:xfrm>
          <a:prstGeom prst="rect">
            <a:avLst/>
          </a:prstGeom>
          <a:noFill/>
        </p:spPr>
        <p:txBody>
          <a:bodyPr wrap="square" rtlCol="0">
            <a:spAutoFit/>
          </a:bodyPr>
          <a:lstStyle/>
          <a:p>
            <a:pPr algn="ctr" defTabSz="1219170">
              <a:buClr>
                <a:srgbClr val="000000"/>
              </a:buClr>
              <a:defRPr/>
            </a:pPr>
            <a:r>
              <a:rPr lang="en-US" sz="3100" b="1" kern="0">
                <a:solidFill>
                  <a:schemeClr val="bg1">
                    <a:lumMod val="50000"/>
                  </a:schemeClr>
                </a:solidFill>
                <a:latin typeface="UTM Cookies" panose="02040603050506020204" pitchFamily="18" charset="0"/>
                <a:cs typeface="Arial"/>
                <a:sym typeface="Arial"/>
              </a:rPr>
              <a:t>NÓI VÀ NGHE</a:t>
            </a:r>
            <a:endParaRPr lang="en-US" sz="3100" b="1" kern="0" dirty="0">
              <a:solidFill>
                <a:schemeClr val="bg1">
                  <a:lumMod val="50000"/>
                </a:schemeClr>
              </a:solidFill>
              <a:latin typeface="UTM Cookies" panose="02040603050506020204" pitchFamily="18" charset="0"/>
              <a:cs typeface="Arial"/>
              <a:sym typeface="Arial"/>
            </a:endParaRPr>
          </a:p>
        </p:txBody>
      </p:sp>
      <p:sp>
        <p:nvSpPr>
          <p:cNvPr id="4" name="TextBox 3"/>
          <p:cNvSpPr txBox="1"/>
          <p:nvPr/>
        </p:nvSpPr>
        <p:spPr>
          <a:xfrm>
            <a:off x="2346163" y="900186"/>
            <a:ext cx="5147213" cy="646331"/>
          </a:xfrm>
          <a:prstGeom prst="rect">
            <a:avLst/>
          </a:prstGeom>
          <a:noFill/>
        </p:spPr>
        <p:txBody>
          <a:bodyPr wrap="square" rtlCol="0">
            <a:spAutoFit/>
          </a:bodyPr>
          <a:lstStyle/>
          <a:p>
            <a:pPr algn="ctr" defTabSz="1219170">
              <a:buClr>
                <a:srgbClr val="000000"/>
              </a:buClr>
              <a:defRPr/>
            </a:pPr>
            <a:r>
              <a:rPr lang="en-US" sz="3600" b="1">
                <a:solidFill>
                  <a:srgbClr val="FF0000"/>
                </a:solidFill>
              </a:rPr>
              <a:t>Sự tích cây thì là</a:t>
            </a:r>
            <a:endParaRPr lang="en-US" sz="3600" kern="0" dirty="0">
              <a:solidFill>
                <a:srgbClr val="FF0000"/>
              </a:solidFill>
              <a:latin typeface="UTM Cookies" panose="02040603050506020204" pitchFamily="18" charset="0"/>
              <a:cs typeface="Arial"/>
              <a:sym typeface="Arial"/>
            </a:endParaRPr>
          </a:p>
        </p:txBody>
      </p:sp>
      <p:pic>
        <p:nvPicPr>
          <p:cNvPr id="2" name="Picture 1"/>
          <p:cNvPicPr>
            <a:picLocks noChangeAspect="1"/>
          </p:cNvPicPr>
          <p:nvPr/>
        </p:nvPicPr>
        <p:blipFill>
          <a:blip r:embed="rId2"/>
          <a:stretch>
            <a:fillRect/>
          </a:stretch>
        </p:blipFill>
        <p:spPr>
          <a:xfrm>
            <a:off x="2134675" y="1849125"/>
            <a:ext cx="5843789" cy="4641828"/>
          </a:xfrm>
          <a:prstGeom prst="rect">
            <a:avLst/>
          </a:prstGeom>
        </p:spPr>
      </p:pic>
    </p:spTree>
    <p:extLst>
      <p:ext uri="{BB962C8B-B14F-4D97-AF65-F5344CB8AC3E}">
        <p14:creationId xmlns:p14="http://schemas.microsoft.com/office/powerpoint/2010/main" val="124424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CEA512-077C-E449-B9BF-225AE06AB5C1}"/>
              </a:ext>
            </a:extLst>
          </p:cNvPr>
          <p:cNvPicPr>
            <a:picLocks noChangeAspect="1"/>
          </p:cNvPicPr>
          <p:nvPr/>
        </p:nvPicPr>
        <p:blipFill>
          <a:blip r:embed="rId2"/>
          <a:stretch>
            <a:fillRect/>
          </a:stretch>
        </p:blipFill>
        <p:spPr>
          <a:xfrm>
            <a:off x="-20252" y="548680"/>
            <a:ext cx="9144000" cy="5190578"/>
          </a:xfrm>
          <a:prstGeom prst="rect">
            <a:avLst/>
          </a:prstGeom>
        </p:spPr>
      </p:pic>
      <p:sp>
        <p:nvSpPr>
          <p:cNvPr id="3" name="文本框 5">
            <a:extLst>
              <a:ext uri="{FF2B5EF4-FFF2-40B4-BE49-F238E27FC236}">
                <a16:creationId xmlns:a16="http://schemas.microsoft.com/office/drawing/2014/main" id="{6A2302D4-6F63-A308-393D-9215A8996676}"/>
              </a:ext>
            </a:extLst>
          </p:cNvPr>
          <p:cNvSpPr txBox="1"/>
          <p:nvPr/>
        </p:nvSpPr>
        <p:spPr>
          <a:xfrm>
            <a:off x="827584" y="2708920"/>
            <a:ext cx="64570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300" normalizeH="0" baseline="0" noProof="0" dirty="0" err="1">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6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 4</a:t>
            </a:r>
            <a:endParaRPr kumimoji="0" lang="zh-CN" altLang="en-US" sz="6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0100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loigiaihay.com/picture/question_lgh/2021_51/1623838390-uni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780" y="1569405"/>
            <a:ext cx="5869641" cy="49911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9107" y="967421"/>
            <a:ext cx="2000597" cy="1046440"/>
          </a:xfrm>
          <a:prstGeom prst="rect">
            <a:avLst/>
          </a:prstGeom>
          <a:noFill/>
        </p:spPr>
        <p:txBody>
          <a:bodyPr wrap="square" rtlCol="0">
            <a:spAutoFit/>
          </a:bodyPr>
          <a:lstStyle/>
          <a:p>
            <a:pPr algn="ctr" defTabSz="1219170">
              <a:buClr>
                <a:srgbClr val="000000"/>
              </a:buClr>
              <a:defRPr/>
            </a:pPr>
            <a:r>
              <a:rPr lang="en-US" sz="3100" b="1" kern="0">
                <a:solidFill>
                  <a:schemeClr val="bg1">
                    <a:lumMod val="50000"/>
                  </a:schemeClr>
                </a:solidFill>
                <a:latin typeface="UTM Cookies" panose="02040603050506020204" pitchFamily="18" charset="0"/>
                <a:cs typeface="Arial"/>
                <a:sym typeface="Arial"/>
              </a:rPr>
              <a:t>NÓI VÀ NGHE</a:t>
            </a:r>
            <a:endParaRPr lang="en-US" sz="3100" b="1" kern="0" dirty="0">
              <a:solidFill>
                <a:schemeClr val="bg1">
                  <a:lumMod val="50000"/>
                </a:schemeClr>
              </a:solidFill>
              <a:latin typeface="UTM Cookies" panose="02040603050506020204" pitchFamily="18" charset="0"/>
              <a:cs typeface="Arial"/>
              <a:sym typeface="Arial"/>
            </a:endParaRPr>
          </a:p>
        </p:txBody>
      </p:sp>
      <p:sp>
        <p:nvSpPr>
          <p:cNvPr id="4" name="TextBox 3"/>
          <p:cNvSpPr txBox="1"/>
          <p:nvPr/>
        </p:nvSpPr>
        <p:spPr>
          <a:xfrm>
            <a:off x="2346163" y="900186"/>
            <a:ext cx="5147213" cy="646331"/>
          </a:xfrm>
          <a:prstGeom prst="rect">
            <a:avLst/>
          </a:prstGeom>
          <a:noFill/>
        </p:spPr>
        <p:txBody>
          <a:bodyPr wrap="square" rtlCol="0">
            <a:spAutoFit/>
          </a:bodyPr>
          <a:lstStyle/>
          <a:p>
            <a:pPr algn="ctr" defTabSz="1219170">
              <a:buClr>
                <a:srgbClr val="000000"/>
              </a:buClr>
              <a:defRPr/>
            </a:pPr>
            <a:r>
              <a:rPr lang="en-US" sz="3600" b="1">
                <a:solidFill>
                  <a:srgbClr val="FF0000"/>
                </a:solidFill>
              </a:rPr>
              <a:t>Sự tích cây thì là</a:t>
            </a:r>
            <a:endParaRPr lang="en-US" sz="3600" kern="0" dirty="0">
              <a:solidFill>
                <a:srgbClr val="FF0000"/>
              </a:solidFill>
              <a:latin typeface="UTM Cookies" panose="02040603050506020204" pitchFamily="18" charset="0"/>
              <a:cs typeface="Arial"/>
              <a:sym typeface="Arial"/>
            </a:endParaRPr>
          </a:p>
        </p:txBody>
      </p:sp>
    </p:spTree>
    <p:extLst>
      <p:ext uri="{BB962C8B-B14F-4D97-AF65-F5344CB8AC3E}">
        <p14:creationId xmlns:p14="http://schemas.microsoft.com/office/powerpoint/2010/main" val="302800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107" y="967421"/>
            <a:ext cx="2000597" cy="1046440"/>
          </a:xfrm>
          <a:prstGeom prst="rect">
            <a:avLst/>
          </a:prstGeom>
          <a:noFill/>
        </p:spPr>
        <p:txBody>
          <a:bodyPr wrap="square" rtlCol="0">
            <a:spAutoFit/>
          </a:bodyPr>
          <a:lstStyle/>
          <a:p>
            <a:pPr algn="ctr" defTabSz="1219170">
              <a:buClr>
                <a:srgbClr val="000000"/>
              </a:buClr>
              <a:defRPr/>
            </a:pPr>
            <a:r>
              <a:rPr lang="en-US" sz="3100" b="1" kern="0">
                <a:solidFill>
                  <a:schemeClr val="bg1">
                    <a:lumMod val="50000"/>
                  </a:schemeClr>
                </a:solidFill>
                <a:latin typeface="UTM Cookies" panose="02040603050506020204" pitchFamily="18" charset="0"/>
                <a:cs typeface="Arial"/>
                <a:sym typeface="Arial"/>
              </a:rPr>
              <a:t>NÓI VÀ NGHE</a:t>
            </a:r>
            <a:endParaRPr lang="en-US" sz="3100" b="1" kern="0" dirty="0">
              <a:solidFill>
                <a:schemeClr val="bg1">
                  <a:lumMod val="50000"/>
                </a:schemeClr>
              </a:solidFill>
              <a:latin typeface="UTM Cookies" panose="02040603050506020204" pitchFamily="18" charset="0"/>
              <a:cs typeface="Arial"/>
              <a:sym typeface="Arial"/>
            </a:endParaRPr>
          </a:p>
        </p:txBody>
      </p:sp>
      <p:sp>
        <p:nvSpPr>
          <p:cNvPr id="4" name="TextBox 3"/>
          <p:cNvSpPr txBox="1"/>
          <p:nvPr/>
        </p:nvSpPr>
        <p:spPr>
          <a:xfrm>
            <a:off x="2346163" y="900186"/>
            <a:ext cx="5147213" cy="646331"/>
          </a:xfrm>
          <a:prstGeom prst="rect">
            <a:avLst/>
          </a:prstGeom>
          <a:noFill/>
        </p:spPr>
        <p:txBody>
          <a:bodyPr wrap="square" rtlCol="0">
            <a:spAutoFit/>
          </a:bodyPr>
          <a:lstStyle/>
          <a:p>
            <a:pPr algn="ctr" defTabSz="1219170">
              <a:buClr>
                <a:srgbClr val="000000"/>
              </a:buClr>
              <a:defRPr/>
            </a:pPr>
            <a:r>
              <a:rPr lang="en-US" sz="3600" b="1">
                <a:solidFill>
                  <a:srgbClr val="FF0000"/>
                </a:solidFill>
              </a:rPr>
              <a:t>Sự tích cây thì là</a:t>
            </a:r>
            <a:endParaRPr lang="en-US" sz="3600" kern="0" dirty="0">
              <a:solidFill>
                <a:srgbClr val="FF0000"/>
              </a:solidFill>
              <a:latin typeface="UTM Cookies" panose="02040603050506020204" pitchFamily="18" charset="0"/>
              <a:cs typeface="Arial"/>
              <a:sym typeface="Arial"/>
            </a:endParaRPr>
          </a:p>
        </p:txBody>
      </p:sp>
      <p:sp>
        <p:nvSpPr>
          <p:cNvPr id="6" name="TextBox 5"/>
          <p:cNvSpPr txBox="1"/>
          <p:nvPr/>
        </p:nvSpPr>
        <p:spPr>
          <a:xfrm>
            <a:off x="5424828" y="1972253"/>
            <a:ext cx="3319123" cy="954107"/>
          </a:xfrm>
          <a:prstGeom prst="rect">
            <a:avLst/>
          </a:prstGeom>
          <a:noFill/>
        </p:spPr>
        <p:txBody>
          <a:bodyPr wrap="square" rtlCol="0">
            <a:spAutoFit/>
          </a:bodyPr>
          <a:lstStyle/>
          <a:p>
            <a:pPr defTabSz="1219170">
              <a:buClr>
                <a:srgbClr val="000000"/>
              </a:buClr>
              <a:defRPr/>
            </a:pPr>
            <a:r>
              <a:rPr lang="en-US" sz="2800"/>
              <a:t> Cây cối lên trời làm gì ? .</a:t>
            </a:r>
            <a:endParaRPr lang="en-US" sz="2800" kern="0" dirty="0">
              <a:solidFill>
                <a:srgbClr val="FF0000"/>
              </a:solidFill>
              <a:latin typeface="UTM Cookies" panose="02040603050506020204" pitchFamily="18" charset="0"/>
              <a:cs typeface="Arial"/>
              <a:sym typeface="Arial"/>
            </a:endParaRPr>
          </a:p>
        </p:txBody>
      </p:sp>
      <p:pic>
        <p:nvPicPr>
          <p:cNvPr id="2050" name="Picture 2" descr="Lý thuyết bài 11: nói và nghe: kẻ chuyện sự tích cây thì là tiếng việ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826" y="2258389"/>
            <a:ext cx="4000165" cy="41810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06990" y="3188335"/>
            <a:ext cx="3302159" cy="1815882"/>
          </a:xfrm>
          <a:prstGeom prst="rect">
            <a:avLst/>
          </a:prstGeom>
          <a:noFill/>
        </p:spPr>
        <p:txBody>
          <a:bodyPr wrap="square" rtlCol="0">
            <a:spAutoFit/>
          </a:bodyPr>
          <a:lstStyle/>
          <a:p>
            <a:pPr defTabSz="1219170">
              <a:buClr>
                <a:srgbClr val="000000"/>
              </a:buClr>
              <a:defRPr/>
            </a:pPr>
            <a:r>
              <a:rPr lang="vi-VN" sz="2800">
                <a:solidFill>
                  <a:srgbClr val="FF0000"/>
                </a:solidFill>
              </a:rPr>
              <a:t>Cây cối kéo nhau lên trời để được ông trời đặt tên cho</a:t>
            </a:r>
            <a:r>
              <a:rPr lang="en-US" sz="2800">
                <a:solidFill>
                  <a:srgbClr val="FF0000"/>
                </a:solidFill>
              </a:rPr>
              <a:t>.</a:t>
            </a:r>
            <a:endParaRPr lang="en-US" sz="2800" kern="0" dirty="0">
              <a:solidFill>
                <a:srgbClr val="FF0000"/>
              </a:solidFill>
              <a:latin typeface="UTM Cookies" panose="02040603050506020204" pitchFamily="18" charset="0"/>
              <a:cs typeface="Arial"/>
              <a:sym typeface="Arial"/>
            </a:endParaRPr>
          </a:p>
        </p:txBody>
      </p:sp>
    </p:spTree>
    <p:extLst>
      <p:ext uri="{BB962C8B-B14F-4D97-AF65-F5344CB8AC3E}">
        <p14:creationId xmlns:p14="http://schemas.microsoft.com/office/powerpoint/2010/main" val="231300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107" y="967421"/>
            <a:ext cx="2000597" cy="1046440"/>
          </a:xfrm>
          <a:prstGeom prst="rect">
            <a:avLst/>
          </a:prstGeom>
          <a:noFill/>
        </p:spPr>
        <p:txBody>
          <a:bodyPr wrap="square" rtlCol="0">
            <a:spAutoFit/>
          </a:bodyPr>
          <a:lstStyle/>
          <a:p>
            <a:pPr algn="ctr" defTabSz="1219170">
              <a:buClr>
                <a:srgbClr val="000000"/>
              </a:buClr>
              <a:defRPr/>
            </a:pPr>
            <a:r>
              <a:rPr lang="en-US" sz="3100" b="1" kern="0">
                <a:solidFill>
                  <a:schemeClr val="bg1">
                    <a:lumMod val="50000"/>
                  </a:schemeClr>
                </a:solidFill>
                <a:latin typeface="UTM Cookies" panose="02040603050506020204" pitchFamily="18" charset="0"/>
                <a:cs typeface="Arial"/>
                <a:sym typeface="Arial"/>
              </a:rPr>
              <a:t>NÓI VÀ NGHE</a:t>
            </a:r>
            <a:endParaRPr lang="en-US" sz="3100" b="1" kern="0" dirty="0">
              <a:solidFill>
                <a:schemeClr val="bg1">
                  <a:lumMod val="50000"/>
                </a:schemeClr>
              </a:solidFill>
              <a:latin typeface="UTM Cookies" panose="02040603050506020204" pitchFamily="18" charset="0"/>
              <a:cs typeface="Arial"/>
              <a:sym typeface="Arial"/>
            </a:endParaRPr>
          </a:p>
        </p:txBody>
      </p:sp>
      <p:sp>
        <p:nvSpPr>
          <p:cNvPr id="4" name="TextBox 3"/>
          <p:cNvSpPr txBox="1"/>
          <p:nvPr/>
        </p:nvSpPr>
        <p:spPr>
          <a:xfrm>
            <a:off x="2346163" y="900186"/>
            <a:ext cx="5147213" cy="646331"/>
          </a:xfrm>
          <a:prstGeom prst="rect">
            <a:avLst/>
          </a:prstGeom>
          <a:noFill/>
        </p:spPr>
        <p:txBody>
          <a:bodyPr wrap="square" rtlCol="0">
            <a:spAutoFit/>
          </a:bodyPr>
          <a:lstStyle/>
          <a:p>
            <a:pPr algn="ctr" defTabSz="1219170">
              <a:buClr>
                <a:srgbClr val="000000"/>
              </a:buClr>
              <a:defRPr/>
            </a:pPr>
            <a:r>
              <a:rPr lang="en-US" sz="3600" b="1">
                <a:solidFill>
                  <a:srgbClr val="FF0000"/>
                </a:solidFill>
              </a:rPr>
              <a:t>Sự tích cây thì là</a:t>
            </a:r>
            <a:endParaRPr lang="en-US" sz="3600" kern="0" dirty="0">
              <a:solidFill>
                <a:srgbClr val="FF0000"/>
              </a:solidFill>
              <a:latin typeface="UTM Cookies" panose="02040603050506020204" pitchFamily="18" charset="0"/>
              <a:cs typeface="Arial"/>
              <a:sym typeface="Arial"/>
            </a:endParaRPr>
          </a:p>
        </p:txBody>
      </p:sp>
      <p:pic>
        <p:nvPicPr>
          <p:cNvPr id="7170" name="Picture 2" descr="Lý thuyết bài 11: nói và nghe: kẻ chuyện sự tích cây thì là tiếng việ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922" y="2258389"/>
            <a:ext cx="3680138" cy="41037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90515" y="3252731"/>
            <a:ext cx="3118635" cy="954107"/>
          </a:xfrm>
          <a:prstGeom prst="rect">
            <a:avLst/>
          </a:prstGeom>
          <a:noFill/>
        </p:spPr>
        <p:txBody>
          <a:bodyPr wrap="square" rtlCol="0">
            <a:spAutoFit/>
          </a:bodyPr>
          <a:lstStyle/>
          <a:p>
            <a:pPr defTabSz="1219170">
              <a:buClr>
                <a:srgbClr val="000000"/>
              </a:buClr>
              <a:defRPr/>
            </a:pPr>
            <a:r>
              <a:rPr lang="en-US" sz="2800">
                <a:solidFill>
                  <a:srgbClr val="FF0000"/>
                </a:solidFill>
              </a:rPr>
              <a:t>Trời đang đặt tên cho từng loài cây.</a:t>
            </a:r>
            <a:endParaRPr lang="en-US" sz="2800" kern="0" dirty="0">
              <a:solidFill>
                <a:srgbClr val="FF0000"/>
              </a:solidFill>
              <a:latin typeface="UTM Cookies" panose="02040603050506020204" pitchFamily="18" charset="0"/>
              <a:cs typeface="Arial"/>
              <a:sym typeface="Arial"/>
            </a:endParaRPr>
          </a:p>
        </p:txBody>
      </p:sp>
    </p:spTree>
    <p:extLst>
      <p:ext uri="{BB962C8B-B14F-4D97-AF65-F5344CB8AC3E}">
        <p14:creationId xmlns:p14="http://schemas.microsoft.com/office/powerpoint/2010/main" val="19136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107" y="967421"/>
            <a:ext cx="2000597" cy="1046440"/>
          </a:xfrm>
          <a:prstGeom prst="rect">
            <a:avLst/>
          </a:prstGeom>
          <a:noFill/>
        </p:spPr>
        <p:txBody>
          <a:bodyPr wrap="square" rtlCol="0">
            <a:spAutoFit/>
          </a:bodyPr>
          <a:lstStyle/>
          <a:p>
            <a:pPr algn="ctr" defTabSz="1219170">
              <a:buClr>
                <a:srgbClr val="000000"/>
              </a:buClr>
              <a:defRPr/>
            </a:pPr>
            <a:r>
              <a:rPr lang="en-US" sz="3100" b="1" kern="0">
                <a:solidFill>
                  <a:schemeClr val="bg1">
                    <a:lumMod val="50000"/>
                  </a:schemeClr>
                </a:solidFill>
                <a:latin typeface="UTM Cookies" panose="02040603050506020204" pitchFamily="18" charset="0"/>
                <a:cs typeface="Arial"/>
                <a:sym typeface="Arial"/>
              </a:rPr>
              <a:t>NÓI VÀ NGHE</a:t>
            </a:r>
            <a:endParaRPr lang="en-US" sz="3100" b="1" kern="0" dirty="0">
              <a:solidFill>
                <a:schemeClr val="bg1">
                  <a:lumMod val="50000"/>
                </a:schemeClr>
              </a:solidFill>
              <a:latin typeface="UTM Cookies" panose="02040603050506020204" pitchFamily="18" charset="0"/>
              <a:cs typeface="Arial"/>
              <a:sym typeface="Arial"/>
            </a:endParaRPr>
          </a:p>
        </p:txBody>
      </p:sp>
      <p:sp>
        <p:nvSpPr>
          <p:cNvPr id="4" name="TextBox 3"/>
          <p:cNvSpPr txBox="1"/>
          <p:nvPr/>
        </p:nvSpPr>
        <p:spPr>
          <a:xfrm>
            <a:off x="2346163" y="900186"/>
            <a:ext cx="5147213" cy="646331"/>
          </a:xfrm>
          <a:prstGeom prst="rect">
            <a:avLst/>
          </a:prstGeom>
          <a:noFill/>
        </p:spPr>
        <p:txBody>
          <a:bodyPr wrap="square" rtlCol="0">
            <a:spAutoFit/>
          </a:bodyPr>
          <a:lstStyle/>
          <a:p>
            <a:pPr algn="ctr" defTabSz="1219170">
              <a:buClr>
                <a:srgbClr val="000000"/>
              </a:buClr>
              <a:defRPr/>
            </a:pPr>
            <a:r>
              <a:rPr lang="en-US" sz="3600" b="1">
                <a:solidFill>
                  <a:srgbClr val="FF0000"/>
                </a:solidFill>
              </a:rPr>
              <a:t>Sự tích cây thì là</a:t>
            </a:r>
            <a:endParaRPr lang="en-US" sz="3600" kern="0" dirty="0">
              <a:solidFill>
                <a:srgbClr val="FF0000"/>
              </a:solidFill>
              <a:latin typeface="UTM Cookies" panose="02040603050506020204" pitchFamily="18" charset="0"/>
              <a:cs typeface="Arial"/>
              <a:sym typeface="Arial"/>
            </a:endParaRPr>
          </a:p>
        </p:txBody>
      </p:sp>
      <p:sp>
        <p:nvSpPr>
          <p:cNvPr id="6" name="TextBox 5"/>
          <p:cNvSpPr txBox="1"/>
          <p:nvPr/>
        </p:nvSpPr>
        <p:spPr>
          <a:xfrm>
            <a:off x="4421605" y="1735169"/>
            <a:ext cx="4088110" cy="1384995"/>
          </a:xfrm>
          <a:prstGeom prst="rect">
            <a:avLst/>
          </a:prstGeom>
          <a:noFill/>
        </p:spPr>
        <p:txBody>
          <a:bodyPr wrap="square" rtlCol="0">
            <a:spAutoFit/>
          </a:bodyPr>
          <a:lstStyle/>
          <a:p>
            <a:pPr defTabSz="1219170">
              <a:buClr>
                <a:srgbClr val="000000"/>
              </a:buClr>
              <a:defRPr/>
            </a:pPr>
            <a:r>
              <a:rPr lang="en-US" sz="2800"/>
              <a:t>Cuộc nói chuyện giữa trời và cây nhỏ diễn ra như thế nào ? </a:t>
            </a:r>
            <a:endParaRPr lang="en-US" sz="2800" kern="0" dirty="0">
              <a:solidFill>
                <a:srgbClr val="FF0000"/>
              </a:solidFill>
              <a:latin typeface="UTM Cookies" panose="02040603050506020204" pitchFamily="18" charset="0"/>
              <a:cs typeface="Arial"/>
              <a:sym typeface="Arial"/>
            </a:endParaRPr>
          </a:p>
        </p:txBody>
      </p:sp>
      <p:pic>
        <p:nvPicPr>
          <p:cNvPr id="2" name="Picture 1"/>
          <p:cNvPicPr>
            <a:picLocks noChangeAspect="1"/>
          </p:cNvPicPr>
          <p:nvPr/>
        </p:nvPicPr>
        <p:blipFill>
          <a:blip r:embed="rId2"/>
          <a:stretch>
            <a:fillRect/>
          </a:stretch>
        </p:blipFill>
        <p:spPr>
          <a:xfrm>
            <a:off x="329106" y="2114009"/>
            <a:ext cx="3998890" cy="4284080"/>
          </a:xfrm>
          <a:prstGeom prst="rect">
            <a:avLst/>
          </a:prstGeom>
        </p:spPr>
      </p:pic>
      <p:sp>
        <p:nvSpPr>
          <p:cNvPr id="7" name="TextBox 6"/>
          <p:cNvSpPr txBox="1"/>
          <p:nvPr/>
        </p:nvSpPr>
        <p:spPr>
          <a:xfrm>
            <a:off x="5718220" y="3252731"/>
            <a:ext cx="3090929" cy="1815882"/>
          </a:xfrm>
          <a:prstGeom prst="rect">
            <a:avLst/>
          </a:prstGeom>
          <a:noFill/>
        </p:spPr>
        <p:txBody>
          <a:bodyPr wrap="square" rtlCol="0">
            <a:spAutoFit/>
          </a:bodyPr>
          <a:lstStyle/>
          <a:p>
            <a:pPr defTabSz="1219170">
              <a:buClr>
                <a:srgbClr val="000000"/>
              </a:buClr>
              <a:defRPr/>
            </a:pPr>
            <a:r>
              <a:rPr lang="en-US" sz="2800">
                <a:solidFill>
                  <a:srgbClr val="FF0000"/>
                </a:solidFill>
              </a:rPr>
              <a:t>Trời yêu cầu cây nhỏ giới thiệu về mình để trời đặt tên cho phù hợp.</a:t>
            </a:r>
            <a:endParaRPr lang="en-US" sz="2800" kern="0" dirty="0">
              <a:solidFill>
                <a:srgbClr val="FF0000"/>
              </a:solidFill>
              <a:latin typeface="UTM Cookies" panose="02040603050506020204" pitchFamily="18" charset="0"/>
              <a:cs typeface="Arial"/>
              <a:sym typeface="Arial"/>
            </a:endParaRPr>
          </a:p>
        </p:txBody>
      </p:sp>
    </p:spTree>
    <p:extLst>
      <p:ext uri="{BB962C8B-B14F-4D97-AF65-F5344CB8AC3E}">
        <p14:creationId xmlns:p14="http://schemas.microsoft.com/office/powerpoint/2010/main" val="21652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107" y="967421"/>
            <a:ext cx="2000597" cy="1046440"/>
          </a:xfrm>
          <a:prstGeom prst="rect">
            <a:avLst/>
          </a:prstGeom>
          <a:noFill/>
        </p:spPr>
        <p:txBody>
          <a:bodyPr wrap="square" rtlCol="0">
            <a:spAutoFit/>
          </a:bodyPr>
          <a:lstStyle/>
          <a:p>
            <a:pPr algn="ctr" defTabSz="1219170">
              <a:buClr>
                <a:srgbClr val="000000"/>
              </a:buClr>
              <a:defRPr/>
            </a:pPr>
            <a:r>
              <a:rPr lang="en-US" sz="3100" b="1" kern="0">
                <a:solidFill>
                  <a:schemeClr val="bg1">
                    <a:lumMod val="50000"/>
                  </a:schemeClr>
                </a:solidFill>
                <a:latin typeface="UTM Cookies" panose="02040603050506020204" pitchFamily="18" charset="0"/>
                <a:cs typeface="Arial"/>
                <a:sym typeface="Arial"/>
              </a:rPr>
              <a:t>NÓI VÀ NGHE</a:t>
            </a:r>
            <a:endParaRPr lang="en-US" sz="3100" b="1" kern="0" dirty="0">
              <a:solidFill>
                <a:schemeClr val="bg1">
                  <a:lumMod val="50000"/>
                </a:schemeClr>
              </a:solidFill>
              <a:latin typeface="UTM Cookies" panose="02040603050506020204" pitchFamily="18" charset="0"/>
              <a:cs typeface="Arial"/>
              <a:sym typeface="Arial"/>
            </a:endParaRPr>
          </a:p>
        </p:txBody>
      </p:sp>
      <p:sp>
        <p:nvSpPr>
          <p:cNvPr id="4" name="TextBox 3"/>
          <p:cNvSpPr txBox="1"/>
          <p:nvPr/>
        </p:nvSpPr>
        <p:spPr>
          <a:xfrm>
            <a:off x="2346163" y="900186"/>
            <a:ext cx="5147213" cy="646331"/>
          </a:xfrm>
          <a:prstGeom prst="rect">
            <a:avLst/>
          </a:prstGeom>
          <a:noFill/>
        </p:spPr>
        <p:txBody>
          <a:bodyPr wrap="square" rtlCol="0">
            <a:spAutoFit/>
          </a:bodyPr>
          <a:lstStyle/>
          <a:p>
            <a:pPr algn="ctr" defTabSz="1219170">
              <a:buClr>
                <a:srgbClr val="000000"/>
              </a:buClr>
              <a:defRPr/>
            </a:pPr>
            <a:r>
              <a:rPr lang="en-US" sz="3600" b="1">
                <a:solidFill>
                  <a:srgbClr val="FF0000"/>
                </a:solidFill>
              </a:rPr>
              <a:t>Sự tích cây thì là</a:t>
            </a:r>
            <a:endParaRPr lang="en-US" sz="3600" kern="0" dirty="0">
              <a:solidFill>
                <a:srgbClr val="FF0000"/>
              </a:solidFill>
              <a:latin typeface="UTM Cookies" panose="02040603050506020204" pitchFamily="18" charset="0"/>
              <a:cs typeface="Arial"/>
              <a:sym typeface="Arial"/>
            </a:endParaRPr>
          </a:p>
        </p:txBody>
      </p:sp>
      <p:sp>
        <p:nvSpPr>
          <p:cNvPr id="6" name="TextBox 5"/>
          <p:cNvSpPr txBox="1"/>
          <p:nvPr/>
        </p:nvSpPr>
        <p:spPr>
          <a:xfrm>
            <a:off x="5522264" y="1863609"/>
            <a:ext cx="3202724" cy="954107"/>
          </a:xfrm>
          <a:prstGeom prst="rect">
            <a:avLst/>
          </a:prstGeom>
          <a:noFill/>
        </p:spPr>
        <p:txBody>
          <a:bodyPr wrap="square" rtlCol="0">
            <a:spAutoFit/>
          </a:bodyPr>
          <a:lstStyle/>
          <a:p>
            <a:pPr defTabSz="1219170">
              <a:buClr>
                <a:srgbClr val="000000"/>
              </a:buClr>
              <a:defRPr/>
            </a:pPr>
            <a:r>
              <a:rPr lang="en-US" sz="2800"/>
              <a:t>Vì sao cây nhỏ có tên là “ thì là ”</a:t>
            </a:r>
            <a:endParaRPr lang="en-US" sz="2800" kern="0" dirty="0">
              <a:solidFill>
                <a:srgbClr val="FF0000"/>
              </a:solidFill>
              <a:latin typeface="UTM Cookies" panose="02040603050506020204" pitchFamily="18" charset="0"/>
              <a:cs typeface="Arial"/>
              <a:sym typeface="Arial"/>
            </a:endParaRPr>
          </a:p>
        </p:txBody>
      </p:sp>
      <p:pic>
        <p:nvPicPr>
          <p:cNvPr id="5" name="Picture 4"/>
          <p:cNvPicPr>
            <a:picLocks noChangeAspect="1"/>
          </p:cNvPicPr>
          <p:nvPr/>
        </p:nvPicPr>
        <p:blipFill>
          <a:blip r:embed="rId2"/>
          <a:stretch>
            <a:fillRect/>
          </a:stretch>
        </p:blipFill>
        <p:spPr>
          <a:xfrm>
            <a:off x="1497168" y="2137893"/>
            <a:ext cx="3940936" cy="4301544"/>
          </a:xfrm>
          <a:prstGeom prst="rect">
            <a:avLst/>
          </a:prstGeom>
        </p:spPr>
      </p:pic>
      <p:sp>
        <p:nvSpPr>
          <p:cNvPr id="9" name="TextBox 8"/>
          <p:cNvSpPr txBox="1"/>
          <p:nvPr/>
        </p:nvSpPr>
        <p:spPr>
          <a:xfrm>
            <a:off x="5438104" y="3252730"/>
            <a:ext cx="3371045" cy="3108543"/>
          </a:xfrm>
          <a:prstGeom prst="rect">
            <a:avLst/>
          </a:prstGeom>
          <a:noFill/>
        </p:spPr>
        <p:txBody>
          <a:bodyPr wrap="square" rtlCol="0">
            <a:spAutoFit/>
          </a:bodyPr>
          <a:lstStyle/>
          <a:p>
            <a:pPr defTabSz="1219170">
              <a:buClr>
                <a:srgbClr val="000000"/>
              </a:buClr>
              <a:defRPr/>
            </a:pPr>
            <a:r>
              <a:rPr lang="vi-VN" sz="2800">
                <a:solidFill>
                  <a:srgbClr val="FF0000"/>
                </a:solidFill>
              </a:rPr>
              <a:t>Khi trời còn đang phân vân chưa biết đặt tên cho cây nhỏ là gì, thì cây nhỏ đã vội vàng chạy về vì nghĩ trời đặt cho mình tên là “thì là”</a:t>
            </a:r>
            <a:endParaRPr lang="en-US" sz="2800" kern="0" dirty="0">
              <a:solidFill>
                <a:srgbClr val="FF0000"/>
              </a:solidFill>
              <a:latin typeface="UTM Cookies" panose="02040603050506020204" pitchFamily="18" charset="0"/>
              <a:cs typeface="Arial"/>
              <a:sym typeface="Arial"/>
            </a:endParaRPr>
          </a:p>
        </p:txBody>
      </p:sp>
    </p:spTree>
    <p:extLst>
      <p:ext uri="{BB962C8B-B14F-4D97-AF65-F5344CB8AC3E}">
        <p14:creationId xmlns:p14="http://schemas.microsoft.com/office/powerpoint/2010/main" val="399352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loigiaihay.com/picture/question_lgh/2021_51/1623838390-uni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157" y="2150772"/>
            <a:ext cx="5388246" cy="43839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9107" y="967421"/>
            <a:ext cx="2000597" cy="1046440"/>
          </a:xfrm>
          <a:prstGeom prst="rect">
            <a:avLst/>
          </a:prstGeom>
          <a:noFill/>
        </p:spPr>
        <p:txBody>
          <a:bodyPr wrap="square" rtlCol="0">
            <a:spAutoFit/>
          </a:bodyPr>
          <a:lstStyle/>
          <a:p>
            <a:pPr algn="ctr" defTabSz="1219170">
              <a:buClr>
                <a:srgbClr val="000000"/>
              </a:buClr>
              <a:defRPr/>
            </a:pPr>
            <a:r>
              <a:rPr lang="en-US" sz="3100" b="1" kern="0">
                <a:solidFill>
                  <a:schemeClr val="bg1">
                    <a:lumMod val="50000"/>
                  </a:schemeClr>
                </a:solidFill>
                <a:latin typeface="UTM Cookies" panose="02040603050506020204" pitchFamily="18" charset="0"/>
                <a:cs typeface="Arial"/>
                <a:sym typeface="Arial"/>
              </a:rPr>
              <a:t>NÓI VÀ NGHE</a:t>
            </a:r>
            <a:endParaRPr lang="en-US" sz="3100" b="1" kern="0" dirty="0">
              <a:solidFill>
                <a:schemeClr val="bg1">
                  <a:lumMod val="50000"/>
                </a:schemeClr>
              </a:solidFill>
              <a:latin typeface="UTM Cookies" panose="02040603050506020204" pitchFamily="18" charset="0"/>
              <a:cs typeface="Arial"/>
              <a:sym typeface="Arial"/>
            </a:endParaRPr>
          </a:p>
        </p:txBody>
      </p:sp>
      <p:sp>
        <p:nvSpPr>
          <p:cNvPr id="4" name="TextBox 3"/>
          <p:cNvSpPr txBox="1"/>
          <p:nvPr/>
        </p:nvSpPr>
        <p:spPr>
          <a:xfrm>
            <a:off x="2346163" y="900186"/>
            <a:ext cx="5147213" cy="646331"/>
          </a:xfrm>
          <a:prstGeom prst="rect">
            <a:avLst/>
          </a:prstGeom>
          <a:noFill/>
        </p:spPr>
        <p:txBody>
          <a:bodyPr wrap="square" rtlCol="0">
            <a:spAutoFit/>
          </a:bodyPr>
          <a:lstStyle/>
          <a:p>
            <a:pPr algn="ctr" defTabSz="1219170">
              <a:buClr>
                <a:srgbClr val="000000"/>
              </a:buClr>
              <a:defRPr/>
            </a:pPr>
            <a:r>
              <a:rPr lang="en-US" sz="3600" b="1">
                <a:solidFill>
                  <a:srgbClr val="FF0000"/>
                </a:solidFill>
              </a:rPr>
              <a:t>Sự tích cây thì là</a:t>
            </a:r>
            <a:endParaRPr lang="en-US" sz="3600" kern="0" dirty="0">
              <a:solidFill>
                <a:srgbClr val="FF0000"/>
              </a:solidFill>
              <a:latin typeface="UTM Cookies" panose="02040603050506020204" pitchFamily="18" charset="0"/>
              <a:cs typeface="Arial"/>
              <a:sym typeface="Arial"/>
            </a:endParaRPr>
          </a:p>
        </p:txBody>
      </p:sp>
      <p:sp>
        <p:nvSpPr>
          <p:cNvPr id="6" name="TextBox 5"/>
          <p:cNvSpPr txBox="1"/>
          <p:nvPr/>
        </p:nvSpPr>
        <p:spPr>
          <a:xfrm>
            <a:off x="2074098" y="1735168"/>
            <a:ext cx="6445276" cy="954107"/>
          </a:xfrm>
          <a:prstGeom prst="rect">
            <a:avLst/>
          </a:prstGeom>
          <a:noFill/>
        </p:spPr>
        <p:txBody>
          <a:bodyPr wrap="square" rtlCol="0">
            <a:spAutoFit/>
          </a:bodyPr>
          <a:lstStyle/>
          <a:p>
            <a:pPr defTabSz="1219170">
              <a:buClr>
                <a:srgbClr val="000000"/>
              </a:buClr>
              <a:defRPr/>
            </a:pPr>
            <a:r>
              <a:rPr lang="en-US" sz="2800"/>
              <a:t>2. Kể lại từng đoạn của câu chuyện theo tranh.</a:t>
            </a:r>
            <a:endParaRPr lang="en-US" sz="2800" kern="0" dirty="0">
              <a:solidFill>
                <a:srgbClr val="FF0000"/>
              </a:solidFill>
              <a:latin typeface="UTM Cookies" panose="02040603050506020204" pitchFamily="18" charset="0"/>
              <a:cs typeface="Arial"/>
              <a:sym typeface="Arial"/>
            </a:endParaRPr>
          </a:p>
        </p:txBody>
      </p:sp>
    </p:spTree>
    <p:extLst>
      <p:ext uri="{BB962C8B-B14F-4D97-AF65-F5344CB8AC3E}">
        <p14:creationId xmlns:p14="http://schemas.microsoft.com/office/powerpoint/2010/main" val="2961080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107" y="967421"/>
            <a:ext cx="2000597" cy="1046440"/>
          </a:xfrm>
          <a:prstGeom prst="rect">
            <a:avLst/>
          </a:prstGeom>
          <a:noFill/>
        </p:spPr>
        <p:txBody>
          <a:bodyPr wrap="square" rtlCol="0">
            <a:spAutoFit/>
          </a:bodyPr>
          <a:lstStyle/>
          <a:p>
            <a:pPr algn="ctr" defTabSz="1219170">
              <a:buClr>
                <a:srgbClr val="000000"/>
              </a:buClr>
              <a:defRPr/>
            </a:pPr>
            <a:r>
              <a:rPr lang="en-US" sz="3100" b="1" kern="0">
                <a:solidFill>
                  <a:schemeClr val="bg1">
                    <a:lumMod val="50000"/>
                  </a:schemeClr>
                </a:solidFill>
                <a:latin typeface="UTM Cookies" panose="02040603050506020204" pitchFamily="18" charset="0"/>
                <a:cs typeface="Arial"/>
                <a:sym typeface="Arial"/>
              </a:rPr>
              <a:t>NÓI VÀ NGHE</a:t>
            </a:r>
            <a:endParaRPr lang="en-US" sz="3100" b="1" kern="0" dirty="0">
              <a:solidFill>
                <a:schemeClr val="bg1">
                  <a:lumMod val="50000"/>
                </a:schemeClr>
              </a:solidFill>
              <a:latin typeface="UTM Cookies" panose="02040603050506020204" pitchFamily="18" charset="0"/>
              <a:cs typeface="Arial"/>
              <a:sym typeface="Arial"/>
            </a:endParaRPr>
          </a:p>
        </p:txBody>
      </p:sp>
      <p:sp>
        <p:nvSpPr>
          <p:cNvPr id="4" name="TextBox 3"/>
          <p:cNvSpPr txBox="1"/>
          <p:nvPr/>
        </p:nvSpPr>
        <p:spPr>
          <a:xfrm>
            <a:off x="2346163" y="900186"/>
            <a:ext cx="5147213" cy="646331"/>
          </a:xfrm>
          <a:prstGeom prst="rect">
            <a:avLst/>
          </a:prstGeom>
          <a:noFill/>
        </p:spPr>
        <p:txBody>
          <a:bodyPr wrap="square" rtlCol="0">
            <a:spAutoFit/>
          </a:bodyPr>
          <a:lstStyle/>
          <a:p>
            <a:pPr algn="ctr" defTabSz="1219170">
              <a:buClr>
                <a:srgbClr val="000000"/>
              </a:buClr>
              <a:defRPr/>
            </a:pPr>
            <a:r>
              <a:rPr lang="en-US" sz="3600" b="1">
                <a:solidFill>
                  <a:srgbClr val="FF0000"/>
                </a:solidFill>
              </a:rPr>
              <a:t>Sự tích cây thì là</a:t>
            </a:r>
            <a:endParaRPr lang="en-US" sz="3600" kern="0" dirty="0">
              <a:solidFill>
                <a:srgbClr val="FF0000"/>
              </a:solidFill>
              <a:latin typeface="UTM Cookies" panose="02040603050506020204" pitchFamily="18" charset="0"/>
              <a:cs typeface="Arial"/>
              <a:sym typeface="Arial"/>
            </a:endParaRPr>
          </a:p>
        </p:txBody>
      </p:sp>
      <p:pic>
        <p:nvPicPr>
          <p:cNvPr id="7" name="Picture 6"/>
          <p:cNvPicPr>
            <a:picLocks noChangeAspect="1"/>
          </p:cNvPicPr>
          <p:nvPr/>
        </p:nvPicPr>
        <p:blipFill>
          <a:blip r:embed="rId2"/>
          <a:stretch>
            <a:fillRect/>
          </a:stretch>
        </p:blipFill>
        <p:spPr>
          <a:xfrm>
            <a:off x="1989786" y="1823021"/>
            <a:ext cx="5611969" cy="4719446"/>
          </a:xfrm>
          <a:prstGeom prst="rect">
            <a:avLst/>
          </a:prstGeom>
        </p:spPr>
      </p:pic>
    </p:spTree>
    <p:extLst>
      <p:ext uri="{BB962C8B-B14F-4D97-AF65-F5344CB8AC3E}">
        <p14:creationId xmlns:p14="http://schemas.microsoft.com/office/powerpoint/2010/main" val="285161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193</Words>
  <Application>Microsoft Office PowerPoint</Application>
  <PresentationFormat>On-screen Show (4:3)</PresentationFormat>
  <Paragraphs>26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Arial-Rounded</vt:lpstr>
      <vt:lpstr>Calibri</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Linhtu75@gmail.com</cp:lastModifiedBy>
  <cp:revision>2</cp:revision>
  <dcterms:created xsi:type="dcterms:W3CDTF">2022-03-01T02:27:38Z</dcterms:created>
  <dcterms:modified xsi:type="dcterms:W3CDTF">2026-04-09T14:26:38Z</dcterms:modified>
</cp:coreProperties>
</file>