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  <p:sldMasterId id="2147483762" r:id="rId2"/>
    <p:sldMasterId id="2147483788" r:id="rId3"/>
    <p:sldMasterId id="2147483800" r:id="rId4"/>
  </p:sldMasterIdLst>
  <p:notesMasterIdLst>
    <p:notesMasterId r:id="rId13"/>
  </p:notesMasterIdLst>
  <p:sldIdLst>
    <p:sldId id="258" r:id="rId5"/>
    <p:sldId id="2007577194" r:id="rId6"/>
    <p:sldId id="2007577186" r:id="rId7"/>
    <p:sldId id="2636" r:id="rId8"/>
    <p:sldId id="260" r:id="rId9"/>
    <p:sldId id="2007577188" r:id="rId10"/>
    <p:sldId id="2007577189" r:id="rId11"/>
    <p:sldId id="200757719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2980A-0231-4493-BFCF-B630DBA5194E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6392B-7902-429F-8DCE-C77C54258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97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20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1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3629757"/>
      </p:ext>
    </p:extLst>
  </p:cSld>
  <p:clrMapOvr>
    <a:masterClrMapping/>
  </p:clrMapOvr>
  <p:transition spd="slow" advTm="2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74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7">
            <a:extLst>
              <a:ext uri="{FF2B5EF4-FFF2-40B4-BE49-F238E27FC236}">
                <a16:creationId xmlns:a16="http://schemas.microsoft.com/office/drawing/2014/main" id="{96DE8BEB-F38D-5B4A-F9CB-8A40C3E60F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051" y="3232488"/>
            <a:ext cx="2857949" cy="3625512"/>
          </a:xfrm>
          <a:prstGeom prst="rect">
            <a:avLst/>
          </a:prstGeom>
        </p:spPr>
      </p:pic>
      <p:pic>
        <p:nvPicPr>
          <p:cNvPr id="8" name="图片 28">
            <a:extLst>
              <a:ext uri="{FF2B5EF4-FFF2-40B4-BE49-F238E27FC236}">
                <a16:creationId xmlns:a16="http://schemas.microsoft.com/office/drawing/2014/main" id="{E8FF8847-4C00-0A9A-C5A4-6C57D1ACDF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600" y="3907812"/>
            <a:ext cx="2325599" cy="295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2">
            <a:extLst>
              <a:ext uri="{FF2B5EF4-FFF2-40B4-BE49-F238E27FC236}">
                <a16:creationId xmlns:a16="http://schemas.microsoft.com/office/drawing/2014/main" id="{872C3E8A-54F7-F585-46E6-DB9CAFB98201}"/>
              </a:ext>
            </a:extLst>
          </p:cNvPr>
          <p:cNvSpPr/>
          <p:nvPr userDrawn="1"/>
        </p:nvSpPr>
        <p:spPr>
          <a:xfrm>
            <a:off x="245661" y="223370"/>
            <a:ext cx="11709778" cy="6532272"/>
          </a:xfrm>
          <a:prstGeom prst="roundRect">
            <a:avLst>
              <a:gd name="adj" fmla="val 107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79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4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07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0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5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9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81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8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431624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368124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695546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0DE7C7-87BD-4B94-A7F4-AD83743677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348965" y="1"/>
            <a:ext cx="4090220" cy="4090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D21A83-1AC5-47C7-ABE4-FB8ED28243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18579" y="-29531733"/>
            <a:ext cx="4090220" cy="4090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7F1460-055A-4C66-80DF-5EED08C111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583913" y="2045110"/>
            <a:ext cx="4090220" cy="4090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8DB135-DBAB-4C78-858D-647B0DECCD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86043" y="33337910"/>
            <a:ext cx="4090220" cy="409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614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660215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378125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8327049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983758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110" y="106532"/>
            <a:ext cx="426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185398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685274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AC9EF4-18ED-42B6-8CD1-93E16E3F3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348965" y="1"/>
            <a:ext cx="4090220" cy="4090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25966C-A8C6-44F3-9518-31241BA27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18579" y="-29531733"/>
            <a:ext cx="4090220" cy="4090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815530-6ED5-4AB9-9677-CF4C63CB5B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583913" y="2045110"/>
            <a:ext cx="4090220" cy="4090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868F2F-8511-44BE-819A-E83B9E2F7A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86043" y="33337910"/>
            <a:ext cx="4090220" cy="409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31755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3070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61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276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087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917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260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23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4" y="1799618"/>
            <a:ext cx="3509608" cy="50583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5" y="-87550"/>
            <a:ext cx="1356014" cy="16926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0" cy="45877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30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427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9864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3869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72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5"/>
            <a:ext cx="4546465" cy="4546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56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5610" cy="20505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8"/>
            <a:ext cx="3449218" cy="23415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8571"/>
            <a:ext cx="2727769" cy="403049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701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4" y="249019"/>
            <a:ext cx="1920199" cy="2075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6"/>
            <a:ext cx="1851619" cy="30129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1259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92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13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20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C75F90D-54B1-D1F0-9C3F-85BA7332983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849" y="133648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20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71D1E945-2C0D-E02F-86B5-DBE21224B64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5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4259E0-3075-C775-E5AE-25CF50392BD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638307"/>
            <a:ext cx="864130" cy="21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2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ransition spd="slow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20E65B8-3187-E43C-FC0A-45F1FE301F2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400" y="228600"/>
            <a:ext cx="1790502" cy="179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91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sv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DEE32CA-22EF-3A96-4E18-93517F61B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15" y="914399"/>
            <a:ext cx="8592273" cy="4653528"/>
          </a:xfrm>
          <a:prstGeom prst="rect">
            <a:avLst/>
          </a:prstGeom>
        </p:spPr>
      </p:pic>
      <p:pic>
        <p:nvPicPr>
          <p:cNvPr id="3" name="图片 23">
            <a:extLst>
              <a:ext uri="{FF2B5EF4-FFF2-40B4-BE49-F238E27FC236}">
                <a16:creationId xmlns:a16="http://schemas.microsoft.com/office/drawing/2014/main" id="{825E4BB3-0DFC-1F72-969C-B374EFB4A9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848" y="1511475"/>
            <a:ext cx="6096012" cy="60960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702" y="1988660"/>
            <a:ext cx="6854803" cy="2487805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B672EB0-7180-725D-C01B-A7A1DF119F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849" y="133648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3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8C744-42EB-41EB-A647-872493C5D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A953825-7C77-9989-762C-E83566815B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15" y="914399"/>
            <a:ext cx="8592273" cy="4653528"/>
          </a:xfrm>
          <a:prstGeom prst="rect">
            <a:avLst/>
          </a:prstGeom>
        </p:spPr>
      </p:pic>
      <p:pic>
        <p:nvPicPr>
          <p:cNvPr id="3" name="图片 23">
            <a:extLst>
              <a:ext uri="{FF2B5EF4-FFF2-40B4-BE49-F238E27FC236}">
                <a16:creationId xmlns:a16="http://schemas.microsoft.com/office/drawing/2014/main" id="{778613C3-0DD0-86B4-C72D-2D3F9BFB53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848" y="1511475"/>
            <a:ext cx="6096012" cy="6096012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9D8A095-08AF-6CAD-496B-05016F7308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849" y="133648"/>
            <a:ext cx="1548008" cy="15480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CFD039-1C09-7FFD-525C-684F721B4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8466" y="756703"/>
            <a:ext cx="2054530" cy="11766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FE5678-8E75-5540-7E49-3EBD488C62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4714" y="2227548"/>
            <a:ext cx="8309568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1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DEE32CA-22EF-3A96-4E18-93517F61B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15" y="914399"/>
            <a:ext cx="8592273" cy="4653528"/>
          </a:xfrm>
          <a:prstGeom prst="rect">
            <a:avLst/>
          </a:prstGeom>
        </p:spPr>
      </p:pic>
      <p:pic>
        <p:nvPicPr>
          <p:cNvPr id="3" name="图片 23">
            <a:extLst>
              <a:ext uri="{FF2B5EF4-FFF2-40B4-BE49-F238E27FC236}">
                <a16:creationId xmlns:a16="http://schemas.microsoft.com/office/drawing/2014/main" id="{825E4BB3-0DFC-1F72-969C-B374EFB4A9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848" y="1511475"/>
            <a:ext cx="6096012" cy="6096012"/>
          </a:xfrm>
          <a:prstGeom prst="rect">
            <a:avLst/>
          </a:prstGeom>
        </p:spPr>
      </p:pic>
      <p:pic>
        <p:nvPicPr>
          <p:cNvPr id="6" name="Picture 5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053E9855-B339-F910-C87A-C53600BA3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735" y="1476374"/>
            <a:ext cx="6233341" cy="466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8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gi | PINKFONG Wiki | Fandom">
            <a:extLst>
              <a:ext uri="{FF2B5EF4-FFF2-40B4-BE49-F238E27FC236}">
                <a16:creationId xmlns:a16="http://schemas.microsoft.com/office/drawing/2014/main" id="{8AECDD57-1A54-4AC1-87C0-207A55F47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25605" y="837112"/>
            <a:ext cx="6767093" cy="676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9">
            <a:extLst>
              <a:ext uri="{FF2B5EF4-FFF2-40B4-BE49-F238E27FC236}">
                <a16:creationId xmlns:a16="http://schemas.microsoft.com/office/drawing/2014/main" id="{E1392BDB-03C0-47E5-AEE7-F873DD7EA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96805" y="504825"/>
            <a:ext cx="10795196" cy="600075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E0BA606F-029B-5032-E2AC-214970D588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711241"/>
            <a:ext cx="3990512" cy="11502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E5CF21-D3B5-2820-30E6-101BE1751514}"/>
              </a:ext>
            </a:extLst>
          </p:cNvPr>
          <p:cNvSpPr txBox="1"/>
          <p:nvPr/>
        </p:nvSpPr>
        <p:spPr>
          <a:xfrm>
            <a:off x="2371725" y="2552700"/>
            <a:ext cx="96678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  </a:t>
            </a:r>
            <a:r>
              <a:rPr lang="vi-VN" altLang="zh-CN" sz="4000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Mỗi đồ dùng học tập đều là những người bạn ở bên ta, giúp ta học tập hằng ngày vì vậy cần phải giữ gìn  cẩn thận.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  <a:p>
            <a:pPr algn="just"/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80301E07-60A0-934F-CBAC-36E1BFFC2197}"/>
              </a:ext>
            </a:extLst>
          </p:cNvPr>
          <p:cNvSpPr/>
          <p:nvPr/>
        </p:nvSpPr>
        <p:spPr>
          <a:xfrm>
            <a:off x="9591675" y="4638675"/>
            <a:ext cx="1752600" cy="1933575"/>
          </a:xfrm>
          <a:custGeom>
            <a:avLst/>
            <a:gdLst/>
            <a:ahLst/>
            <a:cxnLst/>
            <a:rect l="l" t="t" r="r" b="b"/>
            <a:pathLst>
              <a:path w="6943725" h="8229600">
                <a:moveTo>
                  <a:pt x="0" y="0"/>
                </a:moveTo>
                <a:lnTo>
                  <a:pt x="6943725" y="0"/>
                </a:lnTo>
                <a:lnTo>
                  <a:pt x="69437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5646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4495" y="277252"/>
            <a:ext cx="6400495" cy="6400495"/>
          </a:xfrm>
          <a:custGeom>
            <a:avLst/>
            <a:gdLst/>
            <a:ahLst/>
            <a:cxnLst/>
            <a:rect l="l" t="t" r="r" b="b"/>
            <a:pathLst>
              <a:path w="9600742" h="9600742">
                <a:moveTo>
                  <a:pt x="0" y="0"/>
                </a:moveTo>
                <a:lnTo>
                  <a:pt x="9600742" y="0"/>
                </a:lnTo>
                <a:lnTo>
                  <a:pt x="9600742" y="9600741"/>
                </a:lnTo>
                <a:lnTo>
                  <a:pt x="0" y="96007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1" y="277252"/>
            <a:ext cx="6335311" cy="6400495"/>
          </a:xfrm>
          <a:custGeom>
            <a:avLst/>
            <a:gdLst/>
            <a:ahLst/>
            <a:cxnLst/>
            <a:rect l="l" t="t" r="r" b="b"/>
            <a:pathLst>
              <a:path w="9502967" h="9600742">
                <a:moveTo>
                  <a:pt x="0" y="0"/>
                </a:moveTo>
                <a:lnTo>
                  <a:pt x="9502967" y="0"/>
                </a:lnTo>
                <a:lnTo>
                  <a:pt x="9502967" y="9600741"/>
                </a:lnTo>
                <a:lnTo>
                  <a:pt x="0" y="96007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02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1842583"/>
            <a:ext cx="12809583" cy="7103496"/>
          </a:xfrm>
          <a:custGeom>
            <a:avLst/>
            <a:gdLst/>
            <a:ahLst/>
            <a:cxnLst/>
            <a:rect l="l" t="t" r="r" b="b"/>
            <a:pathLst>
              <a:path w="19214374" h="10655244">
                <a:moveTo>
                  <a:pt x="0" y="0"/>
                </a:moveTo>
                <a:lnTo>
                  <a:pt x="19214374" y="0"/>
                </a:lnTo>
                <a:lnTo>
                  <a:pt x="19214374" y="10655244"/>
                </a:lnTo>
                <a:lnTo>
                  <a:pt x="0" y="10655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" y="3969230"/>
            <a:ext cx="2489371" cy="2162641"/>
          </a:xfrm>
          <a:custGeom>
            <a:avLst/>
            <a:gdLst/>
            <a:ahLst/>
            <a:cxnLst/>
            <a:rect l="l" t="t" r="r" b="b"/>
            <a:pathLst>
              <a:path w="3734057" h="3243962">
                <a:moveTo>
                  <a:pt x="0" y="0"/>
                </a:moveTo>
                <a:lnTo>
                  <a:pt x="3734057" y="0"/>
                </a:lnTo>
                <a:lnTo>
                  <a:pt x="3734057" y="3243962"/>
                </a:lnTo>
                <a:lnTo>
                  <a:pt x="0" y="32439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50982" y="1427461"/>
            <a:ext cx="1987407" cy="2229909"/>
          </a:xfrm>
          <a:custGeom>
            <a:avLst/>
            <a:gdLst/>
            <a:ahLst/>
            <a:cxnLst/>
            <a:rect l="l" t="t" r="r" b="b"/>
            <a:pathLst>
              <a:path w="2981110" h="3344864">
                <a:moveTo>
                  <a:pt x="0" y="0"/>
                </a:moveTo>
                <a:lnTo>
                  <a:pt x="2981110" y="0"/>
                </a:lnTo>
                <a:lnTo>
                  <a:pt x="2981110" y="3344865"/>
                </a:lnTo>
                <a:lnTo>
                  <a:pt x="0" y="33448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9938352" y="-228600"/>
            <a:ext cx="2566737" cy="2438400"/>
          </a:xfrm>
          <a:custGeom>
            <a:avLst/>
            <a:gdLst/>
            <a:ahLst/>
            <a:cxnLst/>
            <a:rect l="l" t="t" r="r" b="b"/>
            <a:pathLst>
              <a:path w="3850105" h="3657600">
                <a:moveTo>
                  <a:pt x="3850105" y="0"/>
                </a:moveTo>
                <a:lnTo>
                  <a:pt x="0" y="0"/>
                </a:lnTo>
                <a:lnTo>
                  <a:pt x="0" y="3657600"/>
                </a:lnTo>
                <a:lnTo>
                  <a:pt x="3850105" y="3657600"/>
                </a:lnTo>
                <a:lnTo>
                  <a:pt x="385010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938351" y="3657371"/>
            <a:ext cx="1621536" cy="2438400"/>
          </a:xfrm>
          <a:custGeom>
            <a:avLst/>
            <a:gdLst/>
            <a:ahLst/>
            <a:cxnLst/>
            <a:rect l="l" t="t" r="r" b="b"/>
            <a:pathLst>
              <a:path w="2432304" h="3657600">
                <a:moveTo>
                  <a:pt x="0" y="0"/>
                </a:moveTo>
                <a:lnTo>
                  <a:pt x="2432304" y="0"/>
                </a:lnTo>
                <a:lnTo>
                  <a:pt x="2432304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50982" y="50802"/>
            <a:ext cx="1091002" cy="1376659"/>
          </a:xfrm>
          <a:custGeom>
            <a:avLst/>
            <a:gdLst/>
            <a:ahLst/>
            <a:cxnLst/>
            <a:rect l="l" t="t" r="r" b="b"/>
            <a:pathLst>
              <a:path w="1636503" h="2064988">
                <a:moveTo>
                  <a:pt x="0" y="0"/>
                </a:moveTo>
                <a:lnTo>
                  <a:pt x="1636503" y="0"/>
                </a:lnTo>
                <a:lnTo>
                  <a:pt x="1636503" y="2064988"/>
                </a:lnTo>
                <a:lnTo>
                  <a:pt x="0" y="20649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30">
            <a:extLst>
              <a:ext uri="{FF2B5EF4-FFF2-40B4-BE49-F238E27FC236}">
                <a16:creationId xmlns:a16="http://schemas.microsoft.com/office/drawing/2014/main" id="{C554BCB7-E799-6263-D4F3-59C708995BC3}"/>
              </a:ext>
            </a:extLst>
          </p:cNvPr>
          <p:cNvSpPr/>
          <p:nvPr/>
        </p:nvSpPr>
        <p:spPr>
          <a:xfrm>
            <a:off x="10109200" y="2463800"/>
            <a:ext cx="1440837" cy="974366"/>
          </a:xfrm>
          <a:custGeom>
            <a:avLst/>
            <a:gdLst/>
            <a:ahLst/>
            <a:cxnLst/>
            <a:rect l="l" t="t" r="r" b="b"/>
            <a:pathLst>
              <a:path w="2161256" h="1461549">
                <a:moveTo>
                  <a:pt x="0" y="0"/>
                </a:moveTo>
                <a:lnTo>
                  <a:pt x="2161256" y="0"/>
                </a:lnTo>
                <a:lnTo>
                  <a:pt x="2161256" y="1461549"/>
                </a:lnTo>
                <a:lnTo>
                  <a:pt x="0" y="14615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6A1C16-F059-03EC-9C58-0002A7FE9A5B}"/>
              </a:ext>
            </a:extLst>
          </p:cNvPr>
          <p:cNvGrpSpPr/>
          <p:nvPr/>
        </p:nvGrpSpPr>
        <p:grpSpPr>
          <a:xfrm>
            <a:off x="2314575" y="1552575"/>
            <a:ext cx="7848600" cy="2236670"/>
            <a:chOff x="381683" y="292216"/>
            <a:chExt cx="11280928" cy="1651252"/>
          </a:xfrm>
        </p:grpSpPr>
        <p:pic>
          <p:nvPicPr>
            <p:cNvPr id="12" name="图片 38">
              <a:extLst>
                <a:ext uri="{FF2B5EF4-FFF2-40B4-BE49-F238E27FC236}">
                  <a16:creationId xmlns:a16="http://schemas.microsoft.com/office/drawing/2014/main" id="{05789809-3D22-7750-2DF9-9CC3F0180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165125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AB449C0-E874-9347-6E4C-E4D459765B35}"/>
                </a:ext>
              </a:extLst>
            </p:cNvPr>
            <p:cNvSpPr txBox="1"/>
            <p:nvPr/>
          </p:nvSpPr>
          <p:spPr>
            <a:xfrm>
              <a:off x="816056" y="553204"/>
              <a:ext cx="10131211" cy="1180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Thực hành sắp xếp đồ dùng học tập của em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DEE32CA-22EF-3A96-4E18-93517F61B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0"/>
            <a:ext cx="12011025" cy="7077075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799AD0C0-BDE7-5C48-6C61-12D2BE414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8399" y="1077490"/>
            <a:ext cx="3043970" cy="2242925"/>
          </a:xfrm>
          <a:prstGeom prst="rect">
            <a:avLst/>
          </a:prstGeom>
        </p:spPr>
      </p:pic>
      <p:sp>
        <p:nvSpPr>
          <p:cNvPr id="5" name="矩形 64">
            <a:extLst>
              <a:ext uri="{FF2B5EF4-FFF2-40B4-BE49-F238E27FC236}">
                <a16:creationId xmlns:a16="http://schemas.microsoft.com/office/drawing/2014/main" id="{9DE35D27-C804-C184-26AD-3903556F056C}"/>
              </a:ext>
            </a:extLst>
          </p:cNvPr>
          <p:cNvSpPr/>
          <p:nvPr/>
        </p:nvSpPr>
        <p:spPr>
          <a:xfrm>
            <a:off x="3524244" y="1685530"/>
            <a:ext cx="74140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  <a:uFillTx/>
              </a:defRPr>
            </a:pPr>
            <a:r>
              <a:rPr lang="en-US" altLang="zh-CN" sz="3600" b="1" dirty="0" err="1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Tự</a:t>
            </a:r>
            <a:r>
              <a:rPr lang="en-US" altLang="zh-CN" sz="3600" b="1" dirty="0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quan</a:t>
            </a:r>
            <a:r>
              <a:rPr lang="en-US" altLang="zh-CN" sz="3600" b="1" dirty="0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sát</a:t>
            </a:r>
            <a:r>
              <a:rPr lang="en-US" altLang="zh-CN" sz="3600" b="1" dirty="0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cặp</a:t>
            </a:r>
            <a:r>
              <a:rPr lang="en-US" altLang="zh-CN" sz="3600" b="1" dirty="0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sách</a:t>
            </a:r>
            <a:r>
              <a:rPr lang="en-US" altLang="zh-CN" sz="3600" b="1" dirty="0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3600" b="1" dirty="0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đồ</a:t>
            </a:r>
            <a:r>
              <a:rPr lang="en-US" altLang="zh-CN" sz="3600" b="1" dirty="0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dùng</a:t>
            </a:r>
            <a:r>
              <a:rPr lang="en-US" altLang="zh-CN" sz="3600" b="1" dirty="0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3600" b="1" dirty="0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tập</a:t>
            </a:r>
            <a:r>
              <a:rPr lang="en-US" altLang="zh-CN" sz="3600" b="1" dirty="0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bàn</a:t>
            </a:r>
            <a:r>
              <a:rPr lang="en-US" altLang="zh-CN" sz="3600" b="1" dirty="0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3600" b="1" dirty="0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của</a:t>
            </a:r>
            <a:r>
              <a:rPr lang="en-US" altLang="zh-CN" sz="3600" b="1" dirty="0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mình</a:t>
            </a:r>
            <a:r>
              <a:rPr lang="en-US" altLang="zh-CN" sz="3600" b="1" dirty="0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>
                <a:solidFill>
                  <a:srgbClr val="808080"/>
                </a:solidFill>
              </a:u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7" name="组合 17">
            <a:extLst>
              <a:ext uri="{FF2B5EF4-FFF2-40B4-BE49-F238E27FC236}">
                <a16:creationId xmlns:a16="http://schemas.microsoft.com/office/drawing/2014/main" id="{59B018AB-9E48-DCB2-703A-FB0645D3A0D6}"/>
              </a:ext>
            </a:extLst>
          </p:cNvPr>
          <p:cNvGrpSpPr/>
          <p:nvPr/>
        </p:nvGrpSpPr>
        <p:grpSpPr>
          <a:xfrm>
            <a:off x="1515294" y="3616914"/>
            <a:ext cx="2748097" cy="1898061"/>
            <a:chOff x="1596200" y="1230227"/>
            <a:chExt cx="2808383" cy="1749362"/>
          </a:xfrm>
        </p:grpSpPr>
        <p:grpSp>
          <p:nvGrpSpPr>
            <p:cNvPr id="8" name="组合 14">
              <a:extLst>
                <a:ext uri="{FF2B5EF4-FFF2-40B4-BE49-F238E27FC236}">
                  <a16:creationId xmlns:a16="http://schemas.microsoft.com/office/drawing/2014/main" id="{4B26A111-CF41-E2C2-EDCE-F8D5800CFB03}"/>
                </a:ext>
              </a:extLst>
            </p:cNvPr>
            <p:cNvGrpSpPr/>
            <p:nvPr/>
          </p:nvGrpSpPr>
          <p:grpSpPr>
            <a:xfrm rot="20618383">
              <a:off x="1647927" y="1230227"/>
              <a:ext cx="2756656" cy="1749362"/>
              <a:chOff x="2085975" y="1282905"/>
              <a:chExt cx="3299658" cy="2093949"/>
            </a:xfrm>
          </p:grpSpPr>
          <p:sp>
            <p:nvSpPr>
              <p:cNvPr id="10" name="矩形 11">
                <a:extLst>
                  <a:ext uri="{FF2B5EF4-FFF2-40B4-BE49-F238E27FC236}">
                    <a16:creationId xmlns:a16="http://schemas.microsoft.com/office/drawing/2014/main" id="{9A72D864-5C05-2F26-3EA5-59FAA28B644C}"/>
                  </a:ext>
                </a:extLst>
              </p:cNvPr>
              <p:cNvSpPr/>
              <p:nvPr/>
            </p:nvSpPr>
            <p:spPr>
              <a:xfrm>
                <a:off x="2085976" y="1386129"/>
                <a:ext cx="3162300" cy="199072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grpSp>
            <p:nvGrpSpPr>
              <p:cNvPr id="11" name="组合 13">
                <a:extLst>
                  <a:ext uri="{FF2B5EF4-FFF2-40B4-BE49-F238E27FC236}">
                    <a16:creationId xmlns:a16="http://schemas.microsoft.com/office/drawing/2014/main" id="{DC1E0FDB-5C6E-96FB-2598-B80B0476D69D}"/>
                  </a:ext>
                </a:extLst>
              </p:cNvPr>
              <p:cNvGrpSpPr/>
              <p:nvPr/>
            </p:nvGrpSpPr>
            <p:grpSpPr>
              <a:xfrm>
                <a:off x="2085975" y="1282905"/>
                <a:ext cx="3299658" cy="485969"/>
                <a:chOff x="2085975" y="1282905"/>
                <a:chExt cx="3299658" cy="485969"/>
              </a:xfrm>
            </p:grpSpPr>
            <p:sp>
              <p:nvSpPr>
                <p:cNvPr id="12" name="矩形 43">
                  <a:extLst>
                    <a:ext uri="{FF2B5EF4-FFF2-40B4-BE49-F238E27FC236}">
                      <a16:creationId xmlns:a16="http://schemas.microsoft.com/office/drawing/2014/main" id="{CDA4A762-42AB-4AF7-437B-220CD71E1852}"/>
                    </a:ext>
                  </a:extLst>
                </p:cNvPr>
                <p:cNvSpPr/>
                <p:nvPr/>
              </p:nvSpPr>
              <p:spPr>
                <a:xfrm rot="18455707">
                  <a:off x="1919296" y="1449584"/>
                  <a:ext cx="485969" cy="152611"/>
                </a:xfrm>
                <a:prstGeom prst="rect">
                  <a:avLst/>
                </a:prstGeom>
                <a:solidFill>
                  <a:schemeClr val="bg1">
                    <a:lumMod val="95000"/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3" name="矩形 46">
                  <a:extLst>
                    <a:ext uri="{FF2B5EF4-FFF2-40B4-BE49-F238E27FC236}">
                      <a16:creationId xmlns:a16="http://schemas.microsoft.com/office/drawing/2014/main" id="{7C04D0E2-9F13-22AC-72E2-9B304B440929}"/>
                    </a:ext>
                  </a:extLst>
                </p:cNvPr>
                <p:cNvSpPr/>
                <p:nvPr/>
              </p:nvSpPr>
              <p:spPr>
                <a:xfrm rot="2296509">
                  <a:off x="4899664" y="1409398"/>
                  <a:ext cx="485969" cy="152611"/>
                </a:xfrm>
                <a:prstGeom prst="rect">
                  <a:avLst/>
                </a:prstGeom>
                <a:solidFill>
                  <a:schemeClr val="bg1">
                    <a:lumMod val="95000"/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9" name="矩形 65">
              <a:extLst>
                <a:ext uri="{FF2B5EF4-FFF2-40B4-BE49-F238E27FC236}">
                  <a16:creationId xmlns:a16="http://schemas.microsoft.com/office/drawing/2014/main" id="{F4DED89E-5F72-575A-3F12-B42679F611A7}"/>
                </a:ext>
              </a:extLst>
            </p:cNvPr>
            <p:cNvSpPr/>
            <p:nvPr/>
          </p:nvSpPr>
          <p:spPr>
            <a:xfrm rot="20632052">
              <a:off x="1596200" y="1275974"/>
              <a:ext cx="2546683" cy="137423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Cặp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sách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bẩn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không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 </a:t>
              </a:r>
              <a:endParaRPr lang="zh-CN" altLang="en-US" sz="3200" dirty="0">
                <a:solidFill>
                  <a:srgbClr val="67873F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14" name="组合 17">
            <a:extLst>
              <a:ext uri="{FF2B5EF4-FFF2-40B4-BE49-F238E27FC236}">
                <a16:creationId xmlns:a16="http://schemas.microsoft.com/office/drawing/2014/main" id="{0A345E75-4C90-EC00-7FFB-8CC2A6FAE23F}"/>
              </a:ext>
            </a:extLst>
          </p:cNvPr>
          <p:cNvGrpSpPr/>
          <p:nvPr/>
        </p:nvGrpSpPr>
        <p:grpSpPr>
          <a:xfrm>
            <a:off x="4721297" y="3445463"/>
            <a:ext cx="2748098" cy="1898061"/>
            <a:chOff x="1596200" y="1230227"/>
            <a:chExt cx="2808383" cy="1749362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0B4846FC-7349-4F5A-C75E-A9D87F1219DA}"/>
                </a:ext>
              </a:extLst>
            </p:cNvPr>
            <p:cNvGrpSpPr/>
            <p:nvPr/>
          </p:nvGrpSpPr>
          <p:grpSpPr>
            <a:xfrm rot="20618383">
              <a:off x="1647927" y="1230227"/>
              <a:ext cx="2756656" cy="1749362"/>
              <a:chOff x="2085975" y="1282905"/>
              <a:chExt cx="3299658" cy="2093949"/>
            </a:xfrm>
          </p:grpSpPr>
          <p:sp>
            <p:nvSpPr>
              <p:cNvPr id="17" name="矩形 11">
                <a:extLst>
                  <a:ext uri="{FF2B5EF4-FFF2-40B4-BE49-F238E27FC236}">
                    <a16:creationId xmlns:a16="http://schemas.microsoft.com/office/drawing/2014/main" id="{54ABB855-1E0A-2CAE-3DDD-A8DABD092F24}"/>
                  </a:ext>
                </a:extLst>
              </p:cNvPr>
              <p:cNvSpPr/>
              <p:nvPr/>
            </p:nvSpPr>
            <p:spPr>
              <a:xfrm>
                <a:off x="2085976" y="1386129"/>
                <a:ext cx="3162300" cy="199072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grpSp>
            <p:nvGrpSpPr>
              <p:cNvPr id="18" name="组合 13">
                <a:extLst>
                  <a:ext uri="{FF2B5EF4-FFF2-40B4-BE49-F238E27FC236}">
                    <a16:creationId xmlns:a16="http://schemas.microsoft.com/office/drawing/2014/main" id="{E51F9FB3-11FD-8CE0-07D2-3512A77EF0FA}"/>
                  </a:ext>
                </a:extLst>
              </p:cNvPr>
              <p:cNvGrpSpPr/>
              <p:nvPr/>
            </p:nvGrpSpPr>
            <p:grpSpPr>
              <a:xfrm>
                <a:off x="2085975" y="1282905"/>
                <a:ext cx="3299658" cy="485969"/>
                <a:chOff x="2085975" y="1282905"/>
                <a:chExt cx="3299658" cy="485969"/>
              </a:xfrm>
            </p:grpSpPr>
            <p:sp>
              <p:nvSpPr>
                <p:cNvPr id="19" name="矩形 43">
                  <a:extLst>
                    <a:ext uri="{FF2B5EF4-FFF2-40B4-BE49-F238E27FC236}">
                      <a16:creationId xmlns:a16="http://schemas.microsoft.com/office/drawing/2014/main" id="{0E9A7264-A8CA-6A63-6EBD-E9F017B7D1C5}"/>
                    </a:ext>
                  </a:extLst>
                </p:cNvPr>
                <p:cNvSpPr/>
                <p:nvPr/>
              </p:nvSpPr>
              <p:spPr>
                <a:xfrm rot="18455707">
                  <a:off x="1919296" y="1449584"/>
                  <a:ext cx="485969" cy="152611"/>
                </a:xfrm>
                <a:prstGeom prst="rect">
                  <a:avLst/>
                </a:prstGeom>
                <a:solidFill>
                  <a:schemeClr val="bg1">
                    <a:lumMod val="95000"/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20" name="矩形 46">
                  <a:extLst>
                    <a:ext uri="{FF2B5EF4-FFF2-40B4-BE49-F238E27FC236}">
                      <a16:creationId xmlns:a16="http://schemas.microsoft.com/office/drawing/2014/main" id="{D2BC1A34-986F-FDA6-B338-27483A5FEABE}"/>
                    </a:ext>
                  </a:extLst>
                </p:cNvPr>
                <p:cNvSpPr/>
                <p:nvPr/>
              </p:nvSpPr>
              <p:spPr>
                <a:xfrm rot="2296509">
                  <a:off x="4899664" y="1409398"/>
                  <a:ext cx="485969" cy="152611"/>
                </a:xfrm>
                <a:prstGeom prst="rect">
                  <a:avLst/>
                </a:prstGeom>
                <a:solidFill>
                  <a:schemeClr val="bg1">
                    <a:lumMod val="95000"/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16" name="矩形 65">
              <a:extLst>
                <a:ext uri="{FF2B5EF4-FFF2-40B4-BE49-F238E27FC236}">
                  <a16:creationId xmlns:a16="http://schemas.microsoft.com/office/drawing/2014/main" id="{CD3CCB0F-A933-6DC5-2C49-0E31BB87BB39}"/>
                </a:ext>
              </a:extLst>
            </p:cNvPr>
            <p:cNvSpPr/>
            <p:nvPr/>
          </p:nvSpPr>
          <p:spPr>
            <a:xfrm rot="20632052">
              <a:off x="1596200" y="1281795"/>
              <a:ext cx="2546683" cy="136259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đã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mòn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chưa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 </a:t>
              </a:r>
              <a:endParaRPr lang="zh-CN" altLang="en-US" sz="3200" dirty="0">
                <a:solidFill>
                  <a:srgbClr val="67873F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21" name="组合 17">
            <a:extLst>
              <a:ext uri="{FF2B5EF4-FFF2-40B4-BE49-F238E27FC236}">
                <a16:creationId xmlns:a16="http://schemas.microsoft.com/office/drawing/2014/main" id="{D7B21E86-AC7D-5DCF-9342-97AC50424F4C}"/>
              </a:ext>
            </a:extLst>
          </p:cNvPr>
          <p:cNvGrpSpPr/>
          <p:nvPr/>
        </p:nvGrpSpPr>
        <p:grpSpPr>
          <a:xfrm>
            <a:off x="8104943" y="3126893"/>
            <a:ext cx="2697482" cy="1898061"/>
            <a:chOff x="1647927" y="1230227"/>
            <a:chExt cx="2756656" cy="1749362"/>
          </a:xfrm>
        </p:grpSpPr>
        <p:grpSp>
          <p:nvGrpSpPr>
            <p:cNvPr id="22" name="组合 14">
              <a:extLst>
                <a:ext uri="{FF2B5EF4-FFF2-40B4-BE49-F238E27FC236}">
                  <a16:creationId xmlns:a16="http://schemas.microsoft.com/office/drawing/2014/main" id="{88E3F535-3515-4492-78C8-640ECC60AECB}"/>
                </a:ext>
              </a:extLst>
            </p:cNvPr>
            <p:cNvGrpSpPr/>
            <p:nvPr/>
          </p:nvGrpSpPr>
          <p:grpSpPr>
            <a:xfrm rot="20618383">
              <a:off x="1647927" y="1230227"/>
              <a:ext cx="2756656" cy="1749362"/>
              <a:chOff x="2085975" y="1282905"/>
              <a:chExt cx="3299658" cy="2093949"/>
            </a:xfrm>
          </p:grpSpPr>
          <p:sp>
            <p:nvSpPr>
              <p:cNvPr id="24" name="矩形 11">
                <a:extLst>
                  <a:ext uri="{FF2B5EF4-FFF2-40B4-BE49-F238E27FC236}">
                    <a16:creationId xmlns:a16="http://schemas.microsoft.com/office/drawing/2014/main" id="{73F3FBCB-E4B9-FE7D-DA00-449F82006051}"/>
                  </a:ext>
                </a:extLst>
              </p:cNvPr>
              <p:cNvSpPr/>
              <p:nvPr/>
            </p:nvSpPr>
            <p:spPr>
              <a:xfrm>
                <a:off x="2085976" y="1386129"/>
                <a:ext cx="3162300" cy="199072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grpSp>
            <p:nvGrpSpPr>
              <p:cNvPr id="25" name="组合 13">
                <a:extLst>
                  <a:ext uri="{FF2B5EF4-FFF2-40B4-BE49-F238E27FC236}">
                    <a16:creationId xmlns:a16="http://schemas.microsoft.com/office/drawing/2014/main" id="{E25B8FDC-63B2-A7D9-240F-EC873BF58C91}"/>
                  </a:ext>
                </a:extLst>
              </p:cNvPr>
              <p:cNvGrpSpPr/>
              <p:nvPr/>
            </p:nvGrpSpPr>
            <p:grpSpPr>
              <a:xfrm>
                <a:off x="2085975" y="1282905"/>
                <a:ext cx="3299658" cy="485969"/>
                <a:chOff x="2085975" y="1282905"/>
                <a:chExt cx="3299658" cy="485969"/>
              </a:xfrm>
            </p:grpSpPr>
            <p:sp>
              <p:nvSpPr>
                <p:cNvPr id="26" name="矩形 43">
                  <a:extLst>
                    <a:ext uri="{FF2B5EF4-FFF2-40B4-BE49-F238E27FC236}">
                      <a16:creationId xmlns:a16="http://schemas.microsoft.com/office/drawing/2014/main" id="{139EDF57-D5BF-BD2F-4E8C-FFA2F2D5EFC1}"/>
                    </a:ext>
                  </a:extLst>
                </p:cNvPr>
                <p:cNvSpPr/>
                <p:nvPr/>
              </p:nvSpPr>
              <p:spPr>
                <a:xfrm rot="18455707">
                  <a:off x="1919296" y="1449584"/>
                  <a:ext cx="485969" cy="152611"/>
                </a:xfrm>
                <a:prstGeom prst="rect">
                  <a:avLst/>
                </a:prstGeom>
                <a:solidFill>
                  <a:schemeClr val="bg1">
                    <a:lumMod val="95000"/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27" name="矩形 46">
                  <a:extLst>
                    <a:ext uri="{FF2B5EF4-FFF2-40B4-BE49-F238E27FC236}">
                      <a16:creationId xmlns:a16="http://schemas.microsoft.com/office/drawing/2014/main" id="{BDE08C1B-0D5A-3789-93A6-5D6C848AC1E7}"/>
                    </a:ext>
                  </a:extLst>
                </p:cNvPr>
                <p:cNvSpPr/>
                <p:nvPr/>
              </p:nvSpPr>
              <p:spPr>
                <a:xfrm rot="2296509">
                  <a:off x="4899664" y="1409398"/>
                  <a:ext cx="485969" cy="152611"/>
                </a:xfrm>
                <a:prstGeom prst="rect">
                  <a:avLst/>
                </a:prstGeom>
                <a:solidFill>
                  <a:schemeClr val="bg1">
                    <a:lumMod val="95000"/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23" name="矩形 65">
              <a:extLst>
                <a:ext uri="{FF2B5EF4-FFF2-40B4-BE49-F238E27FC236}">
                  <a16:creationId xmlns:a16="http://schemas.microsoft.com/office/drawing/2014/main" id="{95A26DD2-4A8E-9558-95D5-C9DC74CB84BF}"/>
                </a:ext>
              </a:extLst>
            </p:cNvPr>
            <p:cNvSpPr/>
            <p:nvPr/>
          </p:nvSpPr>
          <p:spPr>
            <a:xfrm rot="20632052">
              <a:off x="1751526" y="1377692"/>
              <a:ext cx="2546683" cy="144668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0" spc="-2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Mỗi</a:t>
              </a:r>
              <a:r>
                <a:rPr lang="en-US" sz="3200" b="0" spc="-2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</a:t>
              </a:r>
              <a:r>
                <a:rPr lang="en-US" sz="3200" b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dùng</a:t>
              </a:r>
              <a:r>
                <a:rPr lang="en-US" sz="3200" b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đã</a:t>
              </a:r>
              <a:r>
                <a:rPr lang="en-US" sz="3200" b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3200" b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đúng</a:t>
              </a:r>
              <a:r>
                <a:rPr lang="en-US" sz="3200" b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chỗ</a:t>
              </a:r>
              <a:r>
                <a:rPr lang="en-US" sz="3200" b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chưa</a:t>
              </a:r>
              <a:r>
                <a:rPr lang="en-US" sz="3200" b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036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DEE32CA-22EF-3A96-4E18-93517F61B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0"/>
            <a:ext cx="12011025" cy="7077075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799AD0C0-BDE7-5C48-6C61-12D2BE414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8399" y="1077490"/>
            <a:ext cx="3043970" cy="2242925"/>
          </a:xfrm>
          <a:prstGeom prst="rect">
            <a:avLst/>
          </a:prstGeom>
        </p:spPr>
      </p:pic>
      <p:sp>
        <p:nvSpPr>
          <p:cNvPr id="5" name="矩形 64">
            <a:extLst>
              <a:ext uri="{FF2B5EF4-FFF2-40B4-BE49-F238E27FC236}">
                <a16:creationId xmlns:a16="http://schemas.microsoft.com/office/drawing/2014/main" id="{9DE35D27-C804-C184-26AD-3903556F056C}"/>
              </a:ext>
            </a:extLst>
          </p:cNvPr>
          <p:cNvSpPr/>
          <p:nvPr/>
        </p:nvSpPr>
        <p:spPr>
          <a:xfrm>
            <a:off x="3524244" y="1685530"/>
            <a:ext cx="74140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  <a:uFillTx/>
              </a:defRPr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Tự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quan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sát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cặp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sách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đồ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dùng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học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tập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bàn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học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mình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>
                <a:solidFill>
                  <a:srgbClr val="808080"/>
                </a:solidFill>
              </a:u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7" name="组合 17">
            <a:extLst>
              <a:ext uri="{FF2B5EF4-FFF2-40B4-BE49-F238E27FC236}">
                <a16:creationId xmlns:a16="http://schemas.microsoft.com/office/drawing/2014/main" id="{59B018AB-9E48-DCB2-703A-FB0645D3A0D6}"/>
              </a:ext>
            </a:extLst>
          </p:cNvPr>
          <p:cNvGrpSpPr/>
          <p:nvPr/>
        </p:nvGrpSpPr>
        <p:grpSpPr>
          <a:xfrm>
            <a:off x="1515294" y="3616914"/>
            <a:ext cx="2748097" cy="1898061"/>
            <a:chOff x="1596200" y="1230227"/>
            <a:chExt cx="2808383" cy="1749362"/>
          </a:xfrm>
        </p:grpSpPr>
        <p:grpSp>
          <p:nvGrpSpPr>
            <p:cNvPr id="8" name="组合 14">
              <a:extLst>
                <a:ext uri="{FF2B5EF4-FFF2-40B4-BE49-F238E27FC236}">
                  <a16:creationId xmlns:a16="http://schemas.microsoft.com/office/drawing/2014/main" id="{4B26A111-CF41-E2C2-EDCE-F8D5800CFB03}"/>
                </a:ext>
              </a:extLst>
            </p:cNvPr>
            <p:cNvGrpSpPr/>
            <p:nvPr/>
          </p:nvGrpSpPr>
          <p:grpSpPr>
            <a:xfrm rot="20618383">
              <a:off x="1647927" y="1230227"/>
              <a:ext cx="2756656" cy="1749362"/>
              <a:chOff x="2085975" y="1282905"/>
              <a:chExt cx="3299658" cy="2093949"/>
            </a:xfrm>
          </p:grpSpPr>
          <p:sp>
            <p:nvSpPr>
              <p:cNvPr id="10" name="矩形 11">
                <a:extLst>
                  <a:ext uri="{FF2B5EF4-FFF2-40B4-BE49-F238E27FC236}">
                    <a16:creationId xmlns:a16="http://schemas.microsoft.com/office/drawing/2014/main" id="{9A72D864-5C05-2F26-3EA5-59FAA28B644C}"/>
                  </a:ext>
                </a:extLst>
              </p:cNvPr>
              <p:cNvSpPr/>
              <p:nvPr/>
            </p:nvSpPr>
            <p:spPr>
              <a:xfrm>
                <a:off x="2085976" y="1386129"/>
                <a:ext cx="3162300" cy="199072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11" name="组合 13">
                <a:extLst>
                  <a:ext uri="{FF2B5EF4-FFF2-40B4-BE49-F238E27FC236}">
                    <a16:creationId xmlns:a16="http://schemas.microsoft.com/office/drawing/2014/main" id="{DC1E0FDB-5C6E-96FB-2598-B80B0476D69D}"/>
                  </a:ext>
                </a:extLst>
              </p:cNvPr>
              <p:cNvGrpSpPr/>
              <p:nvPr/>
            </p:nvGrpSpPr>
            <p:grpSpPr>
              <a:xfrm>
                <a:off x="2085975" y="1282905"/>
                <a:ext cx="3299658" cy="485969"/>
                <a:chOff x="2085975" y="1282905"/>
                <a:chExt cx="3299658" cy="485969"/>
              </a:xfrm>
            </p:grpSpPr>
            <p:sp>
              <p:nvSpPr>
                <p:cNvPr id="12" name="矩形 43">
                  <a:extLst>
                    <a:ext uri="{FF2B5EF4-FFF2-40B4-BE49-F238E27FC236}">
                      <a16:creationId xmlns:a16="http://schemas.microsoft.com/office/drawing/2014/main" id="{CDA4A762-42AB-4AF7-437B-220CD71E1852}"/>
                    </a:ext>
                  </a:extLst>
                </p:cNvPr>
                <p:cNvSpPr/>
                <p:nvPr/>
              </p:nvSpPr>
              <p:spPr>
                <a:xfrm rot="18455707">
                  <a:off x="1919296" y="1449584"/>
                  <a:ext cx="485969" cy="152611"/>
                </a:xfrm>
                <a:prstGeom prst="rect">
                  <a:avLst/>
                </a:prstGeom>
                <a:solidFill>
                  <a:schemeClr val="bg1">
                    <a:lumMod val="95000"/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" name="矩形 46">
                  <a:extLst>
                    <a:ext uri="{FF2B5EF4-FFF2-40B4-BE49-F238E27FC236}">
                      <a16:creationId xmlns:a16="http://schemas.microsoft.com/office/drawing/2014/main" id="{7C04D0E2-9F13-22AC-72E2-9B304B440929}"/>
                    </a:ext>
                  </a:extLst>
                </p:cNvPr>
                <p:cNvSpPr/>
                <p:nvPr/>
              </p:nvSpPr>
              <p:spPr>
                <a:xfrm rot="2296509">
                  <a:off x="4899664" y="1409398"/>
                  <a:ext cx="485969" cy="152611"/>
                </a:xfrm>
                <a:prstGeom prst="rect">
                  <a:avLst/>
                </a:prstGeom>
                <a:solidFill>
                  <a:schemeClr val="bg1">
                    <a:lumMod val="95000"/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9" name="矩形 65">
              <a:extLst>
                <a:ext uri="{FF2B5EF4-FFF2-40B4-BE49-F238E27FC236}">
                  <a16:creationId xmlns:a16="http://schemas.microsoft.com/office/drawing/2014/main" id="{F4DED89E-5F72-575A-3F12-B42679F611A7}"/>
                </a:ext>
              </a:extLst>
            </p:cNvPr>
            <p:cNvSpPr/>
            <p:nvPr/>
          </p:nvSpPr>
          <p:spPr>
            <a:xfrm rot="20632052">
              <a:off x="1596200" y="1275974"/>
              <a:ext cx="2546683" cy="137423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  <a:uFillTx/>
                </a:defRPr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Cặp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bẩn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 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7873F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14" name="组合 17">
            <a:extLst>
              <a:ext uri="{FF2B5EF4-FFF2-40B4-BE49-F238E27FC236}">
                <a16:creationId xmlns:a16="http://schemas.microsoft.com/office/drawing/2014/main" id="{0A345E75-4C90-EC00-7FFB-8CC2A6FAE23F}"/>
              </a:ext>
            </a:extLst>
          </p:cNvPr>
          <p:cNvGrpSpPr/>
          <p:nvPr/>
        </p:nvGrpSpPr>
        <p:grpSpPr>
          <a:xfrm>
            <a:off x="4721297" y="3445463"/>
            <a:ext cx="2748098" cy="1898061"/>
            <a:chOff x="1596200" y="1230227"/>
            <a:chExt cx="2808383" cy="1749362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0B4846FC-7349-4F5A-C75E-A9D87F1219DA}"/>
                </a:ext>
              </a:extLst>
            </p:cNvPr>
            <p:cNvGrpSpPr/>
            <p:nvPr/>
          </p:nvGrpSpPr>
          <p:grpSpPr>
            <a:xfrm rot="20618383">
              <a:off x="1647927" y="1230227"/>
              <a:ext cx="2756656" cy="1749362"/>
              <a:chOff x="2085975" y="1282905"/>
              <a:chExt cx="3299658" cy="2093949"/>
            </a:xfrm>
          </p:grpSpPr>
          <p:sp>
            <p:nvSpPr>
              <p:cNvPr id="17" name="矩形 11">
                <a:extLst>
                  <a:ext uri="{FF2B5EF4-FFF2-40B4-BE49-F238E27FC236}">
                    <a16:creationId xmlns:a16="http://schemas.microsoft.com/office/drawing/2014/main" id="{54ABB855-1E0A-2CAE-3DDD-A8DABD092F24}"/>
                  </a:ext>
                </a:extLst>
              </p:cNvPr>
              <p:cNvSpPr/>
              <p:nvPr/>
            </p:nvSpPr>
            <p:spPr>
              <a:xfrm>
                <a:off x="2085976" y="1386129"/>
                <a:ext cx="3162300" cy="199072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18" name="组合 13">
                <a:extLst>
                  <a:ext uri="{FF2B5EF4-FFF2-40B4-BE49-F238E27FC236}">
                    <a16:creationId xmlns:a16="http://schemas.microsoft.com/office/drawing/2014/main" id="{E51F9FB3-11FD-8CE0-07D2-3512A77EF0FA}"/>
                  </a:ext>
                </a:extLst>
              </p:cNvPr>
              <p:cNvGrpSpPr/>
              <p:nvPr/>
            </p:nvGrpSpPr>
            <p:grpSpPr>
              <a:xfrm>
                <a:off x="2085975" y="1282905"/>
                <a:ext cx="3299658" cy="485969"/>
                <a:chOff x="2085975" y="1282905"/>
                <a:chExt cx="3299658" cy="485969"/>
              </a:xfrm>
            </p:grpSpPr>
            <p:sp>
              <p:nvSpPr>
                <p:cNvPr id="19" name="矩形 43">
                  <a:extLst>
                    <a:ext uri="{FF2B5EF4-FFF2-40B4-BE49-F238E27FC236}">
                      <a16:creationId xmlns:a16="http://schemas.microsoft.com/office/drawing/2014/main" id="{0E9A7264-A8CA-6A63-6EBD-E9F017B7D1C5}"/>
                    </a:ext>
                  </a:extLst>
                </p:cNvPr>
                <p:cNvSpPr/>
                <p:nvPr/>
              </p:nvSpPr>
              <p:spPr>
                <a:xfrm rot="18455707">
                  <a:off x="1919296" y="1449584"/>
                  <a:ext cx="485969" cy="152611"/>
                </a:xfrm>
                <a:prstGeom prst="rect">
                  <a:avLst/>
                </a:prstGeom>
                <a:solidFill>
                  <a:schemeClr val="bg1">
                    <a:lumMod val="95000"/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46">
                  <a:extLst>
                    <a:ext uri="{FF2B5EF4-FFF2-40B4-BE49-F238E27FC236}">
                      <a16:creationId xmlns:a16="http://schemas.microsoft.com/office/drawing/2014/main" id="{D2BC1A34-986F-FDA6-B338-27483A5FEABE}"/>
                    </a:ext>
                  </a:extLst>
                </p:cNvPr>
                <p:cNvSpPr/>
                <p:nvPr/>
              </p:nvSpPr>
              <p:spPr>
                <a:xfrm rot="2296509">
                  <a:off x="4899664" y="1409398"/>
                  <a:ext cx="485969" cy="152611"/>
                </a:xfrm>
                <a:prstGeom prst="rect">
                  <a:avLst/>
                </a:prstGeom>
                <a:solidFill>
                  <a:schemeClr val="bg1">
                    <a:lumMod val="95000"/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6" name="矩形 65">
              <a:extLst>
                <a:ext uri="{FF2B5EF4-FFF2-40B4-BE49-F238E27FC236}">
                  <a16:creationId xmlns:a16="http://schemas.microsoft.com/office/drawing/2014/main" id="{CD3CCB0F-A933-6DC5-2C49-0E31BB87BB39}"/>
                </a:ext>
              </a:extLst>
            </p:cNvPr>
            <p:cNvSpPr/>
            <p:nvPr/>
          </p:nvSpPr>
          <p:spPr>
            <a:xfrm rot="20632052">
              <a:off x="1596200" y="1281795"/>
              <a:ext cx="2546683" cy="136259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  <a:uFillTx/>
                </a:defRPr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Bút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mòn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chưa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 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7873F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21" name="组合 17">
            <a:extLst>
              <a:ext uri="{FF2B5EF4-FFF2-40B4-BE49-F238E27FC236}">
                <a16:creationId xmlns:a16="http://schemas.microsoft.com/office/drawing/2014/main" id="{D7B21E86-AC7D-5DCF-9342-97AC50424F4C}"/>
              </a:ext>
            </a:extLst>
          </p:cNvPr>
          <p:cNvGrpSpPr/>
          <p:nvPr/>
        </p:nvGrpSpPr>
        <p:grpSpPr>
          <a:xfrm>
            <a:off x="8104943" y="3126893"/>
            <a:ext cx="2697482" cy="1898061"/>
            <a:chOff x="1647927" y="1230227"/>
            <a:chExt cx="2756656" cy="1749362"/>
          </a:xfrm>
        </p:grpSpPr>
        <p:grpSp>
          <p:nvGrpSpPr>
            <p:cNvPr id="22" name="组合 14">
              <a:extLst>
                <a:ext uri="{FF2B5EF4-FFF2-40B4-BE49-F238E27FC236}">
                  <a16:creationId xmlns:a16="http://schemas.microsoft.com/office/drawing/2014/main" id="{88E3F535-3515-4492-78C8-640ECC60AECB}"/>
                </a:ext>
              </a:extLst>
            </p:cNvPr>
            <p:cNvGrpSpPr/>
            <p:nvPr/>
          </p:nvGrpSpPr>
          <p:grpSpPr>
            <a:xfrm rot="20618383">
              <a:off x="1647927" y="1230227"/>
              <a:ext cx="2756656" cy="1749362"/>
              <a:chOff x="2085975" y="1282905"/>
              <a:chExt cx="3299658" cy="2093949"/>
            </a:xfrm>
          </p:grpSpPr>
          <p:sp>
            <p:nvSpPr>
              <p:cNvPr id="24" name="矩形 11">
                <a:extLst>
                  <a:ext uri="{FF2B5EF4-FFF2-40B4-BE49-F238E27FC236}">
                    <a16:creationId xmlns:a16="http://schemas.microsoft.com/office/drawing/2014/main" id="{73F3FBCB-E4B9-FE7D-DA00-449F82006051}"/>
                  </a:ext>
                </a:extLst>
              </p:cNvPr>
              <p:cNvSpPr/>
              <p:nvPr/>
            </p:nvSpPr>
            <p:spPr>
              <a:xfrm>
                <a:off x="2085976" y="1386129"/>
                <a:ext cx="3162300" cy="199072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25" name="组合 13">
                <a:extLst>
                  <a:ext uri="{FF2B5EF4-FFF2-40B4-BE49-F238E27FC236}">
                    <a16:creationId xmlns:a16="http://schemas.microsoft.com/office/drawing/2014/main" id="{E25B8FDC-63B2-A7D9-240F-EC873BF58C91}"/>
                  </a:ext>
                </a:extLst>
              </p:cNvPr>
              <p:cNvGrpSpPr/>
              <p:nvPr/>
            </p:nvGrpSpPr>
            <p:grpSpPr>
              <a:xfrm>
                <a:off x="2085975" y="1282905"/>
                <a:ext cx="3299658" cy="485969"/>
                <a:chOff x="2085975" y="1282905"/>
                <a:chExt cx="3299658" cy="485969"/>
              </a:xfrm>
            </p:grpSpPr>
            <p:sp>
              <p:nvSpPr>
                <p:cNvPr id="26" name="矩形 43">
                  <a:extLst>
                    <a:ext uri="{FF2B5EF4-FFF2-40B4-BE49-F238E27FC236}">
                      <a16:creationId xmlns:a16="http://schemas.microsoft.com/office/drawing/2014/main" id="{139EDF57-D5BF-BD2F-4E8C-FFA2F2D5EFC1}"/>
                    </a:ext>
                  </a:extLst>
                </p:cNvPr>
                <p:cNvSpPr/>
                <p:nvPr/>
              </p:nvSpPr>
              <p:spPr>
                <a:xfrm rot="18455707">
                  <a:off x="1919296" y="1449584"/>
                  <a:ext cx="485969" cy="152611"/>
                </a:xfrm>
                <a:prstGeom prst="rect">
                  <a:avLst/>
                </a:prstGeom>
                <a:solidFill>
                  <a:schemeClr val="bg1">
                    <a:lumMod val="95000"/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46">
                  <a:extLst>
                    <a:ext uri="{FF2B5EF4-FFF2-40B4-BE49-F238E27FC236}">
                      <a16:creationId xmlns:a16="http://schemas.microsoft.com/office/drawing/2014/main" id="{BDE08C1B-0D5A-3789-93A6-5D6C848AC1E7}"/>
                    </a:ext>
                  </a:extLst>
                </p:cNvPr>
                <p:cNvSpPr/>
                <p:nvPr/>
              </p:nvSpPr>
              <p:spPr>
                <a:xfrm rot="2296509">
                  <a:off x="4899664" y="1409398"/>
                  <a:ext cx="485969" cy="152611"/>
                </a:xfrm>
                <a:prstGeom prst="rect">
                  <a:avLst/>
                </a:prstGeom>
                <a:solidFill>
                  <a:schemeClr val="bg1">
                    <a:lumMod val="95000"/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23" name="矩形 65">
              <a:extLst>
                <a:ext uri="{FF2B5EF4-FFF2-40B4-BE49-F238E27FC236}">
                  <a16:creationId xmlns:a16="http://schemas.microsoft.com/office/drawing/2014/main" id="{95A26DD2-4A8E-9558-95D5-C9DC74CB84BF}"/>
                </a:ext>
              </a:extLst>
            </p:cNvPr>
            <p:cNvSpPr/>
            <p:nvPr/>
          </p:nvSpPr>
          <p:spPr>
            <a:xfrm rot="20632052">
              <a:off x="1751526" y="1377692"/>
              <a:ext cx="2546683" cy="144668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-2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Mỗi</a:t>
              </a:r>
              <a:r>
                <a:rPr kumimoji="0" lang="en-US" sz="3200" b="0" i="0" u="none" strike="noStrike" kern="1200" cap="none" spc="-2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chỗ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chưa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322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DEE32CA-22EF-3A96-4E18-93517F61B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15" y="914399"/>
            <a:ext cx="8592273" cy="4653528"/>
          </a:xfrm>
          <a:prstGeom prst="rect">
            <a:avLst/>
          </a:prstGeom>
        </p:spPr>
      </p:pic>
      <p:pic>
        <p:nvPicPr>
          <p:cNvPr id="3" name="图片 23">
            <a:extLst>
              <a:ext uri="{FF2B5EF4-FFF2-40B4-BE49-F238E27FC236}">
                <a16:creationId xmlns:a16="http://schemas.microsoft.com/office/drawing/2014/main" id="{825E4BB3-0DFC-1F72-969C-B374EFB4A9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848" y="1511475"/>
            <a:ext cx="6096012" cy="6096012"/>
          </a:xfrm>
          <a:prstGeom prst="rect">
            <a:avLst/>
          </a:prstGeom>
        </p:spPr>
      </p:pic>
      <p:pic>
        <p:nvPicPr>
          <p:cNvPr id="6" name="Picture 5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D4FBF94C-B88C-5A1B-DC16-DC1274380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94" y="1228724"/>
            <a:ext cx="6247107" cy="502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8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116</Words>
  <Application>Microsoft Office PowerPoint</Application>
  <PresentationFormat>Widescreen</PresentationFormat>
  <Paragraphs>10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Cambria</vt:lpstr>
      <vt:lpstr>华康少女文字W5</vt:lpstr>
      <vt:lpstr>PPT定制1801380800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31</cp:revision>
  <dcterms:created xsi:type="dcterms:W3CDTF">2021-09-24T13:56:16Z</dcterms:created>
  <dcterms:modified xsi:type="dcterms:W3CDTF">2026-04-13T08:33:05Z</dcterms:modified>
</cp:coreProperties>
</file>